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7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69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6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33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8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8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893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36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6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  <p:sldLayoutId id="21474838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also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men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must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old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place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0" dirty="0" smtClean="0"/>
              <a:t>right</a:t>
            </a:r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should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0" dirty="0" smtClean="0"/>
              <a:t>still</a:t>
            </a:r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000" dirty="0" smtClean="0"/>
              <a:t>thing</a:t>
            </a:r>
            <a:endParaRPr lang="en-US" sz="17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try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500" dirty="0" smtClean="0"/>
              <a:t>well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7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because</a:t>
            </a:r>
            <a:endParaRPr lang="en-US" sz="17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world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any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change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500" dirty="0" smtClean="0"/>
              <a:t>follow</a:t>
            </a:r>
            <a:endParaRPr lang="en-US" sz="165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great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home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land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little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85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Batang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10</cp:revision>
  <dcterms:created xsi:type="dcterms:W3CDTF">2015-09-27T23:38:25Z</dcterms:created>
  <dcterms:modified xsi:type="dcterms:W3CDTF">2017-07-19T19:07:59Z</dcterms:modified>
</cp:coreProperties>
</file>