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4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4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2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71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9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1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0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81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air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mean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0" dirty="0" smtClean="0"/>
              <a:t>much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off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picture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0" dirty="0" smtClean="0"/>
              <a:t>read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set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0" dirty="0" smtClean="0"/>
              <a:t>spell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7000" dirty="0" smtClean="0"/>
              <a:t>tell</a:t>
            </a:r>
            <a:endParaRPr lang="en-US" sz="17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too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7500" dirty="0" smtClean="0"/>
              <a:t>want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answer</a:t>
            </a:r>
            <a:endParaRPr lang="en-US" sz="20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work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back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came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500" dirty="0" smtClean="0"/>
              <a:t>even</a:t>
            </a:r>
            <a:endParaRPr lang="en-US" sz="165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good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high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know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line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21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0"/>
    </mc:Choice>
    <mc:Fallback xmlns="">
      <p:transition spd="slow" advTm="314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77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Batang</vt:lpstr>
      <vt:lpstr>Corbel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9</cp:revision>
  <dcterms:created xsi:type="dcterms:W3CDTF">2015-09-27T23:38:25Z</dcterms:created>
  <dcterms:modified xsi:type="dcterms:W3CDTF">2017-07-19T19:01:57Z</dcterms:modified>
</cp:coreProperties>
</file>