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2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3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35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4798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33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69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08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9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1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1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2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3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3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8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89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  <p:sldLayoutId id="214748377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again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701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5"/>
    </mc:Choice>
    <mc:Fallback xmlns="">
      <p:transition spd="slow" advTm="30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me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648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2"/>
    </mc:Choice>
    <mc:Fallback xmlns="">
      <p:transition spd="slow" advTm="296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0" dirty="0" smtClean="0"/>
              <a:t>move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1870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1"/>
    </mc:Choice>
    <mc:Fallback xmlns="">
      <p:transition spd="slow" advTm="304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new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1693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"/>
    </mc:Choice>
    <mc:Fallback xmlns="">
      <p:transition spd="slow" advTm="311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page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6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6"/>
    </mc:Choice>
    <mc:Fallback xmlns="">
      <p:transition spd="slow" advTm="293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put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70177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3"/>
    </mc:Choice>
    <mc:Fallback xmlns="">
      <p:transition spd="slow" advTm="303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7391400" cy="35993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500" dirty="0" smtClean="0"/>
              <a:t>sentence</a:t>
            </a:r>
            <a:endParaRPr lang="en-US" sz="13500" dirty="0"/>
          </a:p>
        </p:txBody>
      </p:sp>
    </p:spTree>
    <p:extLst>
      <p:ext uri="{BB962C8B-B14F-4D97-AF65-F5344CB8AC3E}">
        <p14:creationId xmlns:p14="http://schemas.microsoft.com/office/powerpoint/2010/main" val="29155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0"/>
    </mc:Choice>
    <mc:Fallback xmlns="">
      <p:transition spd="slow" advTm="321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sound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7119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take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25231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6"/>
    </mc:Choice>
    <mc:Fallback xmlns="">
      <p:transition spd="slow" advTm="315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7315200" cy="359931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0000" dirty="0" smtClean="0"/>
              <a:t>through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6402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0"/>
    </mc:Choice>
    <mc:Fallback xmlns="">
      <p:transition spd="slow" advTm="348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very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8218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1"/>
    </mc:Choice>
    <mc:Fallback xmlns="">
      <p:transition spd="slow" advTm="298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0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another</a:t>
            </a:r>
            <a:endParaRPr lang="en-US" sz="20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85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1"/>
    </mc:Choice>
    <mc:Fallback xmlns="">
      <p:transition spd="slow" advTm="323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wh</a:t>
            </a:r>
            <a:r>
              <a:rPr lang="en-US" sz="20000" dirty="0" smtClean="0"/>
              <a:t>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56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3"/>
    </mc:Choice>
    <mc:Fallback xmlns="">
      <p:transition spd="slow" advTm="297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away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660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8"/>
    </mc:Choice>
    <mc:Fallback xmlns="">
      <p:transition spd="slow" advTm="34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boy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015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4"/>
    </mc:Choice>
    <mc:Fallback xmlns="">
      <p:transition spd="slow" advTm="32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end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991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4"/>
    </mc:Choice>
    <mc:Fallback xmlns="">
      <p:transition spd="slow" advTm="27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give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835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7"/>
    </mc:Choice>
    <mc:Fallback xmlns="">
      <p:transition spd="slow" advTm="30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here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244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5"/>
    </mc:Choice>
    <mc:Fallback xmlns="">
      <p:transition spd="slow" advTm="30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kind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78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8"/>
    </mc:Choice>
    <mc:Fallback xmlns="">
      <p:transition spd="slow" advTm="301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letter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2218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0"/>
    </mc:Choice>
    <mc:Fallback xmlns="">
      <p:transition spd="slow" advTm="314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70</TotalTime>
  <Words>20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Batang</vt:lpstr>
      <vt:lpstr>Trebuchet MS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 Fields</dc:creator>
  <cp:lastModifiedBy>Nia Fields</cp:lastModifiedBy>
  <cp:revision>9</cp:revision>
  <dcterms:created xsi:type="dcterms:W3CDTF">2015-09-27T23:38:25Z</dcterms:created>
  <dcterms:modified xsi:type="dcterms:W3CDTF">2017-07-19T18:55:41Z</dcterms:modified>
</cp:coreProperties>
</file>