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5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91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87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40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1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4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6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8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8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8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5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1C2E778-5B62-49B4-84CC-645B0587FB7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9CB4818-3187-44E7-B96F-4E361179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17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and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701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"/>
    </mc:Choice>
    <mc:Fallback xmlns="">
      <p:transition spd="slow" advTm="30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/>
              <a:t>m</a:t>
            </a:r>
            <a:r>
              <a:rPr lang="en-US" sz="20000" dirty="0" smtClean="0"/>
              <a:t>y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64822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2"/>
    </mc:Choice>
    <mc:Fallback xmlns="">
      <p:transition spd="slow" advTm="296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0" dirty="0" smtClean="0"/>
              <a:t>of</a:t>
            </a:r>
            <a:endParaRPr lang="en-US" sz="14000" dirty="0"/>
          </a:p>
        </p:txBody>
      </p:sp>
    </p:spTree>
    <p:extLst>
      <p:ext uri="{BB962C8B-B14F-4D97-AF65-F5344CB8AC3E}">
        <p14:creationId xmlns:p14="http://schemas.microsoft.com/office/powerpoint/2010/main" val="218706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1"/>
    </mc:Choice>
    <mc:Fallback xmlns="">
      <p:transition spd="slow" advTm="304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other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01693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5"/>
    </mc:Choice>
    <mc:Fallback xmlns="">
      <p:transition spd="slow" advTm="311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said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161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36"/>
    </mc:Choice>
    <mc:Fallback xmlns="">
      <p:transition spd="slow" advTm="293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than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70177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3"/>
    </mc:Choice>
    <mc:Fallback xmlns="">
      <p:transition spd="slow" advTm="303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then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9155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0"/>
    </mc:Choice>
    <mc:Fallback xmlns="">
      <p:transition spd="slow" advTm="321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time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7119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was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252315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6"/>
    </mc:Choice>
    <mc:Fallback xmlns="">
      <p:transition spd="slow" advTm="315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what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6402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0"/>
    </mc:Choice>
    <mc:Fallback xmlns="">
      <p:transition spd="slow" advTm="348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with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82180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81"/>
    </mc:Choice>
    <mc:Fallback xmlns="">
      <p:transition spd="slow" advTm="298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been</a:t>
            </a:r>
            <a:endParaRPr lang="en-US" sz="200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85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1"/>
    </mc:Choice>
    <mc:Fallback xmlns="">
      <p:transition spd="slow" advTm="323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your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4566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3"/>
    </mc:Choice>
    <mc:Fallback xmlns="">
      <p:transition spd="slow" advTm="297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come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266604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58"/>
    </mc:Choice>
    <mc:Fallback xmlns="">
      <p:transition spd="slow" advTm="345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down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9015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from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991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4"/>
    </mc:Choice>
    <mc:Fallback xmlns="">
      <p:transition spd="slow" advTm="27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how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3583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7"/>
    </mc:Choice>
    <mc:Fallback xmlns="">
      <p:transition spd="slow" advTm="30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have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82444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5"/>
    </mc:Choice>
    <mc:Fallback xmlns="">
      <p:transition spd="slow" advTm="30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0" dirty="0" smtClean="0"/>
              <a:t>is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7882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18"/>
    </mc:Choice>
    <mc:Fallback xmlns="">
      <p:transition spd="slow" advTm="301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0000" dirty="0" smtClean="0"/>
              <a:t>made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6221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0"/>
    </mc:Choice>
    <mc:Fallback xmlns="">
      <p:transition spd="slow" advTm="314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57</TotalTime>
  <Words>20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Batang</vt:lpstr>
      <vt:lpstr>Century Gothic</vt:lpstr>
      <vt:lpstr>Trebuchet MS</vt:lpstr>
      <vt:lpstr>Wingdings 2</vt:lpstr>
      <vt:lpstr>Quotable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 Fields</dc:creator>
  <cp:lastModifiedBy>Nia Fields</cp:lastModifiedBy>
  <cp:revision>6</cp:revision>
  <dcterms:created xsi:type="dcterms:W3CDTF">2015-09-27T23:38:25Z</dcterms:created>
  <dcterms:modified xsi:type="dcterms:W3CDTF">2017-07-19T18:38:51Z</dcterms:modified>
</cp:coreProperties>
</file>