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1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55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51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8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71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1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39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5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0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1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2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3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5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40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all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may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now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one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part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their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they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up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who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at</a:t>
            </a:r>
            <a:endParaRPr lang="en-US" sz="20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write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call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did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first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had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him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/>
              <a:t>i</a:t>
            </a:r>
            <a:r>
              <a:rPr lang="en-US" sz="20000" dirty="0" smtClean="0"/>
              <a:t>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long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Batang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7</cp:revision>
  <dcterms:created xsi:type="dcterms:W3CDTF">2015-09-27T23:38:25Z</dcterms:created>
  <dcterms:modified xsi:type="dcterms:W3CDTF">2017-07-19T18:33:04Z</dcterms:modified>
</cp:coreProperties>
</file>