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about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many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not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over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she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two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which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as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would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by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day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find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go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if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like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Batang</vt:lpstr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5</cp:revision>
  <dcterms:created xsi:type="dcterms:W3CDTF">2015-09-27T23:38:25Z</dcterms:created>
  <dcterms:modified xsi:type="dcterms:W3CDTF">2017-07-19T18:26:01Z</dcterms:modified>
</cp:coreProperties>
</file>