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949501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3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61619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28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922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793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3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696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525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8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01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0000" dirty="0" smtClean="0"/>
              <a:t>America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7011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5"/>
    </mc:Choice>
    <mc:Fallback xmlns="">
      <p:transition spd="slow" advTm="30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most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6482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2"/>
    </mc:Choice>
    <mc:Fallback xmlns="">
      <p:transition spd="slow" advTm="296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0" dirty="0" smtClean="0"/>
              <a:t>name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1870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1"/>
    </mc:Choice>
    <mc:Fallback xmlns="">
      <p:transition spd="slow" advTm="304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0" dirty="0" smtClean="0"/>
              <a:t>only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1693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5"/>
    </mc:Choice>
    <mc:Fallback xmlns="">
      <p:transition spd="slow" advTm="311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play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61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6"/>
    </mc:Choice>
    <mc:Fallback xmlns="">
      <p:transition spd="slow" advTm="293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0" dirty="0" smtClean="0"/>
              <a:t>same</a:t>
            </a:r>
            <a:endParaRPr lang="en-US" sz="16000" dirty="0"/>
          </a:p>
        </p:txBody>
      </p:sp>
    </p:spTree>
    <p:extLst>
      <p:ext uri="{BB962C8B-B14F-4D97-AF65-F5344CB8AC3E}">
        <p14:creationId xmlns:p14="http://schemas.microsoft.com/office/powerpoint/2010/main" val="270177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3"/>
    </mc:Choice>
    <mc:Fallback xmlns="">
      <p:transition spd="slow" advTm="303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show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1555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0"/>
    </mc:Choice>
    <mc:Fallback xmlns="">
      <p:transition spd="slow" advTm="321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0" dirty="0" smtClean="0"/>
              <a:t>study</a:t>
            </a:r>
            <a:endParaRPr lang="en-US" sz="16000" dirty="0"/>
          </a:p>
        </p:txBody>
      </p:sp>
    </p:spTree>
    <p:extLst>
      <p:ext uri="{BB962C8B-B14F-4D97-AF65-F5344CB8AC3E}">
        <p14:creationId xmlns:p14="http://schemas.microsoft.com/office/powerpoint/2010/main" val="71191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7000" dirty="0" smtClean="0"/>
              <a:t>think</a:t>
            </a:r>
            <a:endParaRPr lang="en-US" sz="17000" dirty="0"/>
          </a:p>
        </p:txBody>
      </p:sp>
    </p:spTree>
    <p:extLst>
      <p:ext uri="{BB962C8B-B14F-4D97-AF65-F5344CB8AC3E}">
        <p14:creationId xmlns:p14="http://schemas.microsoft.com/office/powerpoint/2010/main" val="325231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6"/>
    </mc:Choice>
    <mc:Fallback xmlns="">
      <p:transition spd="slow" advTm="315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turn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6402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0"/>
    </mc:Choice>
    <mc:Fallback xmlns="">
      <p:transition spd="slow" advTm="348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7500" dirty="0" smtClean="0"/>
              <a:t>went</a:t>
            </a:r>
            <a:endParaRPr lang="en-US" sz="17500" dirty="0"/>
          </a:p>
        </p:txBody>
      </p:sp>
    </p:spTree>
    <p:extLst>
      <p:ext uri="{BB962C8B-B14F-4D97-AF65-F5344CB8AC3E}">
        <p14:creationId xmlns:p14="http://schemas.microsoft.com/office/powerpoint/2010/main" val="28218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1"/>
    </mc:Choice>
    <mc:Fallback xmlns="">
      <p:transition spd="slow" advTm="298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7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around</a:t>
            </a:r>
            <a:endParaRPr lang="en-US" sz="17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850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1"/>
    </mc:Choice>
    <mc:Fallback xmlns="">
      <p:transition spd="slow" advTm="323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year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566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3"/>
    </mc:Choice>
    <mc:Fallback xmlns="">
      <p:transition spd="slow" advTm="297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0000" dirty="0" smtClean="0"/>
              <a:t>before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6660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8"/>
    </mc:Choice>
    <mc:Fallback xmlns="">
      <p:transition spd="slow" advTm="345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0000" dirty="0" smtClean="0"/>
              <a:t>different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90153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4"/>
    </mc:Choice>
    <mc:Fallback xmlns="">
      <p:transition spd="slow" advTm="325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500" dirty="0" smtClean="0"/>
              <a:t>form</a:t>
            </a:r>
            <a:endParaRPr lang="en-US" sz="16500" dirty="0"/>
          </a:p>
        </p:txBody>
      </p:sp>
    </p:spTree>
    <p:extLst>
      <p:ext uri="{BB962C8B-B14F-4D97-AF65-F5344CB8AC3E}">
        <p14:creationId xmlns:p14="http://schemas.microsoft.com/office/powerpoint/2010/main" val="6991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4"/>
    </mc:Choice>
    <mc:Fallback xmlns="">
      <p:transition spd="slow" advTm="270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hand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5835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7"/>
    </mc:Choice>
    <mc:Fallback xmlns="">
      <p:transition spd="slow" advTm="30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house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2444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5"/>
    </mc:Choice>
    <mc:Fallback xmlns="">
      <p:transition spd="slow" advTm="302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large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78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8"/>
    </mc:Choice>
    <mc:Fallback xmlns="">
      <p:transition spd="slow" advTm="301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live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2218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0"/>
    </mc:Choice>
    <mc:Fallback xmlns="">
      <p:transition spd="slow" advTm="314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86</TotalTime>
  <Words>20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Batang</vt:lpstr>
      <vt:lpstr>Calibri</vt:lpstr>
      <vt:lpstr>Century Schoolbook</vt:lpstr>
      <vt:lpstr>Corbel</vt:lpstr>
      <vt:lpstr>Feathered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 Fields</dc:creator>
  <cp:lastModifiedBy>Nia Fields</cp:lastModifiedBy>
  <cp:revision>10</cp:revision>
  <dcterms:created xsi:type="dcterms:W3CDTF">2015-09-27T23:38:25Z</dcterms:created>
  <dcterms:modified xsi:type="dcterms:W3CDTF">2017-07-19T19:13:31Z</dcterms:modified>
</cp:coreProperties>
</file>