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/>
              <a:t>a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07011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5"/>
    </mc:Choice>
    <mc:Fallback xmlns="">
      <p:transition spd="slow" advTm="304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make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18706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1"/>
    </mc:Choice>
    <mc:Fallback xmlns="">
      <p:transition spd="slow" advTm="304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/>
              <a:t>n</a:t>
            </a:r>
            <a:r>
              <a:rPr lang="en-US" sz="20000" dirty="0" smtClean="0"/>
              <a:t>o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01693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15"/>
    </mc:Choice>
    <mc:Fallback xmlns="">
      <p:transition spd="slow" advTm="3115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oil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161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36"/>
    </mc:Choice>
    <mc:Fallback xmlns="">
      <p:transition spd="slow" advTm="2936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out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70177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33"/>
    </mc:Choice>
    <mc:Fallback xmlns="">
      <p:transition spd="slow" advTm="3033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see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91555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10"/>
    </mc:Choice>
    <mc:Fallback xmlns="">
      <p:transition spd="slow" advTm="321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that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71191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5"/>
    </mc:Choice>
    <mc:Fallback xmlns="">
      <p:transition spd="slow" advTm="3085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there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25231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56"/>
    </mc:Choice>
    <mc:Fallback xmlns="">
      <p:transition spd="slow" advTm="3156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to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86402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80"/>
    </mc:Choice>
    <mc:Fallback xmlns="">
      <p:transition spd="slow" advTm="348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water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82180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81"/>
    </mc:Choice>
    <mc:Fallback xmlns="">
      <p:transition spd="slow" advTm="2981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when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566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3"/>
    </mc:Choice>
    <mc:Fallback xmlns="">
      <p:transition spd="slow" advTm="297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are</a:t>
            </a:r>
            <a:endParaRPr lang="en-US" sz="200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850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1"/>
    </mc:Choice>
    <mc:Fallback xmlns="">
      <p:transition spd="slow" advTm="323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word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08157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25"/>
    </mc:Choice>
    <mc:Fallback xmlns="">
      <p:transition spd="slow" advTm="302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but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66604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58"/>
    </mc:Choice>
    <mc:Fallback xmlns="">
      <p:transition spd="slow" advTm="345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could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90153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54"/>
    </mc:Choice>
    <mc:Fallback xmlns="">
      <p:transition spd="slow" advTm="325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each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991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04"/>
    </mc:Choice>
    <mc:Fallback xmlns="">
      <p:transition spd="slow" advTm="270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get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58353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37"/>
    </mc:Choice>
    <mc:Fallback xmlns="">
      <p:transition spd="slow" advTm="303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he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82444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25"/>
    </mc:Choice>
    <mc:Fallback xmlns="">
      <p:transition spd="slow" advTm="302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>
                <a:latin typeface="Baskerville Old Face" panose="02020602080505020303" pitchFamily="18" charset="0"/>
              </a:rPr>
              <a:t>I</a:t>
            </a:r>
            <a:endParaRPr lang="en-US" sz="200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82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18"/>
    </mc:Choice>
    <mc:Fallback xmlns="">
      <p:transition spd="slow" advTm="301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it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64822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62"/>
    </mc:Choice>
    <mc:Fallback xmlns="">
      <p:transition spd="slow" advTm="2962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20</Words>
  <Application>Microsoft Office PowerPoint</Application>
  <PresentationFormat>On-screen Show (4:3)</PresentationFormat>
  <Paragraphs>20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Baskerville Old Face</vt:lpstr>
      <vt:lpstr>Batang</vt:lpstr>
      <vt:lpstr>Century Gothic</vt:lpstr>
      <vt:lpstr>Verdana</vt:lpstr>
      <vt:lpstr>Wingdings 2</vt:lpstr>
      <vt:lpstr>Verve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Nia Fields</dc:creator>
  <cp:lastModifiedBy>Nia Fields</cp:lastModifiedBy>
  <cp:revision>4</cp:revision>
  <dcterms:created xsi:type="dcterms:W3CDTF">2015-09-27T23:38:25Z</dcterms:created>
  <dcterms:modified xsi:type="dcterms:W3CDTF">2017-07-19T18:21:06Z</dcterms:modified>
</cp:coreProperties>
</file>