
<file path=[Content_Types].xml><?xml version="1.0" encoding="utf-8"?>
<Types xmlns="http://schemas.openxmlformats.org/package/2006/content-types">
  <Default Extension="fntdata" ContentType="application/x-fontdata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4"/>
  </p:notesMasterIdLst>
  <p:sldIdLst>
    <p:sldId id="256" r:id="rId2"/>
    <p:sldId id="258" r:id="rId3"/>
    <p:sldId id="261" r:id="rId4"/>
    <p:sldId id="260" r:id="rId5"/>
    <p:sldId id="262" r:id="rId6"/>
    <p:sldId id="268" r:id="rId7"/>
    <p:sldId id="269" r:id="rId8"/>
    <p:sldId id="273" r:id="rId9"/>
    <p:sldId id="277" r:id="rId10"/>
    <p:sldId id="283" r:id="rId11"/>
    <p:sldId id="272" r:id="rId12"/>
    <p:sldId id="288" r:id="rId13"/>
  </p:sldIdLst>
  <p:sldSz cx="9144000" cy="5143500" type="screen16x9"/>
  <p:notesSz cx="6858000" cy="9144000"/>
  <p:embeddedFontLst>
    <p:embeddedFont>
      <p:font typeface="Indie Flower" panose="02000000000000000000" pitchFamily="2" charset="0"/>
      <p:regular r:id="rId15"/>
    </p:embeddedFont>
    <p:embeddedFont>
      <p:font typeface="Maven Pro" pitchFamily="2" charset="77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0C705A-A4C6-4B22-A13B-4D62ECAD1AD0}">
  <a:tblStyle styleId="{850C705A-A4C6-4B22-A13B-4D62ECAD1A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120" d="100"/>
          <a:sy n="120" d="100"/>
        </p:scale>
        <p:origin x="13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ga187a74370_0_3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4" name="Google Shape;2494;ga187a74370_0_3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" name="Google Shape;1777;ga187a7437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8" name="Google Shape;1778;ga187a7437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9" name="Google Shape;2659;g9ac6e23593_0_6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0" name="Google Shape;2660;g9ac6e23593_0_6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9ac6e23593_0_6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9ac6e23593_0_6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g9ac6e23593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3" name="Google Shape;1053;g9ac6e23593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9ac6e23593_0_6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2" name="Google Shape;982;g9ac6e23593_0_6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a187a743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a187a743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g9d19b71d9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5" name="Google Shape;1515;g9d19b71d9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a187a74370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a187a74370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" name="Google Shape;1889;g9d19b71d90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0" name="Google Shape;1890;g9d19b71d90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9d19b71d90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9d19b71d90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25075" y="930025"/>
            <a:ext cx="3893400" cy="20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25131" y="2989175"/>
            <a:ext cx="3893400" cy="4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6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22"/>
          <p:cNvGrpSpPr/>
          <p:nvPr/>
        </p:nvGrpSpPr>
        <p:grpSpPr>
          <a:xfrm>
            <a:off x="259481" y="715334"/>
            <a:ext cx="5801375" cy="1844517"/>
            <a:chOff x="411881" y="715334"/>
            <a:chExt cx="5801375" cy="1844517"/>
          </a:xfrm>
        </p:grpSpPr>
        <p:grpSp>
          <p:nvGrpSpPr>
            <p:cNvPr id="225" name="Google Shape;225;p22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26" name="Google Shape;226;p22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2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8" name="Google Shape;228;p22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2"/>
          <p:cNvSpPr txBox="1">
            <a:spLocks noGrp="1"/>
          </p:cNvSpPr>
          <p:nvPr>
            <p:ph type="title"/>
          </p:nvPr>
        </p:nvSpPr>
        <p:spPr>
          <a:xfrm>
            <a:off x="1803450" y="1777688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0" name="Google Shape;230;p22"/>
          <p:cNvSpPr txBox="1">
            <a:spLocks noGrp="1"/>
          </p:cNvSpPr>
          <p:nvPr>
            <p:ph type="subTitle" idx="1"/>
          </p:nvPr>
        </p:nvSpPr>
        <p:spPr>
          <a:xfrm>
            <a:off x="1803450" y="2393113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1" name="Google Shape;231;p22"/>
          <p:cNvSpPr txBox="1">
            <a:spLocks noGrp="1"/>
          </p:cNvSpPr>
          <p:nvPr>
            <p:ph type="title" idx="2" hasCustomPrompt="1"/>
          </p:nvPr>
        </p:nvSpPr>
        <p:spPr>
          <a:xfrm>
            <a:off x="6740528" y="1381875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6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34" name="Google Shape;234;p2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5" name="Google Shape;235;p2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7" name="Google Shape;237;p2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23"/>
          <p:cNvSpPr txBox="1">
            <a:spLocks noGrp="1"/>
          </p:cNvSpPr>
          <p:nvPr>
            <p:ph type="title"/>
          </p:nvPr>
        </p:nvSpPr>
        <p:spPr>
          <a:xfrm flipH="1">
            <a:off x="713226" y="3133063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9" name="Google Shape;239;p23"/>
          <p:cNvSpPr txBox="1">
            <a:spLocks noGrp="1"/>
          </p:cNvSpPr>
          <p:nvPr>
            <p:ph type="subTitle" idx="1"/>
          </p:nvPr>
        </p:nvSpPr>
        <p:spPr>
          <a:xfrm flipH="1">
            <a:off x="713226" y="3748488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13225" y="1456302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3">
  <p:cSld name="CUSTOM_3_1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>
            <a:spLocks noGrp="1"/>
          </p:cNvSpPr>
          <p:nvPr>
            <p:ph type="title"/>
          </p:nvPr>
        </p:nvSpPr>
        <p:spPr>
          <a:xfrm>
            <a:off x="2754725" y="1185725"/>
            <a:ext cx="3634500" cy="14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4"/>
          <p:cNvSpPr txBox="1">
            <a:spLocks noGrp="1"/>
          </p:cNvSpPr>
          <p:nvPr>
            <p:ph type="subTitle" idx="1"/>
          </p:nvPr>
        </p:nvSpPr>
        <p:spPr>
          <a:xfrm>
            <a:off x="2754775" y="2703700"/>
            <a:ext cx="3634500" cy="9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24"/>
          <p:cNvGrpSpPr/>
          <p:nvPr/>
        </p:nvGrpSpPr>
        <p:grpSpPr>
          <a:xfrm>
            <a:off x="6686475" y="918613"/>
            <a:ext cx="3212029" cy="1427100"/>
            <a:chOff x="6686475" y="613813"/>
            <a:chExt cx="3212029" cy="1427100"/>
          </a:xfrm>
        </p:grpSpPr>
        <p:sp>
          <p:nvSpPr>
            <p:cNvPr id="245" name="Google Shape;245;p24"/>
            <p:cNvSpPr/>
            <p:nvPr/>
          </p:nvSpPr>
          <p:spPr>
            <a:xfrm rot="-5400000" flipH="1">
              <a:off x="7715872" y="-415584"/>
              <a:ext cx="687931" cy="274672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4"/>
            <p:cNvSpPr/>
            <p:nvPr/>
          </p:nvSpPr>
          <p:spPr>
            <a:xfrm rot="5400000" flipH="1">
              <a:off x="8696088" y="838497"/>
              <a:ext cx="481666" cy="192316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24"/>
          <p:cNvGrpSpPr/>
          <p:nvPr/>
        </p:nvGrpSpPr>
        <p:grpSpPr>
          <a:xfrm>
            <a:off x="-342999" y="91290"/>
            <a:ext cx="3148256" cy="1384565"/>
            <a:chOff x="-342999" y="700890"/>
            <a:chExt cx="3148256" cy="1384565"/>
          </a:xfrm>
        </p:grpSpPr>
        <p:sp>
          <p:nvSpPr>
            <p:cNvPr id="248" name="Google Shape;248;p24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4"/>
            <p:cNvSpPr/>
            <p:nvPr/>
          </p:nvSpPr>
          <p:spPr>
            <a:xfrm rot="5845884">
              <a:off x="1073821" y="1178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24"/>
          <p:cNvSpPr/>
          <p:nvPr/>
        </p:nvSpPr>
        <p:spPr>
          <a:xfrm rot="5845884">
            <a:off x="7521421" y="3575898"/>
            <a:ext cx="329521" cy="1315849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7"/>
          <p:cNvSpPr txBox="1">
            <a:spLocks noGrp="1"/>
          </p:cNvSpPr>
          <p:nvPr>
            <p:ph type="title"/>
          </p:nvPr>
        </p:nvSpPr>
        <p:spPr>
          <a:xfrm>
            <a:off x="2433150" y="539500"/>
            <a:ext cx="4277700" cy="9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27"/>
          <p:cNvSpPr txBox="1">
            <a:spLocks noGrp="1"/>
          </p:cNvSpPr>
          <p:nvPr>
            <p:ph type="subTitle" idx="1"/>
          </p:nvPr>
        </p:nvSpPr>
        <p:spPr>
          <a:xfrm>
            <a:off x="2433150" y="1719325"/>
            <a:ext cx="4277700" cy="11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77" name="Google Shape;277;p27"/>
          <p:cNvGrpSpPr/>
          <p:nvPr/>
        </p:nvGrpSpPr>
        <p:grpSpPr>
          <a:xfrm>
            <a:off x="6491399" y="3682214"/>
            <a:ext cx="2455257" cy="1497814"/>
            <a:chOff x="6102849" y="3185238"/>
            <a:chExt cx="3269753" cy="1994692"/>
          </a:xfrm>
        </p:grpSpPr>
        <p:grpSp>
          <p:nvGrpSpPr>
            <p:cNvPr id="278" name="Google Shape;278;p27"/>
            <p:cNvGrpSpPr/>
            <p:nvPr/>
          </p:nvGrpSpPr>
          <p:grpSpPr>
            <a:xfrm flipH="1">
              <a:off x="7229015" y="3185238"/>
              <a:ext cx="2143586" cy="1994692"/>
              <a:chOff x="-61526" y="3752577"/>
              <a:chExt cx="1522974" cy="1417087"/>
            </a:xfrm>
          </p:grpSpPr>
          <p:sp>
            <p:nvSpPr>
              <p:cNvPr id="279" name="Google Shape;279;p27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7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1" name="Google Shape;281;p27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27"/>
          <p:cNvGrpSpPr/>
          <p:nvPr/>
        </p:nvGrpSpPr>
        <p:grpSpPr>
          <a:xfrm>
            <a:off x="6726688" y="1309289"/>
            <a:ext cx="3148256" cy="1497773"/>
            <a:chOff x="-612524" y="1375439"/>
            <a:chExt cx="3148256" cy="1497773"/>
          </a:xfrm>
        </p:grpSpPr>
        <p:sp>
          <p:nvSpPr>
            <p:cNvPr id="284" name="Google Shape;284;p27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7"/>
            <p:cNvSpPr/>
            <p:nvPr/>
          </p:nvSpPr>
          <p:spPr>
            <a:xfrm rot="5845884">
              <a:off x="1321546" y="96604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" name="Google Shape;286;p27"/>
          <p:cNvGrpSpPr/>
          <p:nvPr/>
        </p:nvGrpSpPr>
        <p:grpSpPr>
          <a:xfrm>
            <a:off x="-612524" y="460114"/>
            <a:ext cx="3202355" cy="1681941"/>
            <a:chOff x="-612524" y="1414514"/>
            <a:chExt cx="3202355" cy="1681941"/>
          </a:xfrm>
        </p:grpSpPr>
        <p:sp>
          <p:nvSpPr>
            <p:cNvPr id="287" name="Google Shape;287;p27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7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7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7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29"/>
          <p:cNvGrpSpPr/>
          <p:nvPr/>
        </p:nvGrpSpPr>
        <p:grpSpPr>
          <a:xfrm>
            <a:off x="713229" y="207278"/>
            <a:ext cx="2811988" cy="1476912"/>
            <a:chOff x="-612524" y="1414514"/>
            <a:chExt cx="3202355" cy="1681941"/>
          </a:xfrm>
        </p:grpSpPr>
        <p:sp>
          <p:nvSpPr>
            <p:cNvPr id="293" name="Google Shape;293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9"/>
          <p:cNvGrpSpPr/>
          <p:nvPr/>
        </p:nvGrpSpPr>
        <p:grpSpPr>
          <a:xfrm flipH="1">
            <a:off x="5661058" y="3035453"/>
            <a:ext cx="2965397" cy="1951170"/>
            <a:chOff x="-841329" y="1414514"/>
            <a:chExt cx="3377061" cy="2222037"/>
          </a:xfrm>
        </p:grpSpPr>
        <p:sp>
          <p:nvSpPr>
            <p:cNvPr id="297" name="Google Shape;297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9"/>
            <p:cNvSpPr/>
            <p:nvPr/>
          </p:nvSpPr>
          <p:spPr>
            <a:xfrm rot="-5845884" flipH="1">
              <a:off x="21454" y="2099866"/>
              <a:ext cx="558608" cy="2230694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9"/>
            <p:cNvSpPr/>
            <p:nvPr/>
          </p:nvSpPr>
          <p:spPr>
            <a:xfrm rot="4954116" flipH="1">
              <a:off x="917069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7_1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0"/>
          <p:cNvGrpSpPr/>
          <p:nvPr/>
        </p:nvGrpSpPr>
        <p:grpSpPr>
          <a:xfrm rot="10800000" flipH="1">
            <a:off x="5447976" y="170064"/>
            <a:ext cx="3202355" cy="1681941"/>
            <a:chOff x="-612524" y="1414514"/>
            <a:chExt cx="3202355" cy="1681941"/>
          </a:xfrm>
        </p:grpSpPr>
        <p:sp>
          <p:nvSpPr>
            <p:cNvPr id="302" name="Google Shape;302;p30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0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0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30"/>
          <p:cNvGrpSpPr/>
          <p:nvPr/>
        </p:nvGrpSpPr>
        <p:grpSpPr>
          <a:xfrm>
            <a:off x="142731" y="3620023"/>
            <a:ext cx="884239" cy="1032187"/>
            <a:chOff x="7862735" y="208021"/>
            <a:chExt cx="1093002" cy="1275881"/>
          </a:xfrm>
        </p:grpSpPr>
        <p:grpSp>
          <p:nvGrpSpPr>
            <p:cNvPr id="306" name="Google Shape;306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07" name="Google Shape;307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4" name="Google Shape;314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15" name="Google Shape;315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2" name="Google Shape;322;p30"/>
          <p:cNvGrpSpPr/>
          <p:nvPr/>
        </p:nvGrpSpPr>
        <p:grpSpPr>
          <a:xfrm>
            <a:off x="1211306" y="3818473"/>
            <a:ext cx="884239" cy="1032187"/>
            <a:chOff x="7862735" y="208021"/>
            <a:chExt cx="1093002" cy="1275881"/>
          </a:xfrm>
        </p:grpSpPr>
        <p:grpSp>
          <p:nvGrpSpPr>
            <p:cNvPr id="323" name="Google Shape;323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24" name="Google Shape;324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" name="Google Shape;331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32" name="Google Shape;332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7_1_1_1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1"/>
          <p:cNvGrpSpPr/>
          <p:nvPr/>
        </p:nvGrpSpPr>
        <p:grpSpPr>
          <a:xfrm rot="3164773">
            <a:off x="7508245" y="3352527"/>
            <a:ext cx="884193" cy="1032134"/>
            <a:chOff x="7862735" y="208021"/>
            <a:chExt cx="1093002" cy="1275881"/>
          </a:xfrm>
        </p:grpSpPr>
        <p:grpSp>
          <p:nvGrpSpPr>
            <p:cNvPr id="341" name="Google Shape;341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42" name="Google Shape;342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9" name="Google Shape;349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50" name="Google Shape;350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57" name="Google Shape;357;p31"/>
          <p:cNvGrpSpPr/>
          <p:nvPr/>
        </p:nvGrpSpPr>
        <p:grpSpPr>
          <a:xfrm>
            <a:off x="2256202" y="3564938"/>
            <a:ext cx="2672696" cy="1630461"/>
            <a:chOff x="6102849" y="3185238"/>
            <a:chExt cx="3269753" cy="1994692"/>
          </a:xfrm>
        </p:grpSpPr>
        <p:grpSp>
          <p:nvGrpSpPr>
            <p:cNvPr id="358" name="Google Shape;358;p31"/>
            <p:cNvGrpSpPr/>
            <p:nvPr/>
          </p:nvGrpSpPr>
          <p:grpSpPr>
            <a:xfrm flipH="1">
              <a:off x="7229015" y="3185238"/>
              <a:ext cx="2143586" cy="1994692"/>
              <a:chOff x="-61526" y="3752577"/>
              <a:chExt cx="1522974" cy="1417087"/>
            </a:xfrm>
          </p:grpSpPr>
          <p:sp>
            <p:nvSpPr>
              <p:cNvPr id="359" name="Google Shape;359;p31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1" name="Google Shape;361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31"/>
          <p:cNvGrpSpPr/>
          <p:nvPr/>
        </p:nvGrpSpPr>
        <p:grpSpPr>
          <a:xfrm flipH="1">
            <a:off x="8034161" y="4148098"/>
            <a:ext cx="1192007" cy="1047297"/>
            <a:chOff x="6102849" y="3460147"/>
            <a:chExt cx="1942961" cy="1707086"/>
          </a:xfrm>
        </p:grpSpPr>
        <p:sp>
          <p:nvSpPr>
            <p:cNvPr id="364" name="Google Shape;364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31"/>
          <p:cNvGrpSpPr/>
          <p:nvPr/>
        </p:nvGrpSpPr>
        <p:grpSpPr>
          <a:xfrm>
            <a:off x="1380519" y="4196939"/>
            <a:ext cx="697336" cy="814012"/>
            <a:chOff x="7862735" y="208021"/>
            <a:chExt cx="1093002" cy="1275881"/>
          </a:xfrm>
        </p:grpSpPr>
        <p:grpSp>
          <p:nvGrpSpPr>
            <p:cNvPr id="367" name="Google Shape;367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68" name="Google Shape;368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5" name="Google Shape;375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76" name="Google Shape;376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3" name="Google Shape;383;p31"/>
          <p:cNvSpPr/>
          <p:nvPr/>
        </p:nvSpPr>
        <p:spPr>
          <a:xfrm rot="-5846059" flipH="1">
            <a:off x="1012544" y="-1450747"/>
            <a:ext cx="1000622" cy="399521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1"/>
          <p:cNvSpPr/>
          <p:nvPr/>
        </p:nvSpPr>
        <p:spPr>
          <a:xfrm rot="5846015">
            <a:off x="1017726" y="430909"/>
            <a:ext cx="448361" cy="1790347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374662" y="2371112"/>
            <a:ext cx="4394700" cy="7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2374662" y="768100"/>
            <a:ext cx="43947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374623" y="3047499"/>
            <a:ext cx="4394700" cy="46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" name="Google Shape;15;p3"/>
          <p:cNvGrpSpPr/>
          <p:nvPr/>
        </p:nvGrpSpPr>
        <p:grpSpPr>
          <a:xfrm>
            <a:off x="81640" y="3525089"/>
            <a:ext cx="2958532" cy="1650906"/>
            <a:chOff x="81640" y="3525089"/>
            <a:chExt cx="2958532" cy="1650906"/>
          </a:xfrm>
        </p:grpSpPr>
        <p:grpSp>
          <p:nvGrpSpPr>
            <p:cNvPr id="16" name="Google Shape;16;p3"/>
            <p:cNvGrpSpPr/>
            <p:nvPr/>
          </p:nvGrpSpPr>
          <p:grpSpPr>
            <a:xfrm flipH="1">
              <a:off x="1266059" y="3525089"/>
              <a:ext cx="1774113" cy="1650906"/>
              <a:chOff x="-61526" y="3752577"/>
              <a:chExt cx="1522974" cy="1417087"/>
            </a:xfrm>
          </p:grpSpPr>
          <p:sp>
            <p:nvSpPr>
              <p:cNvPr id="17" name="Google Shape;17;p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3"/>
            <p:cNvSpPr/>
            <p:nvPr/>
          </p:nvSpPr>
          <p:spPr>
            <a:xfrm>
              <a:off x="81640" y="3752714"/>
              <a:ext cx="1608124" cy="1412898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72952" y="3944282"/>
              <a:ext cx="1181403" cy="1212904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2" name="Google Shape;22;p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" name="Google Shape;23;p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9" name="Google Shape;69;p6"/>
          <p:cNvGrpSpPr/>
          <p:nvPr/>
        </p:nvGrpSpPr>
        <p:grpSpPr>
          <a:xfrm>
            <a:off x="-76197" y="4413231"/>
            <a:ext cx="1336122" cy="745531"/>
            <a:chOff x="8059283" y="4525012"/>
            <a:chExt cx="1139550" cy="635847"/>
          </a:xfrm>
        </p:grpSpPr>
        <p:grpSp>
          <p:nvGrpSpPr>
            <p:cNvPr id="70" name="Google Shape;70;p6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71" name="Google Shape;71;p6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6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" name="Google Shape;73;p6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6"/>
          <p:cNvGrpSpPr/>
          <p:nvPr/>
        </p:nvGrpSpPr>
        <p:grpSpPr>
          <a:xfrm rot="10800000">
            <a:off x="7461617" y="134339"/>
            <a:ext cx="2265584" cy="1029894"/>
            <a:chOff x="-178174" y="-51952"/>
            <a:chExt cx="2982208" cy="1355659"/>
          </a:xfrm>
        </p:grpSpPr>
        <p:sp>
          <p:nvSpPr>
            <p:cNvPr id="76" name="Google Shape;76;p6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6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2636225" y="1718100"/>
            <a:ext cx="5794500" cy="25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80" name="Google Shape;80;p7"/>
          <p:cNvGrpSpPr/>
          <p:nvPr/>
        </p:nvGrpSpPr>
        <p:grpSpPr>
          <a:xfrm rot="10800000" flipH="1">
            <a:off x="-622236" y="214537"/>
            <a:ext cx="2546125" cy="922523"/>
            <a:chOff x="-802293" y="724803"/>
            <a:chExt cx="3604367" cy="1305950"/>
          </a:xfrm>
        </p:grpSpPr>
        <p:sp>
          <p:nvSpPr>
            <p:cNvPr id="81" name="Google Shape;81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83;p7"/>
          <p:cNvSpPr/>
          <p:nvPr/>
        </p:nvSpPr>
        <p:spPr>
          <a:xfrm rot="4916822" flipH="1">
            <a:off x="218005" y="3656259"/>
            <a:ext cx="462357" cy="184606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7"/>
          <p:cNvGrpSpPr/>
          <p:nvPr/>
        </p:nvGrpSpPr>
        <p:grpSpPr>
          <a:xfrm rot="10800000" flipH="1">
            <a:off x="7580696" y="4299010"/>
            <a:ext cx="2117926" cy="767376"/>
            <a:chOff x="-802293" y="724803"/>
            <a:chExt cx="3604367" cy="1305950"/>
          </a:xfrm>
        </p:grpSpPr>
        <p:sp>
          <p:nvSpPr>
            <p:cNvPr id="85" name="Google Shape;85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2597400" y="1138675"/>
            <a:ext cx="3949200" cy="21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9"/>
          <p:cNvGrpSpPr/>
          <p:nvPr/>
        </p:nvGrpSpPr>
        <p:grpSpPr>
          <a:xfrm>
            <a:off x="-360466" y="268549"/>
            <a:ext cx="8739552" cy="4901115"/>
            <a:chOff x="-360466" y="268549"/>
            <a:chExt cx="8739552" cy="4901115"/>
          </a:xfrm>
        </p:grpSpPr>
        <p:grpSp>
          <p:nvGrpSpPr>
            <p:cNvPr id="92" name="Google Shape;92;p9"/>
            <p:cNvGrpSpPr/>
            <p:nvPr/>
          </p:nvGrpSpPr>
          <p:grpSpPr>
            <a:xfrm>
              <a:off x="-360466" y="821442"/>
              <a:ext cx="4276906" cy="1880793"/>
              <a:chOff x="-342999" y="700890"/>
              <a:chExt cx="3148256" cy="1384565"/>
            </a:xfrm>
          </p:grpSpPr>
          <p:sp>
            <p:nvSpPr>
              <p:cNvPr id="93" name="Google Shape;93;p9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9"/>
            <p:cNvGrpSpPr/>
            <p:nvPr/>
          </p:nvGrpSpPr>
          <p:grpSpPr>
            <a:xfrm rot="-273256">
              <a:off x="5115608" y="393814"/>
              <a:ext cx="3211892" cy="1427039"/>
              <a:chOff x="6686475" y="613813"/>
              <a:chExt cx="3212029" cy="1427100"/>
            </a:xfrm>
          </p:grpSpPr>
          <p:sp>
            <p:nvSpPr>
              <p:cNvPr id="96" name="Google Shape;96;p9"/>
              <p:cNvSpPr/>
              <p:nvPr/>
            </p:nvSpPr>
            <p:spPr>
              <a:xfrm rot="-5400000" flipH="1">
                <a:off x="7715872" y="-415584"/>
                <a:ext cx="687931" cy="274672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 rot="5400000" flipH="1">
                <a:off x="8696088" y="838497"/>
                <a:ext cx="481666" cy="192316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" name="Google Shape;98;p9"/>
            <p:cNvSpPr/>
            <p:nvPr/>
          </p:nvSpPr>
          <p:spPr>
            <a:xfrm rot="5126635" flipH="1">
              <a:off x="877644" y="2721247"/>
              <a:ext cx="343728" cy="1372270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" name="Google Shape;99;p9"/>
            <p:cNvGrpSpPr/>
            <p:nvPr/>
          </p:nvGrpSpPr>
          <p:grpSpPr>
            <a:xfrm>
              <a:off x="1657324" y="3752577"/>
              <a:ext cx="2539625" cy="1417087"/>
              <a:chOff x="-61526" y="3752577"/>
              <a:chExt cx="2539625" cy="1417087"/>
            </a:xfrm>
          </p:grpSpPr>
          <p:grpSp>
            <p:nvGrpSpPr>
              <p:cNvPr id="100" name="Google Shape;100;p9"/>
              <p:cNvGrpSpPr/>
              <p:nvPr/>
            </p:nvGrpSpPr>
            <p:grpSpPr>
              <a:xfrm flipH="1">
                <a:off x="955125" y="3752577"/>
                <a:ext cx="1522974" cy="1417087"/>
                <a:chOff x="-61526" y="3752577"/>
                <a:chExt cx="1522974" cy="1417087"/>
              </a:xfrm>
            </p:grpSpPr>
            <p:sp>
              <p:nvSpPr>
                <p:cNvPr id="101" name="Google Shape;101;p9"/>
                <p:cNvSpPr/>
                <p:nvPr/>
              </p:nvSpPr>
              <p:spPr>
                <a:xfrm>
                  <a:off x="-61526" y="3752577"/>
                  <a:ext cx="1522974" cy="1417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84" h="14221" fill="none" extrusionOk="0">
                      <a:moveTo>
                        <a:pt x="14246" y="14196"/>
                      </a:moveTo>
                      <a:cubicBezTo>
                        <a:pt x="14246" y="14196"/>
                        <a:pt x="15283" y="9258"/>
                        <a:pt x="13629" y="7506"/>
                      </a:cubicBezTo>
                      <a:cubicBezTo>
                        <a:pt x="12839" y="6666"/>
                        <a:pt x="12024" y="6888"/>
                        <a:pt x="11407" y="7333"/>
                      </a:cubicBezTo>
                      <a:cubicBezTo>
                        <a:pt x="10987" y="7678"/>
                        <a:pt x="10345" y="7382"/>
                        <a:pt x="10370" y="6839"/>
                      </a:cubicBezTo>
                      <a:cubicBezTo>
                        <a:pt x="10444" y="4889"/>
                        <a:pt x="10345" y="1951"/>
                        <a:pt x="9210" y="1235"/>
                      </a:cubicBezTo>
                      <a:cubicBezTo>
                        <a:pt x="7259" y="0"/>
                        <a:pt x="6000" y="1037"/>
                        <a:pt x="5531" y="6567"/>
                      </a:cubicBezTo>
                      <a:cubicBezTo>
                        <a:pt x="5531" y="6592"/>
                        <a:pt x="5012" y="9110"/>
                        <a:pt x="3655" y="7333"/>
                      </a:cubicBezTo>
                      <a:cubicBezTo>
                        <a:pt x="50" y="2592"/>
                        <a:pt x="1" y="14221"/>
                        <a:pt x="1" y="142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2"/>
                  </a:solidFill>
                  <a:prstDash val="solid"/>
                  <a:miter lim="2468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" name="Google Shape;102;p9"/>
                <p:cNvSpPr/>
                <p:nvPr/>
              </p:nvSpPr>
              <p:spPr>
                <a:xfrm>
                  <a:off x="118036" y="4079423"/>
                  <a:ext cx="1119512" cy="108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5" h="10843" extrusionOk="0">
                      <a:moveTo>
                        <a:pt x="4225" y="1"/>
                      </a:moveTo>
                      <a:cubicBezTo>
                        <a:pt x="4078" y="1"/>
                        <a:pt x="3929" y="41"/>
                        <a:pt x="3778" y="127"/>
                      </a:cubicBezTo>
                      <a:cubicBezTo>
                        <a:pt x="2149" y="1090"/>
                        <a:pt x="3754" y="6127"/>
                        <a:pt x="4519" y="8225"/>
                      </a:cubicBezTo>
                      <a:cubicBezTo>
                        <a:pt x="4622" y="8492"/>
                        <a:pt x="4468" y="8810"/>
                        <a:pt x="4286" y="8810"/>
                      </a:cubicBezTo>
                      <a:cubicBezTo>
                        <a:pt x="4249" y="8810"/>
                        <a:pt x="4211" y="8797"/>
                        <a:pt x="4173" y="8768"/>
                      </a:cubicBezTo>
                      <a:cubicBezTo>
                        <a:pt x="3219" y="8072"/>
                        <a:pt x="2089" y="6912"/>
                        <a:pt x="1324" y="6912"/>
                      </a:cubicBezTo>
                      <a:cubicBezTo>
                        <a:pt x="1139" y="6912"/>
                        <a:pt x="975" y="6980"/>
                        <a:pt x="840" y="7139"/>
                      </a:cubicBezTo>
                      <a:cubicBezTo>
                        <a:pt x="1" y="8102"/>
                        <a:pt x="1063" y="9929"/>
                        <a:pt x="1630" y="10842"/>
                      </a:cubicBezTo>
                      <a:lnTo>
                        <a:pt x="11210" y="10842"/>
                      </a:lnTo>
                      <a:cubicBezTo>
                        <a:pt x="11234" y="8991"/>
                        <a:pt x="11185" y="3510"/>
                        <a:pt x="9605" y="2349"/>
                      </a:cubicBezTo>
                      <a:cubicBezTo>
                        <a:pt x="9505" y="2271"/>
                        <a:pt x="9385" y="2234"/>
                        <a:pt x="9265" y="2234"/>
                      </a:cubicBezTo>
                      <a:cubicBezTo>
                        <a:pt x="9119" y="2234"/>
                        <a:pt x="8973" y="2290"/>
                        <a:pt x="8864" y="2399"/>
                      </a:cubicBezTo>
                      <a:cubicBezTo>
                        <a:pt x="8568" y="2695"/>
                        <a:pt x="8124" y="3287"/>
                        <a:pt x="7852" y="4596"/>
                      </a:cubicBezTo>
                      <a:cubicBezTo>
                        <a:pt x="7788" y="4877"/>
                        <a:pt x="7618" y="5019"/>
                        <a:pt x="7446" y="5019"/>
                      </a:cubicBezTo>
                      <a:cubicBezTo>
                        <a:pt x="7285" y="5019"/>
                        <a:pt x="7121" y="4895"/>
                        <a:pt x="7037" y="4645"/>
                      </a:cubicBezTo>
                      <a:cubicBezTo>
                        <a:pt x="6443" y="2666"/>
                        <a:pt x="5419" y="1"/>
                        <a:pt x="422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3" name="Google Shape;103;p9"/>
              <p:cNvSpPr/>
              <p:nvPr/>
            </p:nvSpPr>
            <p:spPr>
              <a:xfrm>
                <a:off x="-61526" y="3948098"/>
                <a:ext cx="1380429" cy="1212846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9"/>
              <p:cNvSpPr/>
              <p:nvPr/>
            </p:nvSpPr>
            <p:spPr>
              <a:xfrm>
                <a:off x="102697" y="4112540"/>
                <a:ext cx="1014127" cy="1041169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2924025" y="1777688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subTitle" idx="1"/>
          </p:nvPr>
        </p:nvSpPr>
        <p:spPr>
          <a:xfrm>
            <a:off x="2924025" y="2393113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title" idx="2" hasCustomPrompt="1"/>
          </p:nvPr>
        </p:nvSpPr>
        <p:spPr>
          <a:xfrm>
            <a:off x="713226" y="1381875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>
            <a:spLocks noGrp="1"/>
          </p:cNvSpPr>
          <p:nvPr>
            <p:ph type="title" hasCustomPrompt="1"/>
          </p:nvPr>
        </p:nvSpPr>
        <p:spPr>
          <a:xfrm>
            <a:off x="1544275" y="1406975"/>
            <a:ext cx="6055500" cy="157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2" name="Google Shape;112;p11"/>
          <p:cNvSpPr txBox="1">
            <a:spLocks noGrp="1"/>
          </p:cNvSpPr>
          <p:nvPr>
            <p:ph type="body" idx="1"/>
          </p:nvPr>
        </p:nvSpPr>
        <p:spPr>
          <a:xfrm>
            <a:off x="1544275" y="2755977"/>
            <a:ext cx="6055500" cy="5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113" name="Google Shape;113;p11"/>
          <p:cNvGrpSpPr/>
          <p:nvPr/>
        </p:nvGrpSpPr>
        <p:grpSpPr>
          <a:xfrm>
            <a:off x="-408870" y="693874"/>
            <a:ext cx="8075838" cy="2284799"/>
            <a:chOff x="-408870" y="693874"/>
            <a:chExt cx="8075838" cy="2284799"/>
          </a:xfrm>
        </p:grpSpPr>
        <p:sp>
          <p:nvSpPr>
            <p:cNvPr id="114" name="Google Shape;114;p11"/>
            <p:cNvSpPr/>
            <p:nvPr/>
          </p:nvSpPr>
          <p:spPr>
            <a:xfrm rot="4954045" flipH="1">
              <a:off x="870724" y="699614"/>
              <a:ext cx="828513" cy="3308354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" name="Google Shape;115;p11"/>
            <p:cNvGrpSpPr/>
            <p:nvPr/>
          </p:nvGrpSpPr>
          <p:grpSpPr>
            <a:xfrm rot="10800000" flipH="1">
              <a:off x="2029250" y="693874"/>
              <a:ext cx="5637718" cy="1969679"/>
              <a:chOff x="-2099670" y="1414514"/>
              <a:chExt cx="4689501" cy="1638396"/>
            </a:xfrm>
          </p:grpSpPr>
          <p:sp>
            <p:nvSpPr>
              <p:cNvPr id="116" name="Google Shape;116;p11"/>
              <p:cNvSpPr/>
              <p:nvPr/>
            </p:nvSpPr>
            <p:spPr>
              <a:xfrm rot="5846029">
                <a:off x="576596" y="755316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1"/>
              <p:cNvSpPr/>
              <p:nvPr/>
            </p:nvSpPr>
            <p:spPr>
              <a:xfrm rot="5845884">
                <a:off x="-1590730" y="2146453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1"/>
              <p:cNvSpPr/>
              <p:nvPr/>
            </p:nvSpPr>
            <p:spPr>
              <a:xfrm rot="4954116" flipH="1">
                <a:off x="1751371" y="1005123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2"/>
          </p:nvPr>
        </p:nvSpPr>
        <p:spPr>
          <a:xfrm>
            <a:off x="15607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1"/>
          </p:nvPr>
        </p:nvSpPr>
        <p:spPr>
          <a:xfrm>
            <a:off x="15607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4"/>
          </p:nvPr>
        </p:nvSpPr>
        <p:spPr>
          <a:xfrm>
            <a:off x="15607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subTitle" idx="5"/>
          </p:nvPr>
        </p:nvSpPr>
        <p:spPr>
          <a:xfrm>
            <a:off x="15607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7"/>
          </p:nvPr>
        </p:nvSpPr>
        <p:spPr>
          <a:xfrm>
            <a:off x="50149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8"/>
          </p:nvPr>
        </p:nvSpPr>
        <p:spPr>
          <a:xfrm>
            <a:off x="50149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title" idx="9" hasCustomPrompt="1"/>
          </p:nvPr>
        </p:nvSpPr>
        <p:spPr>
          <a:xfrm>
            <a:off x="41674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13"/>
          </p:nvPr>
        </p:nvSpPr>
        <p:spPr>
          <a:xfrm>
            <a:off x="50149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14"/>
          </p:nvPr>
        </p:nvSpPr>
        <p:spPr>
          <a:xfrm>
            <a:off x="50149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15" hasCustomPrompt="1"/>
          </p:nvPr>
        </p:nvSpPr>
        <p:spPr>
          <a:xfrm>
            <a:off x="41674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34" name="Google Shape;134;p13"/>
          <p:cNvGrpSpPr/>
          <p:nvPr/>
        </p:nvGrpSpPr>
        <p:grpSpPr>
          <a:xfrm rot="10800000" flipH="1">
            <a:off x="6122817" y="495905"/>
            <a:ext cx="2265584" cy="1029894"/>
            <a:chOff x="-178174" y="-51952"/>
            <a:chExt cx="2982208" cy="1355659"/>
          </a:xfrm>
        </p:grpSpPr>
        <p:sp>
          <p:nvSpPr>
            <p:cNvPr id="135" name="Google Shape;135;p13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 flipH="1">
            <a:off x="-76197" y="4397965"/>
            <a:ext cx="1336122" cy="745531"/>
            <a:chOff x="8059283" y="4525012"/>
            <a:chExt cx="1139550" cy="635847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141;p13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8" r:id="rId10"/>
    <p:sldLayoutId id="2147483669" r:id="rId11"/>
    <p:sldLayoutId id="2147483670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pos="454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0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/>
          <p:nvPr/>
        </p:nvSpPr>
        <p:spPr>
          <a:xfrm rot="-5035975">
            <a:off x="3073389" y="-340557"/>
            <a:ext cx="3100675" cy="4968771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4"/>
          <p:cNvSpPr txBox="1">
            <a:spLocks noGrp="1"/>
          </p:cNvSpPr>
          <p:nvPr>
            <p:ph type="ctrTitle"/>
          </p:nvPr>
        </p:nvSpPr>
        <p:spPr>
          <a:xfrm>
            <a:off x="1097670" y="1334122"/>
            <a:ext cx="6340425" cy="20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Kindergarten Sight Words </a:t>
            </a:r>
            <a:endParaRPr dirty="0"/>
          </a:p>
        </p:txBody>
      </p:sp>
      <p:sp>
        <p:nvSpPr>
          <p:cNvPr id="395" name="Google Shape;395;p34"/>
          <p:cNvSpPr txBox="1">
            <a:spLocks noGrp="1"/>
          </p:cNvSpPr>
          <p:nvPr>
            <p:ph type="subTitle" idx="1"/>
          </p:nvPr>
        </p:nvSpPr>
        <p:spPr>
          <a:xfrm>
            <a:off x="2635380" y="3176739"/>
            <a:ext cx="3893400" cy="4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Level D</a:t>
            </a:r>
            <a:endParaRPr sz="2800" b="1" dirty="0"/>
          </a:p>
        </p:txBody>
      </p:sp>
      <p:grpSp>
        <p:nvGrpSpPr>
          <p:cNvPr id="396" name="Google Shape;396;p34"/>
          <p:cNvGrpSpPr/>
          <p:nvPr/>
        </p:nvGrpSpPr>
        <p:grpSpPr>
          <a:xfrm>
            <a:off x="-61526" y="3752577"/>
            <a:ext cx="1522974" cy="1417087"/>
            <a:chOff x="-61526" y="3752577"/>
            <a:chExt cx="1522974" cy="1417087"/>
          </a:xfrm>
        </p:grpSpPr>
        <p:sp>
          <p:nvSpPr>
            <p:cNvPr id="397" name="Google Shape;397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34"/>
          <p:cNvSpPr/>
          <p:nvPr/>
        </p:nvSpPr>
        <p:spPr>
          <a:xfrm flipH="1">
            <a:off x="1097670" y="3948098"/>
            <a:ext cx="1380429" cy="1212846"/>
          </a:xfrm>
          <a:custGeom>
            <a:avLst/>
            <a:gdLst/>
            <a:ahLst/>
            <a:cxnLst/>
            <a:rect l="l" t="t" r="r" b="b"/>
            <a:pathLst>
              <a:path w="18888" h="16595" extrusionOk="0">
                <a:moveTo>
                  <a:pt x="9795" y="1"/>
                </a:moveTo>
                <a:cubicBezTo>
                  <a:pt x="8290" y="1"/>
                  <a:pt x="7300" y="1971"/>
                  <a:pt x="6889" y="7164"/>
                </a:cubicBezTo>
                <a:cubicBezTo>
                  <a:pt x="6889" y="7182"/>
                  <a:pt x="6524" y="8876"/>
                  <a:pt x="5654" y="8876"/>
                </a:cubicBezTo>
                <a:cubicBezTo>
                  <a:pt x="5348" y="8876"/>
                  <a:pt x="4980" y="8667"/>
                  <a:pt x="4544" y="8102"/>
                </a:cubicBezTo>
                <a:cubicBezTo>
                  <a:pt x="3785" y="7104"/>
                  <a:pt x="3153" y="6690"/>
                  <a:pt x="2627" y="6690"/>
                </a:cubicBezTo>
                <a:cubicBezTo>
                  <a:pt x="52" y="6690"/>
                  <a:pt x="1" y="16595"/>
                  <a:pt x="1" y="16595"/>
                </a:cubicBezTo>
                <a:lnTo>
                  <a:pt x="17629" y="16570"/>
                </a:lnTo>
                <a:cubicBezTo>
                  <a:pt x="17629" y="16570"/>
                  <a:pt x="18888" y="10472"/>
                  <a:pt x="16839" y="8324"/>
                </a:cubicBezTo>
                <a:cubicBezTo>
                  <a:pt x="16365" y="7813"/>
                  <a:pt x="15879" y="7620"/>
                  <a:pt x="15416" y="7620"/>
                </a:cubicBezTo>
                <a:cubicBezTo>
                  <a:pt x="14939" y="7620"/>
                  <a:pt x="14487" y="7826"/>
                  <a:pt x="14098" y="8102"/>
                </a:cubicBezTo>
                <a:cubicBezTo>
                  <a:pt x="13951" y="8214"/>
                  <a:pt x="13786" y="8264"/>
                  <a:pt x="13625" y="8264"/>
                </a:cubicBezTo>
                <a:cubicBezTo>
                  <a:pt x="13219" y="8264"/>
                  <a:pt x="12839" y="7944"/>
                  <a:pt x="12839" y="7484"/>
                </a:cubicBezTo>
                <a:cubicBezTo>
                  <a:pt x="12938" y="5065"/>
                  <a:pt x="12814" y="1460"/>
                  <a:pt x="11407" y="572"/>
                </a:cubicBezTo>
                <a:cubicBezTo>
                  <a:pt x="10818" y="205"/>
                  <a:pt x="10280" y="1"/>
                  <a:pt x="979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4"/>
          <p:cNvSpPr/>
          <p:nvPr/>
        </p:nvSpPr>
        <p:spPr>
          <a:xfrm flipH="1">
            <a:off x="1299749" y="4112540"/>
            <a:ext cx="1014127" cy="1041169"/>
          </a:xfrm>
          <a:custGeom>
            <a:avLst/>
            <a:gdLst/>
            <a:ahLst/>
            <a:cxnLst/>
            <a:rect l="l" t="t" r="r" b="b"/>
            <a:pathLst>
              <a:path w="13876" h="14246" fill="none" extrusionOk="0">
                <a:moveTo>
                  <a:pt x="2025" y="14246"/>
                </a:moveTo>
                <a:cubicBezTo>
                  <a:pt x="1334" y="13110"/>
                  <a:pt x="0" y="10839"/>
                  <a:pt x="1037" y="9654"/>
                </a:cubicBezTo>
                <a:cubicBezTo>
                  <a:pt x="1902" y="8642"/>
                  <a:pt x="3704" y="10617"/>
                  <a:pt x="5160" y="11678"/>
                </a:cubicBezTo>
                <a:cubicBezTo>
                  <a:pt x="5432" y="11876"/>
                  <a:pt x="5728" y="11382"/>
                  <a:pt x="5580" y="10987"/>
                </a:cubicBezTo>
                <a:cubicBezTo>
                  <a:pt x="4667" y="8395"/>
                  <a:pt x="2642" y="2173"/>
                  <a:pt x="4667" y="988"/>
                </a:cubicBezTo>
                <a:cubicBezTo>
                  <a:pt x="6370" y="0"/>
                  <a:pt x="7876" y="3852"/>
                  <a:pt x="8691" y="6568"/>
                </a:cubicBezTo>
                <a:cubicBezTo>
                  <a:pt x="8889" y="7210"/>
                  <a:pt x="9555" y="7185"/>
                  <a:pt x="9703" y="6518"/>
                </a:cubicBezTo>
                <a:cubicBezTo>
                  <a:pt x="10049" y="4889"/>
                  <a:pt x="10567" y="4148"/>
                  <a:pt x="10938" y="3802"/>
                </a:cubicBezTo>
                <a:cubicBezTo>
                  <a:pt x="11185" y="3556"/>
                  <a:pt x="11580" y="3531"/>
                  <a:pt x="11851" y="3728"/>
                </a:cubicBezTo>
                <a:cubicBezTo>
                  <a:pt x="13802" y="5160"/>
                  <a:pt x="13876" y="11925"/>
                  <a:pt x="13826" y="1422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2468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1" name="Google Shape;401;p34"/>
          <p:cNvGrpSpPr/>
          <p:nvPr/>
        </p:nvGrpSpPr>
        <p:grpSpPr>
          <a:xfrm flipH="1">
            <a:off x="8251753" y="4217323"/>
            <a:ext cx="1014149" cy="943638"/>
            <a:chOff x="-61526" y="3752577"/>
            <a:chExt cx="1522974" cy="1417087"/>
          </a:xfrm>
        </p:grpSpPr>
        <p:sp>
          <p:nvSpPr>
            <p:cNvPr id="402" name="Google Shape;402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34"/>
          <p:cNvGrpSpPr/>
          <p:nvPr/>
        </p:nvGrpSpPr>
        <p:grpSpPr>
          <a:xfrm>
            <a:off x="-178174" y="-51952"/>
            <a:ext cx="2982208" cy="1355659"/>
            <a:chOff x="-178174" y="-51952"/>
            <a:chExt cx="2982208" cy="1355659"/>
          </a:xfrm>
        </p:grpSpPr>
        <p:sp>
          <p:nvSpPr>
            <p:cNvPr id="405" name="Google Shape;405;p34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4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7" name="Google Shape;407;p34"/>
          <p:cNvSpPr/>
          <p:nvPr/>
        </p:nvSpPr>
        <p:spPr>
          <a:xfrm rot="5001423" flipH="1">
            <a:off x="7580894" y="-995948"/>
            <a:ext cx="689518" cy="2753064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34"/>
          <p:cNvSpPr/>
          <p:nvPr/>
        </p:nvSpPr>
        <p:spPr>
          <a:xfrm>
            <a:off x="4876900" y="4948500"/>
            <a:ext cx="2436900" cy="255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9" name="Google Shape;409;p34"/>
          <p:cNvGrpSpPr/>
          <p:nvPr/>
        </p:nvGrpSpPr>
        <p:grpSpPr>
          <a:xfrm flipH="1">
            <a:off x="4597454" y="3672548"/>
            <a:ext cx="3344366" cy="1410857"/>
            <a:chOff x="3445825" y="3855975"/>
            <a:chExt cx="2383725" cy="1005600"/>
          </a:xfrm>
        </p:grpSpPr>
        <p:sp>
          <p:nvSpPr>
            <p:cNvPr id="410" name="Google Shape;410;p34"/>
            <p:cNvSpPr/>
            <p:nvPr/>
          </p:nvSpPr>
          <p:spPr>
            <a:xfrm>
              <a:off x="4354375" y="4294200"/>
              <a:ext cx="298750" cy="567375"/>
            </a:xfrm>
            <a:custGeom>
              <a:avLst/>
              <a:gdLst/>
              <a:ahLst/>
              <a:cxnLst/>
              <a:rect l="l" t="t" r="r" b="b"/>
              <a:pathLst>
                <a:path w="11950" h="22695" extrusionOk="0">
                  <a:moveTo>
                    <a:pt x="8246" y="1"/>
                  </a:moveTo>
                  <a:lnTo>
                    <a:pt x="0" y="1927"/>
                  </a:lnTo>
                  <a:cubicBezTo>
                    <a:pt x="0" y="1927"/>
                    <a:pt x="3679" y="6494"/>
                    <a:pt x="3235" y="8395"/>
                  </a:cubicBezTo>
                  <a:cubicBezTo>
                    <a:pt x="2790" y="10321"/>
                    <a:pt x="2198" y="14592"/>
                    <a:pt x="3531" y="16073"/>
                  </a:cubicBezTo>
                  <a:cubicBezTo>
                    <a:pt x="4867" y="17531"/>
                    <a:pt x="9144" y="22694"/>
                    <a:pt x="9845" y="22694"/>
                  </a:cubicBezTo>
                  <a:cubicBezTo>
                    <a:pt x="9856" y="22694"/>
                    <a:pt x="9866" y="22693"/>
                    <a:pt x="9876" y="22690"/>
                  </a:cubicBezTo>
                  <a:cubicBezTo>
                    <a:pt x="10468" y="22542"/>
                    <a:pt x="11950" y="22246"/>
                    <a:pt x="11357" y="21530"/>
                  </a:cubicBezTo>
                  <a:cubicBezTo>
                    <a:pt x="10765" y="20789"/>
                    <a:pt x="6938" y="17555"/>
                    <a:pt x="7086" y="15481"/>
                  </a:cubicBezTo>
                  <a:cubicBezTo>
                    <a:pt x="7234" y="13407"/>
                    <a:pt x="8691" y="9284"/>
                    <a:pt x="9432" y="6050"/>
                  </a:cubicBezTo>
                  <a:cubicBezTo>
                    <a:pt x="10172" y="2791"/>
                    <a:pt x="8246" y="1"/>
                    <a:pt x="8246" y="1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4"/>
            <p:cNvSpPr/>
            <p:nvPr/>
          </p:nvSpPr>
          <p:spPr>
            <a:xfrm>
              <a:off x="4898775" y="4359875"/>
              <a:ext cx="284550" cy="501650"/>
            </a:xfrm>
            <a:custGeom>
              <a:avLst/>
              <a:gdLst/>
              <a:ahLst/>
              <a:cxnLst/>
              <a:rect l="l" t="t" r="r" b="b"/>
              <a:pathLst>
                <a:path w="11382" h="20066" extrusionOk="0">
                  <a:moveTo>
                    <a:pt x="7981" y="0"/>
                  </a:moveTo>
                  <a:cubicBezTo>
                    <a:pt x="5664" y="0"/>
                    <a:pt x="2839" y="337"/>
                    <a:pt x="2839" y="337"/>
                  </a:cubicBezTo>
                  <a:cubicBezTo>
                    <a:pt x="2839" y="337"/>
                    <a:pt x="3432" y="3867"/>
                    <a:pt x="2518" y="5768"/>
                  </a:cubicBezTo>
                  <a:cubicBezTo>
                    <a:pt x="1629" y="7694"/>
                    <a:pt x="469" y="11224"/>
                    <a:pt x="321" y="13002"/>
                  </a:cubicBezTo>
                  <a:cubicBezTo>
                    <a:pt x="173" y="14780"/>
                    <a:pt x="0" y="17866"/>
                    <a:pt x="469" y="18754"/>
                  </a:cubicBezTo>
                  <a:cubicBezTo>
                    <a:pt x="782" y="19380"/>
                    <a:pt x="1741" y="20066"/>
                    <a:pt x="2283" y="20066"/>
                  </a:cubicBezTo>
                  <a:cubicBezTo>
                    <a:pt x="2512" y="20066"/>
                    <a:pt x="2666" y="19944"/>
                    <a:pt x="2666" y="19643"/>
                  </a:cubicBezTo>
                  <a:cubicBezTo>
                    <a:pt x="2666" y="18606"/>
                    <a:pt x="1506" y="16557"/>
                    <a:pt x="2815" y="15076"/>
                  </a:cubicBezTo>
                  <a:cubicBezTo>
                    <a:pt x="4148" y="13570"/>
                    <a:pt x="4888" y="12434"/>
                    <a:pt x="7555" y="8731"/>
                  </a:cubicBezTo>
                  <a:cubicBezTo>
                    <a:pt x="10197" y="5027"/>
                    <a:pt x="11382" y="1793"/>
                    <a:pt x="10937" y="608"/>
                  </a:cubicBezTo>
                  <a:cubicBezTo>
                    <a:pt x="10772" y="142"/>
                    <a:pt x="9483" y="0"/>
                    <a:pt x="7981" y="0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4"/>
            <p:cNvSpPr/>
            <p:nvPr/>
          </p:nvSpPr>
          <p:spPr>
            <a:xfrm>
              <a:off x="3458700" y="3869750"/>
              <a:ext cx="2369625" cy="969875"/>
            </a:xfrm>
            <a:custGeom>
              <a:avLst/>
              <a:gdLst/>
              <a:ahLst/>
              <a:cxnLst/>
              <a:rect l="l" t="t" r="r" b="b"/>
              <a:pathLst>
                <a:path w="94785" h="38795" extrusionOk="0">
                  <a:moveTo>
                    <a:pt x="86921" y="0"/>
                  </a:moveTo>
                  <a:cubicBezTo>
                    <a:pt x="86834" y="0"/>
                    <a:pt x="86747" y="6"/>
                    <a:pt x="86662" y="18"/>
                  </a:cubicBezTo>
                  <a:cubicBezTo>
                    <a:pt x="83428" y="462"/>
                    <a:pt x="81082" y="758"/>
                    <a:pt x="78589" y="2091"/>
                  </a:cubicBezTo>
                  <a:cubicBezTo>
                    <a:pt x="76095" y="3425"/>
                    <a:pt x="76663" y="4017"/>
                    <a:pt x="72984" y="4462"/>
                  </a:cubicBezTo>
                  <a:cubicBezTo>
                    <a:pt x="69306" y="4881"/>
                    <a:pt x="64294" y="5770"/>
                    <a:pt x="61183" y="7251"/>
                  </a:cubicBezTo>
                  <a:cubicBezTo>
                    <a:pt x="60287" y="7681"/>
                    <a:pt x="58869" y="7849"/>
                    <a:pt x="57283" y="7849"/>
                  </a:cubicBezTo>
                  <a:cubicBezTo>
                    <a:pt x="53403" y="7849"/>
                    <a:pt x="48513" y="6845"/>
                    <a:pt x="47777" y="6215"/>
                  </a:cubicBezTo>
                  <a:cubicBezTo>
                    <a:pt x="47102" y="5636"/>
                    <a:pt x="43552" y="4200"/>
                    <a:pt x="39936" y="4200"/>
                  </a:cubicBezTo>
                  <a:cubicBezTo>
                    <a:pt x="37996" y="4200"/>
                    <a:pt x="36037" y="4614"/>
                    <a:pt x="34494" y="5795"/>
                  </a:cubicBezTo>
                  <a:cubicBezTo>
                    <a:pt x="30075" y="9202"/>
                    <a:pt x="23582" y="15942"/>
                    <a:pt x="22718" y="17868"/>
                  </a:cubicBezTo>
                  <a:cubicBezTo>
                    <a:pt x="21853" y="19793"/>
                    <a:pt x="16372" y="26237"/>
                    <a:pt x="14447" y="29225"/>
                  </a:cubicBezTo>
                  <a:cubicBezTo>
                    <a:pt x="12924" y="31576"/>
                    <a:pt x="10527" y="36447"/>
                    <a:pt x="5580" y="36447"/>
                  </a:cubicBezTo>
                  <a:cubicBezTo>
                    <a:pt x="5074" y="36447"/>
                    <a:pt x="4540" y="36396"/>
                    <a:pt x="3979" y="36286"/>
                  </a:cubicBezTo>
                  <a:cubicBezTo>
                    <a:pt x="3979" y="36286"/>
                    <a:pt x="1633" y="35249"/>
                    <a:pt x="1041" y="34533"/>
                  </a:cubicBezTo>
                  <a:cubicBezTo>
                    <a:pt x="958" y="34429"/>
                    <a:pt x="875" y="34383"/>
                    <a:pt x="797" y="34383"/>
                  </a:cubicBezTo>
                  <a:cubicBezTo>
                    <a:pt x="314" y="34383"/>
                    <a:pt x="0" y="36134"/>
                    <a:pt x="892" y="37026"/>
                  </a:cubicBezTo>
                  <a:cubicBezTo>
                    <a:pt x="1563" y="37697"/>
                    <a:pt x="3526" y="38554"/>
                    <a:pt x="5784" y="38554"/>
                  </a:cubicBezTo>
                  <a:cubicBezTo>
                    <a:pt x="7016" y="38554"/>
                    <a:pt x="8336" y="38299"/>
                    <a:pt x="9583" y="37619"/>
                  </a:cubicBezTo>
                  <a:cubicBezTo>
                    <a:pt x="13805" y="35323"/>
                    <a:pt x="18125" y="27422"/>
                    <a:pt x="19310" y="25521"/>
                  </a:cubicBezTo>
                  <a:cubicBezTo>
                    <a:pt x="20496" y="23620"/>
                    <a:pt x="28593" y="13596"/>
                    <a:pt x="29507" y="13448"/>
                  </a:cubicBezTo>
                  <a:cubicBezTo>
                    <a:pt x="29515" y="13447"/>
                    <a:pt x="29524" y="13446"/>
                    <a:pt x="29531" y="13446"/>
                  </a:cubicBezTo>
                  <a:cubicBezTo>
                    <a:pt x="30342" y="13446"/>
                    <a:pt x="27566" y="20973"/>
                    <a:pt x="25952" y="23003"/>
                  </a:cubicBezTo>
                  <a:cubicBezTo>
                    <a:pt x="24347" y="25052"/>
                    <a:pt x="22273" y="27570"/>
                    <a:pt x="20940" y="29052"/>
                  </a:cubicBezTo>
                  <a:cubicBezTo>
                    <a:pt x="19631" y="30533"/>
                    <a:pt x="17261" y="36878"/>
                    <a:pt x="17706" y="38039"/>
                  </a:cubicBezTo>
                  <a:cubicBezTo>
                    <a:pt x="17913" y="38591"/>
                    <a:pt x="18372" y="38795"/>
                    <a:pt x="18864" y="38795"/>
                  </a:cubicBezTo>
                  <a:cubicBezTo>
                    <a:pt x="19426" y="38795"/>
                    <a:pt x="20031" y="38528"/>
                    <a:pt x="20347" y="38211"/>
                  </a:cubicBezTo>
                  <a:cubicBezTo>
                    <a:pt x="20347" y="38211"/>
                    <a:pt x="24026" y="29052"/>
                    <a:pt x="28890" y="27003"/>
                  </a:cubicBezTo>
                  <a:cubicBezTo>
                    <a:pt x="33753" y="24929"/>
                    <a:pt x="36568" y="22731"/>
                    <a:pt x="38025" y="21694"/>
                  </a:cubicBezTo>
                  <a:cubicBezTo>
                    <a:pt x="39000" y="21012"/>
                    <a:pt x="41762" y="20586"/>
                    <a:pt x="44585" y="20586"/>
                  </a:cubicBezTo>
                  <a:cubicBezTo>
                    <a:pt x="46050" y="20586"/>
                    <a:pt x="47532" y="20701"/>
                    <a:pt x="48789" y="20954"/>
                  </a:cubicBezTo>
                  <a:cubicBezTo>
                    <a:pt x="50782" y="21355"/>
                    <a:pt x="58057" y="22749"/>
                    <a:pt x="65032" y="22749"/>
                  </a:cubicBezTo>
                  <a:cubicBezTo>
                    <a:pt x="70933" y="22749"/>
                    <a:pt x="76619" y="21752"/>
                    <a:pt x="78712" y="18312"/>
                  </a:cubicBezTo>
                  <a:cubicBezTo>
                    <a:pt x="82591" y="11918"/>
                    <a:pt x="85828" y="9031"/>
                    <a:pt x="88258" y="9031"/>
                  </a:cubicBezTo>
                  <a:cubicBezTo>
                    <a:pt x="88690" y="9031"/>
                    <a:pt x="89097" y="9122"/>
                    <a:pt x="89476" y="9301"/>
                  </a:cubicBezTo>
                  <a:cubicBezTo>
                    <a:pt x="90406" y="9752"/>
                    <a:pt x="91298" y="9990"/>
                    <a:pt x="92081" y="9990"/>
                  </a:cubicBezTo>
                  <a:cubicBezTo>
                    <a:pt x="93400" y="9990"/>
                    <a:pt x="94413" y="9315"/>
                    <a:pt x="94785" y="7844"/>
                  </a:cubicBezTo>
                  <a:cubicBezTo>
                    <a:pt x="94785" y="7844"/>
                    <a:pt x="90172" y="0"/>
                    <a:pt x="869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4"/>
            <p:cNvSpPr/>
            <p:nvPr/>
          </p:nvSpPr>
          <p:spPr>
            <a:xfrm>
              <a:off x="4182175" y="4008900"/>
              <a:ext cx="1646150" cy="535300"/>
            </a:xfrm>
            <a:custGeom>
              <a:avLst/>
              <a:gdLst/>
              <a:ahLst/>
              <a:cxnLst/>
              <a:rect l="l" t="t" r="r" b="b"/>
              <a:pathLst>
                <a:path w="65846" h="21412" extrusionOk="0">
                  <a:moveTo>
                    <a:pt x="64050" y="0"/>
                  </a:moveTo>
                  <a:cubicBezTo>
                    <a:pt x="63490" y="0"/>
                    <a:pt x="63294" y="240"/>
                    <a:pt x="62932" y="624"/>
                  </a:cubicBezTo>
                  <a:cubicBezTo>
                    <a:pt x="62209" y="1492"/>
                    <a:pt x="61108" y="2007"/>
                    <a:pt x="59975" y="2007"/>
                  </a:cubicBezTo>
                  <a:cubicBezTo>
                    <a:pt x="59948" y="2007"/>
                    <a:pt x="59922" y="2007"/>
                    <a:pt x="59896" y="2006"/>
                  </a:cubicBezTo>
                  <a:cubicBezTo>
                    <a:pt x="59780" y="2000"/>
                    <a:pt x="59663" y="1997"/>
                    <a:pt x="59544" y="1997"/>
                  </a:cubicBezTo>
                  <a:cubicBezTo>
                    <a:pt x="56848" y="1997"/>
                    <a:pt x="53395" y="3612"/>
                    <a:pt x="51551" y="6994"/>
                  </a:cubicBezTo>
                  <a:cubicBezTo>
                    <a:pt x="49032" y="11561"/>
                    <a:pt x="46835" y="11117"/>
                    <a:pt x="43724" y="12425"/>
                  </a:cubicBezTo>
                  <a:cubicBezTo>
                    <a:pt x="42627" y="12899"/>
                    <a:pt x="40747" y="13092"/>
                    <a:pt x="38435" y="13092"/>
                  </a:cubicBezTo>
                  <a:cubicBezTo>
                    <a:pt x="34242" y="13092"/>
                    <a:pt x="28626" y="12457"/>
                    <a:pt x="23677" y="11709"/>
                  </a:cubicBezTo>
                  <a:cubicBezTo>
                    <a:pt x="21483" y="11371"/>
                    <a:pt x="19797" y="11250"/>
                    <a:pt x="18401" y="11250"/>
                  </a:cubicBezTo>
                  <a:cubicBezTo>
                    <a:pt x="14912" y="11250"/>
                    <a:pt x="13237" y="12005"/>
                    <a:pt x="9974" y="12005"/>
                  </a:cubicBezTo>
                  <a:cubicBezTo>
                    <a:pt x="5407" y="12005"/>
                    <a:pt x="0" y="21190"/>
                    <a:pt x="0" y="21190"/>
                  </a:cubicBezTo>
                  <a:lnTo>
                    <a:pt x="25" y="21412"/>
                  </a:lnTo>
                  <a:cubicBezTo>
                    <a:pt x="4839" y="19363"/>
                    <a:pt x="7604" y="17165"/>
                    <a:pt x="9086" y="16128"/>
                  </a:cubicBezTo>
                  <a:cubicBezTo>
                    <a:pt x="10042" y="15464"/>
                    <a:pt x="12789" y="15044"/>
                    <a:pt x="15610" y="15044"/>
                  </a:cubicBezTo>
                  <a:cubicBezTo>
                    <a:pt x="17084" y="15044"/>
                    <a:pt x="18579" y="15158"/>
                    <a:pt x="19850" y="15412"/>
                  </a:cubicBezTo>
                  <a:cubicBezTo>
                    <a:pt x="21843" y="15800"/>
                    <a:pt x="29110" y="17195"/>
                    <a:pt x="36079" y="17195"/>
                  </a:cubicBezTo>
                  <a:cubicBezTo>
                    <a:pt x="41974" y="17195"/>
                    <a:pt x="47655" y="16197"/>
                    <a:pt x="49748" y="12746"/>
                  </a:cubicBezTo>
                  <a:cubicBezTo>
                    <a:pt x="53647" y="6373"/>
                    <a:pt x="56888" y="3489"/>
                    <a:pt x="59304" y="3489"/>
                  </a:cubicBezTo>
                  <a:cubicBezTo>
                    <a:pt x="59733" y="3489"/>
                    <a:pt x="60136" y="3580"/>
                    <a:pt x="60513" y="3759"/>
                  </a:cubicBezTo>
                  <a:cubicBezTo>
                    <a:pt x="61450" y="4200"/>
                    <a:pt x="62347" y="4436"/>
                    <a:pt x="63133" y="4436"/>
                  </a:cubicBezTo>
                  <a:cubicBezTo>
                    <a:pt x="64460" y="4436"/>
                    <a:pt x="65474" y="3766"/>
                    <a:pt x="65846" y="2278"/>
                  </a:cubicBezTo>
                  <a:cubicBezTo>
                    <a:pt x="65846" y="2278"/>
                    <a:pt x="65253" y="1290"/>
                    <a:pt x="64340" y="7"/>
                  </a:cubicBezTo>
                  <a:lnTo>
                    <a:pt x="64216" y="7"/>
                  </a:lnTo>
                  <a:cubicBezTo>
                    <a:pt x="64157" y="2"/>
                    <a:pt x="64102" y="0"/>
                    <a:pt x="64050" y="0"/>
                  </a:cubicBezTo>
                  <a:close/>
                </a:path>
              </a:pathLst>
            </a:custGeom>
            <a:solidFill>
              <a:srgbClr val="F7D5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4"/>
            <p:cNvSpPr/>
            <p:nvPr/>
          </p:nvSpPr>
          <p:spPr>
            <a:xfrm>
              <a:off x="5696825" y="3969550"/>
              <a:ext cx="132725" cy="150125"/>
            </a:xfrm>
            <a:custGeom>
              <a:avLst/>
              <a:gdLst/>
              <a:ahLst/>
              <a:cxnLst/>
              <a:rect l="l" t="t" r="r" b="b"/>
              <a:pathLst>
                <a:path w="5309" h="6005" extrusionOk="0">
                  <a:moveTo>
                    <a:pt x="2692" y="1"/>
                  </a:moveTo>
                  <a:cubicBezTo>
                    <a:pt x="2618" y="1"/>
                    <a:pt x="2544" y="50"/>
                    <a:pt x="2519" y="99"/>
                  </a:cubicBezTo>
                  <a:cubicBezTo>
                    <a:pt x="1630" y="865"/>
                    <a:pt x="1112" y="2000"/>
                    <a:pt x="1112" y="3185"/>
                  </a:cubicBezTo>
                  <a:cubicBezTo>
                    <a:pt x="1137" y="3309"/>
                    <a:pt x="1112" y="3432"/>
                    <a:pt x="1087" y="3556"/>
                  </a:cubicBezTo>
                  <a:cubicBezTo>
                    <a:pt x="1038" y="3679"/>
                    <a:pt x="964" y="3778"/>
                    <a:pt x="890" y="3877"/>
                  </a:cubicBezTo>
                  <a:cubicBezTo>
                    <a:pt x="519" y="4346"/>
                    <a:pt x="1" y="5284"/>
                    <a:pt x="569" y="5580"/>
                  </a:cubicBezTo>
                  <a:cubicBezTo>
                    <a:pt x="1062" y="5852"/>
                    <a:pt x="2396" y="6000"/>
                    <a:pt x="2396" y="6000"/>
                  </a:cubicBezTo>
                  <a:cubicBezTo>
                    <a:pt x="2462" y="6003"/>
                    <a:pt x="2529" y="6004"/>
                    <a:pt x="2597" y="6004"/>
                  </a:cubicBezTo>
                  <a:cubicBezTo>
                    <a:pt x="3144" y="6004"/>
                    <a:pt x="3754" y="5907"/>
                    <a:pt x="4149" y="5556"/>
                  </a:cubicBezTo>
                  <a:cubicBezTo>
                    <a:pt x="5309" y="4568"/>
                    <a:pt x="4741" y="4815"/>
                    <a:pt x="5037" y="4198"/>
                  </a:cubicBezTo>
                  <a:cubicBezTo>
                    <a:pt x="5161" y="4000"/>
                    <a:pt x="5161" y="3729"/>
                    <a:pt x="5037" y="3531"/>
                  </a:cubicBezTo>
                  <a:cubicBezTo>
                    <a:pt x="4445" y="2321"/>
                    <a:pt x="3704" y="1186"/>
                    <a:pt x="2840" y="124"/>
                  </a:cubicBezTo>
                  <a:cubicBezTo>
                    <a:pt x="2815" y="75"/>
                    <a:pt x="2741" y="25"/>
                    <a:pt x="2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4"/>
            <p:cNvSpPr/>
            <p:nvPr/>
          </p:nvSpPr>
          <p:spPr>
            <a:xfrm>
              <a:off x="5780775" y="4030575"/>
              <a:ext cx="48775" cy="54425"/>
            </a:xfrm>
            <a:custGeom>
              <a:avLst/>
              <a:gdLst/>
              <a:ahLst/>
              <a:cxnLst/>
              <a:rect l="l" t="t" r="r" b="b"/>
              <a:pathLst>
                <a:path w="1951" h="2177" extrusionOk="0">
                  <a:moveTo>
                    <a:pt x="1605" y="1757"/>
                  </a:moveTo>
                  <a:cubicBezTo>
                    <a:pt x="1616" y="1757"/>
                    <a:pt x="1604" y="1761"/>
                    <a:pt x="1585" y="1766"/>
                  </a:cubicBezTo>
                  <a:lnTo>
                    <a:pt x="1585" y="1766"/>
                  </a:lnTo>
                  <a:cubicBezTo>
                    <a:pt x="1589" y="1761"/>
                    <a:pt x="1595" y="1757"/>
                    <a:pt x="1605" y="1757"/>
                  </a:cubicBezTo>
                  <a:close/>
                  <a:moveTo>
                    <a:pt x="1564" y="1749"/>
                  </a:moveTo>
                  <a:lnTo>
                    <a:pt x="1574" y="1769"/>
                  </a:lnTo>
                  <a:lnTo>
                    <a:pt x="1574" y="1769"/>
                  </a:lnTo>
                  <a:cubicBezTo>
                    <a:pt x="1550" y="1775"/>
                    <a:pt x="1519" y="1781"/>
                    <a:pt x="1507" y="1781"/>
                  </a:cubicBezTo>
                  <a:cubicBezTo>
                    <a:pt x="1504" y="1782"/>
                    <a:pt x="1501" y="1783"/>
                    <a:pt x="1498" y="1783"/>
                  </a:cubicBezTo>
                  <a:lnTo>
                    <a:pt x="1498" y="1783"/>
                  </a:lnTo>
                  <a:cubicBezTo>
                    <a:pt x="1502" y="1775"/>
                    <a:pt x="1505" y="1766"/>
                    <a:pt x="1507" y="1757"/>
                  </a:cubicBezTo>
                  <a:cubicBezTo>
                    <a:pt x="1507" y="1755"/>
                    <a:pt x="1507" y="1753"/>
                    <a:pt x="1508" y="1751"/>
                  </a:cubicBezTo>
                  <a:lnTo>
                    <a:pt x="1508" y="1751"/>
                  </a:lnTo>
                  <a:cubicBezTo>
                    <a:pt x="1516" y="1752"/>
                    <a:pt x="1524" y="1753"/>
                    <a:pt x="1532" y="1753"/>
                  </a:cubicBezTo>
                  <a:cubicBezTo>
                    <a:pt x="1543" y="1753"/>
                    <a:pt x="1554" y="1751"/>
                    <a:pt x="1564" y="1749"/>
                  </a:cubicBezTo>
                  <a:close/>
                  <a:moveTo>
                    <a:pt x="1151" y="1770"/>
                  </a:moveTo>
                  <a:cubicBezTo>
                    <a:pt x="1177" y="1792"/>
                    <a:pt x="1208" y="1806"/>
                    <a:pt x="1240" y="1812"/>
                  </a:cubicBezTo>
                  <a:lnTo>
                    <a:pt x="1240" y="1812"/>
                  </a:lnTo>
                  <a:cubicBezTo>
                    <a:pt x="1252" y="1827"/>
                    <a:pt x="1267" y="1839"/>
                    <a:pt x="1283" y="1848"/>
                  </a:cubicBezTo>
                  <a:lnTo>
                    <a:pt x="1283" y="1848"/>
                  </a:lnTo>
                  <a:cubicBezTo>
                    <a:pt x="1259" y="1852"/>
                    <a:pt x="1235" y="1855"/>
                    <a:pt x="1210" y="1855"/>
                  </a:cubicBezTo>
                  <a:cubicBezTo>
                    <a:pt x="1168" y="1863"/>
                    <a:pt x="1126" y="1867"/>
                    <a:pt x="1084" y="1867"/>
                  </a:cubicBezTo>
                  <a:lnTo>
                    <a:pt x="1084" y="1867"/>
                  </a:lnTo>
                  <a:cubicBezTo>
                    <a:pt x="1090" y="1849"/>
                    <a:pt x="1091" y="1829"/>
                    <a:pt x="1087" y="1806"/>
                  </a:cubicBezTo>
                  <a:cubicBezTo>
                    <a:pt x="1087" y="1803"/>
                    <a:pt x="1086" y="1800"/>
                    <a:pt x="1086" y="1797"/>
                  </a:cubicBezTo>
                  <a:lnTo>
                    <a:pt x="1086" y="1797"/>
                  </a:lnTo>
                  <a:cubicBezTo>
                    <a:pt x="1110" y="1791"/>
                    <a:pt x="1132" y="1781"/>
                    <a:pt x="1151" y="1770"/>
                  </a:cubicBezTo>
                  <a:close/>
                  <a:moveTo>
                    <a:pt x="1243" y="1"/>
                  </a:moveTo>
                  <a:cubicBezTo>
                    <a:pt x="1134" y="1"/>
                    <a:pt x="1018" y="57"/>
                    <a:pt x="909" y="128"/>
                  </a:cubicBezTo>
                  <a:lnTo>
                    <a:pt x="909" y="128"/>
                  </a:lnTo>
                  <a:cubicBezTo>
                    <a:pt x="462" y="183"/>
                    <a:pt x="83" y="531"/>
                    <a:pt x="25" y="1016"/>
                  </a:cubicBezTo>
                  <a:cubicBezTo>
                    <a:pt x="1" y="1312"/>
                    <a:pt x="99" y="1608"/>
                    <a:pt x="297" y="1855"/>
                  </a:cubicBezTo>
                  <a:cubicBezTo>
                    <a:pt x="519" y="2053"/>
                    <a:pt x="791" y="2176"/>
                    <a:pt x="1087" y="2176"/>
                  </a:cubicBezTo>
                  <a:cubicBezTo>
                    <a:pt x="1235" y="2176"/>
                    <a:pt x="1383" y="2152"/>
                    <a:pt x="1507" y="2102"/>
                  </a:cubicBezTo>
                  <a:cubicBezTo>
                    <a:pt x="1630" y="2102"/>
                    <a:pt x="1753" y="2028"/>
                    <a:pt x="1852" y="1954"/>
                  </a:cubicBezTo>
                  <a:cubicBezTo>
                    <a:pt x="1951" y="1831"/>
                    <a:pt x="1877" y="1707"/>
                    <a:pt x="1852" y="1559"/>
                  </a:cubicBezTo>
                  <a:lnTo>
                    <a:pt x="1852" y="1362"/>
                  </a:lnTo>
                  <a:cubicBezTo>
                    <a:pt x="1852" y="1263"/>
                    <a:pt x="1828" y="1189"/>
                    <a:pt x="1828" y="1090"/>
                  </a:cubicBezTo>
                  <a:cubicBezTo>
                    <a:pt x="1778" y="917"/>
                    <a:pt x="1753" y="744"/>
                    <a:pt x="1679" y="572"/>
                  </a:cubicBezTo>
                  <a:cubicBezTo>
                    <a:pt x="1655" y="423"/>
                    <a:pt x="1581" y="275"/>
                    <a:pt x="1482" y="127"/>
                  </a:cubicBezTo>
                  <a:cubicBezTo>
                    <a:pt x="1412" y="36"/>
                    <a:pt x="1330" y="1"/>
                    <a:pt x="124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5799225" y="4060225"/>
              <a:ext cx="18600" cy="23325"/>
            </a:xfrm>
            <a:custGeom>
              <a:avLst/>
              <a:gdLst/>
              <a:ahLst/>
              <a:cxnLst/>
              <a:rect l="l" t="t" r="r" b="b"/>
              <a:pathLst>
                <a:path w="744" h="933" extrusionOk="0">
                  <a:moveTo>
                    <a:pt x="398" y="373"/>
                  </a:moveTo>
                  <a:cubicBezTo>
                    <a:pt x="398" y="378"/>
                    <a:pt x="397" y="380"/>
                    <a:pt x="396" y="380"/>
                  </a:cubicBezTo>
                  <a:cubicBezTo>
                    <a:pt x="394" y="380"/>
                    <a:pt x="391" y="377"/>
                    <a:pt x="389" y="373"/>
                  </a:cubicBezTo>
                  <a:close/>
                  <a:moveTo>
                    <a:pt x="243" y="0"/>
                  </a:moveTo>
                  <a:cubicBezTo>
                    <a:pt x="229" y="0"/>
                    <a:pt x="215" y="1"/>
                    <a:pt x="201" y="3"/>
                  </a:cubicBezTo>
                  <a:cubicBezTo>
                    <a:pt x="127" y="3"/>
                    <a:pt x="77" y="52"/>
                    <a:pt x="53" y="126"/>
                  </a:cubicBezTo>
                  <a:cubicBezTo>
                    <a:pt x="0" y="318"/>
                    <a:pt x="34" y="510"/>
                    <a:pt x="146" y="659"/>
                  </a:cubicBezTo>
                  <a:lnTo>
                    <a:pt x="146" y="659"/>
                  </a:lnTo>
                  <a:cubicBezTo>
                    <a:pt x="153" y="743"/>
                    <a:pt x="194" y="817"/>
                    <a:pt x="250" y="892"/>
                  </a:cubicBezTo>
                  <a:cubicBezTo>
                    <a:pt x="279" y="920"/>
                    <a:pt x="316" y="932"/>
                    <a:pt x="357" y="932"/>
                  </a:cubicBezTo>
                  <a:cubicBezTo>
                    <a:pt x="386" y="932"/>
                    <a:pt x="417" y="926"/>
                    <a:pt x="448" y="916"/>
                  </a:cubicBezTo>
                  <a:cubicBezTo>
                    <a:pt x="645" y="818"/>
                    <a:pt x="744" y="595"/>
                    <a:pt x="694" y="373"/>
                  </a:cubicBezTo>
                  <a:cubicBezTo>
                    <a:pt x="648" y="165"/>
                    <a:pt x="451" y="0"/>
                    <a:pt x="24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5599300" y="3855975"/>
              <a:ext cx="51275" cy="41375"/>
            </a:xfrm>
            <a:custGeom>
              <a:avLst/>
              <a:gdLst/>
              <a:ahLst/>
              <a:cxnLst/>
              <a:rect l="l" t="t" r="r" b="b"/>
              <a:pathLst>
                <a:path w="2051" h="1655" extrusionOk="0">
                  <a:moveTo>
                    <a:pt x="989" y="1"/>
                  </a:moveTo>
                  <a:cubicBezTo>
                    <a:pt x="594" y="50"/>
                    <a:pt x="297" y="297"/>
                    <a:pt x="149" y="643"/>
                  </a:cubicBezTo>
                  <a:cubicBezTo>
                    <a:pt x="50" y="988"/>
                    <a:pt x="1" y="1334"/>
                    <a:pt x="50" y="1655"/>
                  </a:cubicBezTo>
                  <a:cubicBezTo>
                    <a:pt x="100" y="1334"/>
                    <a:pt x="198" y="1038"/>
                    <a:pt x="322" y="741"/>
                  </a:cubicBezTo>
                  <a:cubicBezTo>
                    <a:pt x="470" y="470"/>
                    <a:pt x="717" y="297"/>
                    <a:pt x="1013" y="248"/>
                  </a:cubicBezTo>
                  <a:cubicBezTo>
                    <a:pt x="1309" y="272"/>
                    <a:pt x="1556" y="445"/>
                    <a:pt x="1655" y="717"/>
                  </a:cubicBezTo>
                  <a:cubicBezTo>
                    <a:pt x="1754" y="865"/>
                    <a:pt x="1828" y="1013"/>
                    <a:pt x="1877" y="1161"/>
                  </a:cubicBezTo>
                  <a:cubicBezTo>
                    <a:pt x="1951" y="1285"/>
                    <a:pt x="1976" y="1457"/>
                    <a:pt x="1976" y="1630"/>
                  </a:cubicBezTo>
                  <a:cubicBezTo>
                    <a:pt x="2025" y="1457"/>
                    <a:pt x="2050" y="1260"/>
                    <a:pt x="2001" y="1112"/>
                  </a:cubicBezTo>
                  <a:cubicBezTo>
                    <a:pt x="1951" y="939"/>
                    <a:pt x="1902" y="791"/>
                    <a:pt x="1828" y="618"/>
                  </a:cubicBezTo>
                  <a:cubicBezTo>
                    <a:pt x="1754" y="470"/>
                    <a:pt x="1655" y="322"/>
                    <a:pt x="1507" y="198"/>
                  </a:cubicBezTo>
                  <a:cubicBezTo>
                    <a:pt x="1359" y="50"/>
                    <a:pt x="1161" y="1"/>
                    <a:pt x="9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4"/>
            <p:cNvSpPr/>
            <p:nvPr/>
          </p:nvSpPr>
          <p:spPr>
            <a:xfrm>
              <a:off x="5590675" y="3900700"/>
              <a:ext cx="174700" cy="70100"/>
            </a:xfrm>
            <a:custGeom>
              <a:avLst/>
              <a:gdLst/>
              <a:ahLst/>
              <a:cxnLst/>
              <a:rect l="l" t="t" r="r" b="b"/>
              <a:pathLst>
                <a:path w="6988" h="2804" extrusionOk="0">
                  <a:moveTo>
                    <a:pt x="2593" y="0"/>
                  </a:moveTo>
                  <a:cubicBezTo>
                    <a:pt x="2527" y="0"/>
                    <a:pt x="2461" y="6"/>
                    <a:pt x="2395" y="14"/>
                  </a:cubicBezTo>
                  <a:cubicBezTo>
                    <a:pt x="2025" y="88"/>
                    <a:pt x="1654" y="236"/>
                    <a:pt x="1334" y="409"/>
                  </a:cubicBezTo>
                  <a:cubicBezTo>
                    <a:pt x="1013" y="582"/>
                    <a:pt x="716" y="829"/>
                    <a:pt x="469" y="1076"/>
                  </a:cubicBezTo>
                  <a:cubicBezTo>
                    <a:pt x="198" y="1347"/>
                    <a:pt x="50" y="1693"/>
                    <a:pt x="0" y="2063"/>
                  </a:cubicBezTo>
                  <a:cubicBezTo>
                    <a:pt x="74" y="1718"/>
                    <a:pt x="272" y="1397"/>
                    <a:pt x="543" y="1174"/>
                  </a:cubicBezTo>
                  <a:cubicBezTo>
                    <a:pt x="790" y="928"/>
                    <a:pt x="1111" y="705"/>
                    <a:pt x="1432" y="557"/>
                  </a:cubicBezTo>
                  <a:cubicBezTo>
                    <a:pt x="1729" y="409"/>
                    <a:pt x="2074" y="286"/>
                    <a:pt x="2420" y="212"/>
                  </a:cubicBezTo>
                  <a:cubicBezTo>
                    <a:pt x="2460" y="205"/>
                    <a:pt x="2501" y="202"/>
                    <a:pt x="2543" y="202"/>
                  </a:cubicBezTo>
                  <a:cubicBezTo>
                    <a:pt x="2659" y="202"/>
                    <a:pt x="2781" y="225"/>
                    <a:pt x="2889" y="261"/>
                  </a:cubicBezTo>
                  <a:cubicBezTo>
                    <a:pt x="3037" y="360"/>
                    <a:pt x="3185" y="458"/>
                    <a:pt x="3284" y="582"/>
                  </a:cubicBezTo>
                  <a:cubicBezTo>
                    <a:pt x="3852" y="1026"/>
                    <a:pt x="4395" y="1545"/>
                    <a:pt x="4988" y="1964"/>
                  </a:cubicBezTo>
                  <a:cubicBezTo>
                    <a:pt x="5284" y="2162"/>
                    <a:pt x="5605" y="2359"/>
                    <a:pt x="5926" y="2508"/>
                  </a:cubicBezTo>
                  <a:cubicBezTo>
                    <a:pt x="6271" y="2656"/>
                    <a:pt x="6617" y="2755"/>
                    <a:pt x="6987" y="2804"/>
                  </a:cubicBezTo>
                  <a:cubicBezTo>
                    <a:pt x="6296" y="2606"/>
                    <a:pt x="5654" y="2285"/>
                    <a:pt x="5086" y="1816"/>
                  </a:cubicBezTo>
                  <a:cubicBezTo>
                    <a:pt x="4543" y="1372"/>
                    <a:pt x="4000" y="878"/>
                    <a:pt x="3457" y="409"/>
                  </a:cubicBezTo>
                  <a:cubicBezTo>
                    <a:pt x="3309" y="261"/>
                    <a:pt x="3161" y="162"/>
                    <a:pt x="2988" y="88"/>
                  </a:cubicBezTo>
                  <a:cubicBezTo>
                    <a:pt x="2856" y="22"/>
                    <a:pt x="2724" y="0"/>
                    <a:pt x="2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4"/>
            <p:cNvSpPr/>
            <p:nvPr/>
          </p:nvSpPr>
          <p:spPr>
            <a:xfrm>
              <a:off x="5536350" y="3899800"/>
              <a:ext cx="27775" cy="21625"/>
            </a:xfrm>
            <a:custGeom>
              <a:avLst/>
              <a:gdLst/>
              <a:ahLst/>
              <a:cxnLst/>
              <a:rect l="l" t="t" r="r" b="b"/>
              <a:pathLst>
                <a:path w="1111" h="865" extrusionOk="0">
                  <a:moveTo>
                    <a:pt x="577" y="0"/>
                  </a:moveTo>
                  <a:cubicBezTo>
                    <a:pt x="396" y="0"/>
                    <a:pt x="235" y="133"/>
                    <a:pt x="180" y="300"/>
                  </a:cubicBezTo>
                  <a:lnTo>
                    <a:pt x="180" y="300"/>
                  </a:lnTo>
                  <a:cubicBezTo>
                    <a:pt x="126" y="350"/>
                    <a:pt x="76" y="407"/>
                    <a:pt x="25" y="470"/>
                  </a:cubicBezTo>
                  <a:cubicBezTo>
                    <a:pt x="1" y="544"/>
                    <a:pt x="25" y="643"/>
                    <a:pt x="99" y="692"/>
                  </a:cubicBezTo>
                  <a:cubicBezTo>
                    <a:pt x="196" y="750"/>
                    <a:pt x="299" y="785"/>
                    <a:pt x="406" y="798"/>
                  </a:cubicBezTo>
                  <a:lnTo>
                    <a:pt x="406" y="798"/>
                  </a:lnTo>
                  <a:cubicBezTo>
                    <a:pt x="478" y="839"/>
                    <a:pt x="554" y="865"/>
                    <a:pt x="643" y="865"/>
                  </a:cubicBezTo>
                  <a:cubicBezTo>
                    <a:pt x="791" y="865"/>
                    <a:pt x="939" y="791"/>
                    <a:pt x="1038" y="667"/>
                  </a:cubicBezTo>
                  <a:cubicBezTo>
                    <a:pt x="1076" y="609"/>
                    <a:pt x="1091" y="548"/>
                    <a:pt x="1089" y="487"/>
                  </a:cubicBezTo>
                  <a:lnTo>
                    <a:pt x="1089" y="487"/>
                  </a:lnTo>
                  <a:cubicBezTo>
                    <a:pt x="1111" y="391"/>
                    <a:pt x="1085" y="296"/>
                    <a:pt x="1013" y="248"/>
                  </a:cubicBezTo>
                  <a:cubicBezTo>
                    <a:pt x="974" y="199"/>
                    <a:pt x="923" y="165"/>
                    <a:pt x="866" y="147"/>
                  </a:cubicBezTo>
                  <a:lnTo>
                    <a:pt x="866" y="147"/>
                  </a:lnTo>
                  <a:cubicBezTo>
                    <a:pt x="864" y="145"/>
                    <a:pt x="861" y="144"/>
                    <a:pt x="858" y="142"/>
                  </a:cubicBezTo>
                  <a:lnTo>
                    <a:pt x="858" y="142"/>
                  </a:lnTo>
                  <a:lnTo>
                    <a:pt x="865" y="124"/>
                  </a:lnTo>
                  <a:cubicBezTo>
                    <a:pt x="772" y="37"/>
                    <a:pt x="672" y="0"/>
                    <a:pt x="57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4"/>
            <p:cNvSpPr/>
            <p:nvPr/>
          </p:nvSpPr>
          <p:spPr>
            <a:xfrm>
              <a:off x="5489450" y="3913525"/>
              <a:ext cx="24100" cy="20900"/>
            </a:xfrm>
            <a:custGeom>
              <a:avLst/>
              <a:gdLst/>
              <a:ahLst/>
              <a:cxnLst/>
              <a:rect l="l" t="t" r="r" b="b"/>
              <a:pathLst>
                <a:path w="964" h="836" extrusionOk="0">
                  <a:moveTo>
                    <a:pt x="432" y="1"/>
                  </a:moveTo>
                  <a:cubicBezTo>
                    <a:pt x="395" y="1"/>
                    <a:pt x="358" y="7"/>
                    <a:pt x="321" y="19"/>
                  </a:cubicBezTo>
                  <a:cubicBezTo>
                    <a:pt x="103" y="85"/>
                    <a:pt x="1" y="343"/>
                    <a:pt x="99" y="539"/>
                  </a:cubicBezTo>
                  <a:lnTo>
                    <a:pt x="99" y="539"/>
                  </a:lnTo>
                  <a:cubicBezTo>
                    <a:pt x="100" y="613"/>
                    <a:pt x="149" y="711"/>
                    <a:pt x="198" y="760"/>
                  </a:cubicBezTo>
                  <a:cubicBezTo>
                    <a:pt x="262" y="808"/>
                    <a:pt x="325" y="835"/>
                    <a:pt x="396" y="835"/>
                  </a:cubicBezTo>
                  <a:cubicBezTo>
                    <a:pt x="434" y="835"/>
                    <a:pt x="475" y="827"/>
                    <a:pt x="519" y="810"/>
                  </a:cubicBezTo>
                  <a:cubicBezTo>
                    <a:pt x="573" y="794"/>
                    <a:pt x="623" y="769"/>
                    <a:pt x="665" y="736"/>
                  </a:cubicBezTo>
                  <a:lnTo>
                    <a:pt x="665" y="736"/>
                  </a:lnTo>
                  <a:cubicBezTo>
                    <a:pt x="666" y="736"/>
                    <a:pt x="666" y="736"/>
                    <a:pt x="667" y="735"/>
                  </a:cubicBezTo>
                  <a:cubicBezTo>
                    <a:pt x="790" y="711"/>
                    <a:pt x="914" y="587"/>
                    <a:pt x="939" y="464"/>
                  </a:cubicBezTo>
                  <a:cubicBezTo>
                    <a:pt x="963" y="390"/>
                    <a:pt x="939" y="316"/>
                    <a:pt x="889" y="291"/>
                  </a:cubicBezTo>
                  <a:cubicBezTo>
                    <a:pt x="855" y="263"/>
                    <a:pt x="819" y="240"/>
                    <a:pt x="781" y="222"/>
                  </a:cubicBezTo>
                  <a:lnTo>
                    <a:pt x="781" y="222"/>
                  </a:lnTo>
                  <a:cubicBezTo>
                    <a:pt x="734" y="124"/>
                    <a:pt x="648" y="49"/>
                    <a:pt x="544" y="19"/>
                  </a:cubicBezTo>
                  <a:cubicBezTo>
                    <a:pt x="506" y="7"/>
                    <a:pt x="469" y="1"/>
                    <a:pt x="43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4"/>
            <p:cNvSpPr/>
            <p:nvPr/>
          </p:nvSpPr>
          <p:spPr>
            <a:xfrm>
              <a:off x="5527725" y="3949800"/>
              <a:ext cx="19150" cy="17875"/>
            </a:xfrm>
            <a:custGeom>
              <a:avLst/>
              <a:gdLst/>
              <a:ahLst/>
              <a:cxnLst/>
              <a:rect l="l" t="t" r="r" b="b"/>
              <a:pathLst>
                <a:path w="766" h="715" extrusionOk="0">
                  <a:moveTo>
                    <a:pt x="247" y="0"/>
                  </a:moveTo>
                  <a:cubicBezTo>
                    <a:pt x="198" y="25"/>
                    <a:pt x="148" y="50"/>
                    <a:pt x="99" y="99"/>
                  </a:cubicBezTo>
                  <a:cubicBezTo>
                    <a:pt x="49" y="149"/>
                    <a:pt x="25" y="198"/>
                    <a:pt x="25" y="272"/>
                  </a:cubicBezTo>
                  <a:cubicBezTo>
                    <a:pt x="0" y="321"/>
                    <a:pt x="0" y="395"/>
                    <a:pt x="25" y="445"/>
                  </a:cubicBezTo>
                  <a:cubicBezTo>
                    <a:pt x="39" y="489"/>
                    <a:pt x="54" y="524"/>
                    <a:pt x="74" y="556"/>
                  </a:cubicBezTo>
                  <a:lnTo>
                    <a:pt x="74" y="556"/>
                  </a:lnTo>
                  <a:cubicBezTo>
                    <a:pt x="74" y="568"/>
                    <a:pt x="74" y="581"/>
                    <a:pt x="74" y="593"/>
                  </a:cubicBezTo>
                  <a:cubicBezTo>
                    <a:pt x="74" y="642"/>
                    <a:pt x="99" y="667"/>
                    <a:pt x="148" y="692"/>
                  </a:cubicBezTo>
                  <a:cubicBezTo>
                    <a:pt x="169" y="707"/>
                    <a:pt x="192" y="714"/>
                    <a:pt x="215" y="714"/>
                  </a:cubicBezTo>
                  <a:cubicBezTo>
                    <a:pt x="235" y="714"/>
                    <a:pt x="255" y="709"/>
                    <a:pt x="273" y="700"/>
                  </a:cubicBezTo>
                  <a:lnTo>
                    <a:pt x="273" y="700"/>
                  </a:lnTo>
                  <a:cubicBezTo>
                    <a:pt x="302" y="707"/>
                    <a:pt x="332" y="712"/>
                    <a:pt x="362" y="712"/>
                  </a:cubicBezTo>
                  <a:cubicBezTo>
                    <a:pt x="398" y="712"/>
                    <a:pt x="435" y="706"/>
                    <a:pt x="469" y="692"/>
                  </a:cubicBezTo>
                  <a:cubicBezTo>
                    <a:pt x="517" y="676"/>
                    <a:pt x="554" y="650"/>
                    <a:pt x="588" y="620"/>
                  </a:cubicBezTo>
                  <a:lnTo>
                    <a:pt x="588" y="620"/>
                  </a:lnTo>
                  <a:cubicBezTo>
                    <a:pt x="623" y="603"/>
                    <a:pt x="657" y="586"/>
                    <a:pt x="691" y="568"/>
                  </a:cubicBezTo>
                  <a:cubicBezTo>
                    <a:pt x="716" y="519"/>
                    <a:pt x="741" y="470"/>
                    <a:pt x="765" y="420"/>
                  </a:cubicBezTo>
                  <a:cubicBezTo>
                    <a:pt x="765" y="395"/>
                    <a:pt x="765" y="346"/>
                    <a:pt x="765" y="321"/>
                  </a:cubicBezTo>
                  <a:cubicBezTo>
                    <a:pt x="765" y="297"/>
                    <a:pt x="741" y="247"/>
                    <a:pt x="741" y="198"/>
                  </a:cubicBezTo>
                  <a:cubicBezTo>
                    <a:pt x="724" y="181"/>
                    <a:pt x="696" y="153"/>
                    <a:pt x="656" y="144"/>
                  </a:cubicBezTo>
                  <a:lnTo>
                    <a:pt x="656" y="144"/>
                  </a:lnTo>
                  <a:cubicBezTo>
                    <a:pt x="631" y="113"/>
                    <a:pt x="599" y="81"/>
                    <a:pt x="568" y="50"/>
                  </a:cubicBezTo>
                  <a:cubicBezTo>
                    <a:pt x="543" y="50"/>
                    <a:pt x="519" y="25"/>
                    <a:pt x="494" y="25"/>
                  </a:cubicBezTo>
                  <a:cubicBezTo>
                    <a:pt x="469" y="0"/>
                    <a:pt x="444" y="0"/>
                    <a:pt x="44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4"/>
            <p:cNvSpPr/>
            <p:nvPr/>
          </p:nvSpPr>
          <p:spPr>
            <a:xfrm>
              <a:off x="5496225" y="3974250"/>
              <a:ext cx="17925" cy="15700"/>
            </a:xfrm>
            <a:custGeom>
              <a:avLst/>
              <a:gdLst/>
              <a:ahLst/>
              <a:cxnLst/>
              <a:rect l="l" t="t" r="r" b="b"/>
              <a:pathLst>
                <a:path w="717" h="628" extrusionOk="0">
                  <a:moveTo>
                    <a:pt x="521" y="360"/>
                  </a:moveTo>
                  <a:lnTo>
                    <a:pt x="544" y="405"/>
                  </a:lnTo>
                  <a:cubicBezTo>
                    <a:pt x="536" y="389"/>
                    <a:pt x="528" y="375"/>
                    <a:pt x="519" y="363"/>
                  </a:cubicBezTo>
                  <a:lnTo>
                    <a:pt x="519" y="363"/>
                  </a:lnTo>
                  <a:lnTo>
                    <a:pt x="519" y="362"/>
                  </a:lnTo>
                  <a:lnTo>
                    <a:pt x="519" y="362"/>
                  </a:lnTo>
                  <a:cubicBezTo>
                    <a:pt x="520" y="362"/>
                    <a:pt x="521" y="361"/>
                    <a:pt x="521" y="360"/>
                  </a:cubicBezTo>
                  <a:close/>
                  <a:moveTo>
                    <a:pt x="357" y="0"/>
                  </a:moveTo>
                  <a:cubicBezTo>
                    <a:pt x="337" y="0"/>
                    <a:pt x="317" y="3"/>
                    <a:pt x="297" y="10"/>
                  </a:cubicBezTo>
                  <a:cubicBezTo>
                    <a:pt x="191" y="53"/>
                    <a:pt x="102" y="132"/>
                    <a:pt x="80" y="232"/>
                  </a:cubicBezTo>
                  <a:lnTo>
                    <a:pt x="80" y="232"/>
                  </a:lnTo>
                  <a:cubicBezTo>
                    <a:pt x="69" y="248"/>
                    <a:pt x="59" y="264"/>
                    <a:pt x="50" y="282"/>
                  </a:cubicBezTo>
                  <a:cubicBezTo>
                    <a:pt x="1" y="356"/>
                    <a:pt x="26" y="454"/>
                    <a:pt x="100" y="504"/>
                  </a:cubicBezTo>
                  <a:cubicBezTo>
                    <a:pt x="135" y="504"/>
                    <a:pt x="169" y="516"/>
                    <a:pt x="204" y="523"/>
                  </a:cubicBezTo>
                  <a:lnTo>
                    <a:pt x="204" y="523"/>
                  </a:lnTo>
                  <a:cubicBezTo>
                    <a:pt x="224" y="539"/>
                    <a:pt x="245" y="553"/>
                    <a:pt x="268" y="564"/>
                  </a:cubicBezTo>
                  <a:lnTo>
                    <a:pt x="268" y="564"/>
                  </a:lnTo>
                  <a:cubicBezTo>
                    <a:pt x="313" y="603"/>
                    <a:pt x="375" y="627"/>
                    <a:pt x="445" y="627"/>
                  </a:cubicBezTo>
                  <a:cubicBezTo>
                    <a:pt x="519" y="627"/>
                    <a:pt x="618" y="578"/>
                    <a:pt x="668" y="504"/>
                  </a:cubicBezTo>
                  <a:cubicBezTo>
                    <a:pt x="717" y="380"/>
                    <a:pt x="692" y="257"/>
                    <a:pt x="618" y="158"/>
                  </a:cubicBezTo>
                  <a:cubicBezTo>
                    <a:pt x="599" y="139"/>
                    <a:pt x="577" y="123"/>
                    <a:pt x="552" y="111"/>
                  </a:cubicBezTo>
                  <a:lnTo>
                    <a:pt x="552" y="111"/>
                  </a:lnTo>
                  <a:cubicBezTo>
                    <a:pt x="545" y="92"/>
                    <a:pt x="534" y="74"/>
                    <a:pt x="519" y="59"/>
                  </a:cubicBezTo>
                  <a:cubicBezTo>
                    <a:pt x="465" y="23"/>
                    <a:pt x="411" y="0"/>
                    <a:pt x="3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4"/>
            <p:cNvSpPr/>
            <p:nvPr/>
          </p:nvSpPr>
          <p:spPr>
            <a:xfrm>
              <a:off x="5467850" y="3951800"/>
              <a:ext cx="17925" cy="16550"/>
            </a:xfrm>
            <a:custGeom>
              <a:avLst/>
              <a:gdLst/>
              <a:ahLst/>
              <a:cxnLst/>
              <a:rect l="l" t="t" r="r" b="b"/>
              <a:pathLst>
                <a:path w="717" h="662" extrusionOk="0">
                  <a:moveTo>
                    <a:pt x="383" y="340"/>
                  </a:moveTo>
                  <a:lnTo>
                    <a:pt x="371" y="365"/>
                  </a:lnTo>
                  <a:cubicBezTo>
                    <a:pt x="371" y="353"/>
                    <a:pt x="377" y="346"/>
                    <a:pt x="383" y="340"/>
                  </a:cubicBezTo>
                  <a:close/>
                  <a:moveTo>
                    <a:pt x="346" y="340"/>
                  </a:moveTo>
                  <a:lnTo>
                    <a:pt x="333" y="365"/>
                  </a:lnTo>
                  <a:lnTo>
                    <a:pt x="333" y="365"/>
                  </a:lnTo>
                  <a:cubicBezTo>
                    <a:pt x="332" y="365"/>
                    <a:pt x="330" y="365"/>
                    <a:pt x="329" y="366"/>
                  </a:cubicBezTo>
                  <a:lnTo>
                    <a:pt x="329" y="366"/>
                  </a:lnTo>
                  <a:cubicBezTo>
                    <a:pt x="331" y="358"/>
                    <a:pt x="337" y="349"/>
                    <a:pt x="346" y="340"/>
                  </a:cubicBezTo>
                  <a:close/>
                  <a:moveTo>
                    <a:pt x="321" y="365"/>
                  </a:moveTo>
                  <a:lnTo>
                    <a:pt x="321" y="365"/>
                  </a:lnTo>
                  <a:cubicBezTo>
                    <a:pt x="322" y="366"/>
                    <a:pt x="323" y="367"/>
                    <a:pt x="324" y="368"/>
                  </a:cubicBezTo>
                  <a:lnTo>
                    <a:pt x="324" y="368"/>
                  </a:lnTo>
                  <a:cubicBezTo>
                    <a:pt x="325" y="367"/>
                    <a:pt x="326" y="367"/>
                    <a:pt x="327" y="366"/>
                  </a:cubicBezTo>
                  <a:lnTo>
                    <a:pt x="327" y="366"/>
                  </a:lnTo>
                  <a:cubicBezTo>
                    <a:pt x="328" y="367"/>
                    <a:pt x="328" y="368"/>
                    <a:pt x="328" y="368"/>
                  </a:cubicBezTo>
                  <a:lnTo>
                    <a:pt x="328" y="368"/>
                  </a:lnTo>
                  <a:cubicBezTo>
                    <a:pt x="328" y="369"/>
                    <a:pt x="328" y="370"/>
                    <a:pt x="328" y="371"/>
                  </a:cubicBezTo>
                  <a:lnTo>
                    <a:pt x="328" y="371"/>
                  </a:lnTo>
                  <a:cubicBezTo>
                    <a:pt x="326" y="370"/>
                    <a:pt x="325" y="369"/>
                    <a:pt x="324" y="368"/>
                  </a:cubicBezTo>
                  <a:lnTo>
                    <a:pt x="324" y="368"/>
                  </a:lnTo>
                  <a:cubicBezTo>
                    <a:pt x="323" y="369"/>
                    <a:pt x="323" y="370"/>
                    <a:pt x="322" y="372"/>
                  </a:cubicBezTo>
                  <a:lnTo>
                    <a:pt x="322" y="372"/>
                  </a:lnTo>
                  <a:cubicBezTo>
                    <a:pt x="321" y="368"/>
                    <a:pt x="321" y="365"/>
                    <a:pt x="321" y="365"/>
                  </a:cubicBezTo>
                  <a:lnTo>
                    <a:pt x="321" y="365"/>
                  </a:lnTo>
                  <a:cubicBezTo>
                    <a:pt x="321" y="365"/>
                    <a:pt x="321" y="365"/>
                    <a:pt x="321" y="365"/>
                  </a:cubicBezTo>
                  <a:close/>
                  <a:moveTo>
                    <a:pt x="329" y="373"/>
                  </a:moveTo>
                  <a:lnTo>
                    <a:pt x="329" y="373"/>
                  </a:lnTo>
                  <a:cubicBezTo>
                    <a:pt x="329" y="373"/>
                    <a:pt x="329" y="373"/>
                    <a:pt x="329" y="373"/>
                  </a:cubicBezTo>
                  <a:close/>
                  <a:moveTo>
                    <a:pt x="346" y="365"/>
                  </a:moveTo>
                  <a:lnTo>
                    <a:pt x="334" y="377"/>
                  </a:lnTo>
                  <a:lnTo>
                    <a:pt x="334" y="377"/>
                  </a:lnTo>
                  <a:cubicBezTo>
                    <a:pt x="332" y="375"/>
                    <a:pt x="331" y="374"/>
                    <a:pt x="330" y="373"/>
                  </a:cubicBezTo>
                  <a:lnTo>
                    <a:pt x="330" y="373"/>
                  </a:lnTo>
                  <a:lnTo>
                    <a:pt x="329" y="373"/>
                  </a:lnTo>
                  <a:lnTo>
                    <a:pt x="330" y="372"/>
                  </a:lnTo>
                  <a:lnTo>
                    <a:pt x="330" y="372"/>
                  </a:lnTo>
                  <a:cubicBezTo>
                    <a:pt x="330" y="372"/>
                    <a:pt x="330" y="372"/>
                    <a:pt x="330" y="373"/>
                  </a:cubicBezTo>
                  <a:lnTo>
                    <a:pt x="330" y="373"/>
                  </a:lnTo>
                  <a:lnTo>
                    <a:pt x="346" y="365"/>
                  </a:lnTo>
                  <a:close/>
                  <a:moveTo>
                    <a:pt x="322" y="372"/>
                  </a:moveTo>
                  <a:cubicBezTo>
                    <a:pt x="322" y="374"/>
                    <a:pt x="323" y="375"/>
                    <a:pt x="323" y="376"/>
                  </a:cubicBezTo>
                  <a:lnTo>
                    <a:pt x="323" y="376"/>
                  </a:lnTo>
                  <a:lnTo>
                    <a:pt x="324" y="376"/>
                  </a:lnTo>
                  <a:lnTo>
                    <a:pt x="324" y="376"/>
                  </a:lnTo>
                  <a:cubicBezTo>
                    <a:pt x="324" y="377"/>
                    <a:pt x="325" y="379"/>
                    <a:pt x="326" y="380"/>
                  </a:cubicBezTo>
                  <a:lnTo>
                    <a:pt x="326" y="380"/>
                  </a:lnTo>
                  <a:lnTo>
                    <a:pt x="328" y="377"/>
                  </a:lnTo>
                  <a:lnTo>
                    <a:pt x="328" y="377"/>
                  </a:lnTo>
                  <a:cubicBezTo>
                    <a:pt x="328" y="379"/>
                    <a:pt x="328" y="380"/>
                    <a:pt x="329" y="382"/>
                  </a:cubicBezTo>
                  <a:lnTo>
                    <a:pt x="329" y="382"/>
                  </a:lnTo>
                  <a:lnTo>
                    <a:pt x="334" y="377"/>
                  </a:lnTo>
                  <a:lnTo>
                    <a:pt x="334" y="377"/>
                  </a:lnTo>
                  <a:cubicBezTo>
                    <a:pt x="338" y="381"/>
                    <a:pt x="342" y="385"/>
                    <a:pt x="346" y="390"/>
                  </a:cubicBezTo>
                  <a:lnTo>
                    <a:pt x="346" y="390"/>
                  </a:lnTo>
                  <a:cubicBezTo>
                    <a:pt x="346" y="390"/>
                    <a:pt x="340" y="390"/>
                    <a:pt x="333" y="386"/>
                  </a:cubicBezTo>
                  <a:lnTo>
                    <a:pt x="333" y="386"/>
                  </a:lnTo>
                  <a:cubicBezTo>
                    <a:pt x="332" y="385"/>
                    <a:pt x="330" y="384"/>
                    <a:pt x="329" y="382"/>
                  </a:cubicBezTo>
                  <a:lnTo>
                    <a:pt x="329" y="382"/>
                  </a:lnTo>
                  <a:lnTo>
                    <a:pt x="328" y="383"/>
                  </a:lnTo>
                  <a:lnTo>
                    <a:pt x="328" y="383"/>
                  </a:lnTo>
                  <a:cubicBezTo>
                    <a:pt x="327" y="382"/>
                    <a:pt x="327" y="381"/>
                    <a:pt x="326" y="380"/>
                  </a:cubicBezTo>
                  <a:lnTo>
                    <a:pt x="326" y="380"/>
                  </a:lnTo>
                  <a:lnTo>
                    <a:pt x="326" y="380"/>
                  </a:lnTo>
                  <a:lnTo>
                    <a:pt x="326" y="380"/>
                  </a:lnTo>
                  <a:cubicBezTo>
                    <a:pt x="325" y="379"/>
                    <a:pt x="324" y="378"/>
                    <a:pt x="323" y="376"/>
                  </a:cubicBezTo>
                  <a:lnTo>
                    <a:pt x="323" y="376"/>
                  </a:lnTo>
                  <a:lnTo>
                    <a:pt x="321" y="377"/>
                  </a:lnTo>
                  <a:lnTo>
                    <a:pt x="321" y="377"/>
                  </a:lnTo>
                  <a:cubicBezTo>
                    <a:pt x="322" y="375"/>
                    <a:pt x="322" y="374"/>
                    <a:pt x="322" y="372"/>
                  </a:cubicBezTo>
                  <a:close/>
                  <a:moveTo>
                    <a:pt x="420" y="0"/>
                  </a:moveTo>
                  <a:cubicBezTo>
                    <a:pt x="387" y="0"/>
                    <a:pt x="353" y="6"/>
                    <a:pt x="321" y="19"/>
                  </a:cubicBezTo>
                  <a:cubicBezTo>
                    <a:pt x="273" y="29"/>
                    <a:pt x="228" y="50"/>
                    <a:pt x="190" y="80"/>
                  </a:cubicBezTo>
                  <a:lnTo>
                    <a:pt x="190" y="80"/>
                  </a:lnTo>
                  <a:cubicBezTo>
                    <a:pt x="176" y="84"/>
                    <a:pt x="162" y="89"/>
                    <a:pt x="148" y="93"/>
                  </a:cubicBezTo>
                  <a:cubicBezTo>
                    <a:pt x="99" y="143"/>
                    <a:pt x="50" y="192"/>
                    <a:pt x="25" y="266"/>
                  </a:cubicBezTo>
                  <a:cubicBezTo>
                    <a:pt x="0" y="315"/>
                    <a:pt x="0" y="390"/>
                    <a:pt x="25" y="439"/>
                  </a:cubicBezTo>
                  <a:cubicBezTo>
                    <a:pt x="50" y="488"/>
                    <a:pt x="74" y="562"/>
                    <a:pt x="124" y="587"/>
                  </a:cubicBezTo>
                  <a:cubicBezTo>
                    <a:pt x="148" y="612"/>
                    <a:pt x="198" y="636"/>
                    <a:pt x="222" y="661"/>
                  </a:cubicBezTo>
                  <a:lnTo>
                    <a:pt x="346" y="661"/>
                  </a:lnTo>
                  <a:cubicBezTo>
                    <a:pt x="375" y="646"/>
                    <a:pt x="396" y="632"/>
                    <a:pt x="408" y="612"/>
                  </a:cubicBezTo>
                  <a:lnTo>
                    <a:pt x="494" y="612"/>
                  </a:lnTo>
                  <a:cubicBezTo>
                    <a:pt x="568" y="587"/>
                    <a:pt x="617" y="538"/>
                    <a:pt x="667" y="488"/>
                  </a:cubicBezTo>
                  <a:cubicBezTo>
                    <a:pt x="667" y="464"/>
                    <a:pt x="692" y="439"/>
                    <a:pt x="692" y="414"/>
                  </a:cubicBezTo>
                  <a:cubicBezTo>
                    <a:pt x="716" y="390"/>
                    <a:pt x="716" y="340"/>
                    <a:pt x="716" y="315"/>
                  </a:cubicBezTo>
                  <a:cubicBezTo>
                    <a:pt x="716" y="266"/>
                    <a:pt x="692" y="192"/>
                    <a:pt x="667" y="143"/>
                  </a:cubicBezTo>
                  <a:cubicBezTo>
                    <a:pt x="612" y="51"/>
                    <a:pt x="516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4"/>
            <p:cNvSpPr/>
            <p:nvPr/>
          </p:nvSpPr>
          <p:spPr>
            <a:xfrm>
              <a:off x="5440850" y="3924500"/>
              <a:ext cx="23925" cy="22850"/>
            </a:xfrm>
            <a:custGeom>
              <a:avLst/>
              <a:gdLst/>
              <a:ahLst/>
              <a:cxnLst/>
              <a:rect l="l" t="t" r="r" b="b"/>
              <a:pathLst>
                <a:path w="957" h="914" extrusionOk="0">
                  <a:moveTo>
                    <a:pt x="414" y="0"/>
                  </a:moveTo>
                  <a:cubicBezTo>
                    <a:pt x="315" y="25"/>
                    <a:pt x="290" y="124"/>
                    <a:pt x="290" y="198"/>
                  </a:cubicBezTo>
                  <a:lnTo>
                    <a:pt x="303" y="211"/>
                  </a:lnTo>
                  <a:lnTo>
                    <a:pt x="303" y="211"/>
                  </a:lnTo>
                  <a:cubicBezTo>
                    <a:pt x="289" y="229"/>
                    <a:pt x="276" y="250"/>
                    <a:pt x="265" y="272"/>
                  </a:cubicBezTo>
                  <a:cubicBezTo>
                    <a:pt x="258" y="287"/>
                    <a:pt x="251" y="303"/>
                    <a:pt x="245" y="319"/>
                  </a:cubicBezTo>
                  <a:lnTo>
                    <a:pt x="245" y="319"/>
                  </a:lnTo>
                  <a:cubicBezTo>
                    <a:pt x="97" y="406"/>
                    <a:pt x="0" y="586"/>
                    <a:pt x="68" y="766"/>
                  </a:cubicBezTo>
                  <a:cubicBezTo>
                    <a:pt x="117" y="840"/>
                    <a:pt x="191" y="889"/>
                    <a:pt x="290" y="914"/>
                  </a:cubicBezTo>
                  <a:cubicBezTo>
                    <a:pt x="389" y="914"/>
                    <a:pt x="463" y="864"/>
                    <a:pt x="512" y="790"/>
                  </a:cubicBezTo>
                  <a:cubicBezTo>
                    <a:pt x="512" y="789"/>
                    <a:pt x="512" y="788"/>
                    <a:pt x="512" y="787"/>
                  </a:cubicBezTo>
                  <a:lnTo>
                    <a:pt x="512" y="787"/>
                  </a:lnTo>
                  <a:cubicBezTo>
                    <a:pt x="529" y="789"/>
                    <a:pt x="546" y="790"/>
                    <a:pt x="562" y="790"/>
                  </a:cubicBezTo>
                  <a:cubicBezTo>
                    <a:pt x="636" y="790"/>
                    <a:pt x="710" y="766"/>
                    <a:pt x="784" y="691"/>
                  </a:cubicBezTo>
                  <a:cubicBezTo>
                    <a:pt x="814" y="661"/>
                    <a:pt x="836" y="621"/>
                    <a:pt x="847" y="578"/>
                  </a:cubicBezTo>
                  <a:lnTo>
                    <a:pt x="847" y="578"/>
                  </a:lnTo>
                  <a:cubicBezTo>
                    <a:pt x="851" y="574"/>
                    <a:pt x="855" y="571"/>
                    <a:pt x="858" y="568"/>
                  </a:cubicBezTo>
                  <a:cubicBezTo>
                    <a:pt x="907" y="519"/>
                    <a:pt x="932" y="445"/>
                    <a:pt x="957" y="371"/>
                  </a:cubicBezTo>
                  <a:cubicBezTo>
                    <a:pt x="957" y="272"/>
                    <a:pt x="907" y="198"/>
                    <a:pt x="858" y="148"/>
                  </a:cubicBezTo>
                  <a:cubicBezTo>
                    <a:pt x="784" y="99"/>
                    <a:pt x="710" y="50"/>
                    <a:pt x="636" y="50"/>
                  </a:cubicBezTo>
                  <a:cubicBezTo>
                    <a:pt x="610" y="50"/>
                    <a:pt x="585" y="52"/>
                    <a:pt x="560" y="56"/>
                  </a:cubicBezTo>
                  <a:lnTo>
                    <a:pt x="560" y="56"/>
                  </a:lnTo>
                  <a:cubicBezTo>
                    <a:pt x="548" y="45"/>
                    <a:pt x="532" y="35"/>
                    <a:pt x="512" y="25"/>
                  </a:cubicBezTo>
                  <a:cubicBezTo>
                    <a:pt x="488" y="0"/>
                    <a:pt x="438" y="0"/>
                    <a:pt x="41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4"/>
            <p:cNvSpPr/>
            <p:nvPr/>
          </p:nvSpPr>
          <p:spPr>
            <a:xfrm>
              <a:off x="5414150" y="3962650"/>
              <a:ext cx="18475" cy="22825"/>
            </a:xfrm>
            <a:custGeom>
              <a:avLst/>
              <a:gdLst/>
              <a:ahLst/>
              <a:cxnLst/>
              <a:rect l="l" t="t" r="r" b="b"/>
              <a:pathLst>
                <a:path w="739" h="913" extrusionOk="0">
                  <a:moveTo>
                    <a:pt x="420" y="474"/>
                  </a:moveTo>
                  <a:lnTo>
                    <a:pt x="420" y="474"/>
                  </a:lnTo>
                  <a:cubicBezTo>
                    <a:pt x="432" y="486"/>
                    <a:pt x="432" y="493"/>
                    <a:pt x="429" y="493"/>
                  </a:cubicBezTo>
                  <a:cubicBezTo>
                    <a:pt x="426" y="493"/>
                    <a:pt x="420" y="486"/>
                    <a:pt x="420" y="474"/>
                  </a:cubicBezTo>
                  <a:close/>
                  <a:moveTo>
                    <a:pt x="442" y="0"/>
                  </a:moveTo>
                  <a:cubicBezTo>
                    <a:pt x="412" y="0"/>
                    <a:pt x="379" y="9"/>
                    <a:pt x="346" y="30"/>
                  </a:cubicBezTo>
                  <a:lnTo>
                    <a:pt x="272" y="79"/>
                  </a:lnTo>
                  <a:cubicBezTo>
                    <a:pt x="235" y="101"/>
                    <a:pt x="199" y="131"/>
                    <a:pt x="169" y="165"/>
                  </a:cubicBezTo>
                  <a:lnTo>
                    <a:pt x="169" y="165"/>
                  </a:lnTo>
                  <a:cubicBezTo>
                    <a:pt x="108" y="185"/>
                    <a:pt x="60" y="231"/>
                    <a:pt x="25" y="301"/>
                  </a:cubicBezTo>
                  <a:cubicBezTo>
                    <a:pt x="8" y="352"/>
                    <a:pt x="3" y="404"/>
                    <a:pt x="9" y="455"/>
                  </a:cubicBezTo>
                  <a:lnTo>
                    <a:pt x="9" y="455"/>
                  </a:lnTo>
                  <a:cubicBezTo>
                    <a:pt x="1" y="525"/>
                    <a:pt x="13" y="598"/>
                    <a:pt x="50" y="672"/>
                  </a:cubicBezTo>
                  <a:cubicBezTo>
                    <a:pt x="86" y="708"/>
                    <a:pt x="136" y="745"/>
                    <a:pt x="190" y="771"/>
                  </a:cubicBezTo>
                  <a:lnTo>
                    <a:pt x="190" y="771"/>
                  </a:lnTo>
                  <a:cubicBezTo>
                    <a:pt x="222" y="800"/>
                    <a:pt x="257" y="825"/>
                    <a:pt x="297" y="844"/>
                  </a:cubicBezTo>
                  <a:cubicBezTo>
                    <a:pt x="321" y="869"/>
                    <a:pt x="346" y="894"/>
                    <a:pt x="395" y="894"/>
                  </a:cubicBezTo>
                  <a:cubicBezTo>
                    <a:pt x="420" y="906"/>
                    <a:pt x="451" y="912"/>
                    <a:pt x="482" y="912"/>
                  </a:cubicBezTo>
                  <a:cubicBezTo>
                    <a:pt x="513" y="912"/>
                    <a:pt x="543" y="906"/>
                    <a:pt x="568" y="894"/>
                  </a:cubicBezTo>
                  <a:cubicBezTo>
                    <a:pt x="618" y="869"/>
                    <a:pt x="642" y="820"/>
                    <a:pt x="667" y="795"/>
                  </a:cubicBezTo>
                  <a:cubicBezTo>
                    <a:pt x="692" y="746"/>
                    <a:pt x="692" y="696"/>
                    <a:pt x="716" y="672"/>
                  </a:cubicBezTo>
                  <a:cubicBezTo>
                    <a:pt x="739" y="514"/>
                    <a:pt x="700" y="336"/>
                    <a:pt x="581" y="250"/>
                  </a:cubicBezTo>
                  <a:lnTo>
                    <a:pt x="581" y="250"/>
                  </a:lnTo>
                  <a:cubicBezTo>
                    <a:pt x="651" y="152"/>
                    <a:pt x="566" y="0"/>
                    <a:pt x="4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5446250" y="4001150"/>
              <a:ext cx="19775" cy="20900"/>
            </a:xfrm>
            <a:custGeom>
              <a:avLst/>
              <a:gdLst/>
              <a:ahLst/>
              <a:cxnLst/>
              <a:rect l="l" t="t" r="r" b="b"/>
              <a:pathLst>
                <a:path w="791" h="836" extrusionOk="0">
                  <a:moveTo>
                    <a:pt x="351" y="0"/>
                  </a:moveTo>
                  <a:cubicBezTo>
                    <a:pt x="280" y="0"/>
                    <a:pt x="206" y="27"/>
                    <a:pt x="148" y="70"/>
                  </a:cubicBezTo>
                  <a:cubicBezTo>
                    <a:pt x="118" y="100"/>
                    <a:pt x="95" y="140"/>
                    <a:pt x="82" y="184"/>
                  </a:cubicBezTo>
                  <a:lnTo>
                    <a:pt x="82" y="184"/>
                  </a:lnTo>
                  <a:cubicBezTo>
                    <a:pt x="44" y="219"/>
                    <a:pt x="16" y="268"/>
                    <a:pt x="0" y="317"/>
                  </a:cubicBezTo>
                  <a:cubicBezTo>
                    <a:pt x="0" y="415"/>
                    <a:pt x="0" y="489"/>
                    <a:pt x="49" y="563"/>
                  </a:cubicBezTo>
                  <a:cubicBezTo>
                    <a:pt x="82" y="644"/>
                    <a:pt x="155" y="713"/>
                    <a:pt x="244" y="746"/>
                  </a:cubicBezTo>
                  <a:lnTo>
                    <a:pt x="244" y="746"/>
                  </a:lnTo>
                  <a:cubicBezTo>
                    <a:pt x="301" y="800"/>
                    <a:pt x="380" y="835"/>
                    <a:pt x="469" y="835"/>
                  </a:cubicBezTo>
                  <a:cubicBezTo>
                    <a:pt x="642" y="835"/>
                    <a:pt x="790" y="662"/>
                    <a:pt x="765" y="489"/>
                  </a:cubicBezTo>
                  <a:cubicBezTo>
                    <a:pt x="765" y="406"/>
                    <a:pt x="742" y="323"/>
                    <a:pt x="695" y="257"/>
                  </a:cubicBezTo>
                  <a:lnTo>
                    <a:pt x="695" y="257"/>
                  </a:lnTo>
                  <a:cubicBezTo>
                    <a:pt x="673" y="195"/>
                    <a:pt x="638" y="140"/>
                    <a:pt x="593" y="94"/>
                  </a:cubicBezTo>
                  <a:cubicBezTo>
                    <a:pt x="556" y="58"/>
                    <a:pt x="507" y="33"/>
                    <a:pt x="452" y="21"/>
                  </a:cubicBezTo>
                  <a:lnTo>
                    <a:pt x="452" y="21"/>
                  </a:lnTo>
                  <a:cubicBezTo>
                    <a:pt x="421" y="7"/>
                    <a:pt x="386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5501450" y="4031250"/>
              <a:ext cx="23825" cy="22625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474" y="0"/>
                  </a:moveTo>
                  <a:cubicBezTo>
                    <a:pt x="423" y="0"/>
                    <a:pt x="376" y="28"/>
                    <a:pt x="360" y="75"/>
                  </a:cubicBezTo>
                  <a:lnTo>
                    <a:pt x="384" y="51"/>
                  </a:lnTo>
                  <a:lnTo>
                    <a:pt x="384" y="51"/>
                  </a:lnTo>
                  <a:cubicBezTo>
                    <a:pt x="373" y="68"/>
                    <a:pt x="362" y="86"/>
                    <a:pt x="350" y="106"/>
                  </a:cubicBezTo>
                  <a:lnTo>
                    <a:pt x="350" y="106"/>
                  </a:lnTo>
                  <a:cubicBezTo>
                    <a:pt x="337" y="102"/>
                    <a:pt x="324" y="100"/>
                    <a:pt x="310" y="100"/>
                  </a:cubicBezTo>
                  <a:cubicBezTo>
                    <a:pt x="288" y="93"/>
                    <a:pt x="265" y="89"/>
                    <a:pt x="243" y="89"/>
                  </a:cubicBezTo>
                  <a:cubicBezTo>
                    <a:pt x="120" y="89"/>
                    <a:pt x="14" y="197"/>
                    <a:pt x="14" y="322"/>
                  </a:cubicBezTo>
                  <a:cubicBezTo>
                    <a:pt x="15" y="327"/>
                    <a:pt x="16" y="331"/>
                    <a:pt x="17" y="336"/>
                  </a:cubicBezTo>
                  <a:lnTo>
                    <a:pt x="17" y="336"/>
                  </a:lnTo>
                  <a:cubicBezTo>
                    <a:pt x="0" y="421"/>
                    <a:pt x="24" y="515"/>
                    <a:pt x="64" y="594"/>
                  </a:cubicBezTo>
                  <a:cubicBezTo>
                    <a:pt x="162" y="742"/>
                    <a:pt x="286" y="866"/>
                    <a:pt x="459" y="890"/>
                  </a:cubicBezTo>
                  <a:cubicBezTo>
                    <a:pt x="495" y="899"/>
                    <a:pt x="534" y="905"/>
                    <a:pt x="573" y="905"/>
                  </a:cubicBezTo>
                  <a:cubicBezTo>
                    <a:pt x="591" y="905"/>
                    <a:pt x="609" y="904"/>
                    <a:pt x="626" y="901"/>
                  </a:cubicBezTo>
                  <a:lnTo>
                    <a:pt x="626" y="901"/>
                  </a:lnTo>
                  <a:cubicBezTo>
                    <a:pt x="671" y="897"/>
                    <a:pt x="715" y="886"/>
                    <a:pt x="755" y="866"/>
                  </a:cubicBezTo>
                  <a:cubicBezTo>
                    <a:pt x="903" y="767"/>
                    <a:pt x="952" y="545"/>
                    <a:pt x="854" y="372"/>
                  </a:cubicBezTo>
                  <a:cubicBezTo>
                    <a:pt x="790" y="283"/>
                    <a:pt x="713" y="220"/>
                    <a:pt x="627" y="180"/>
                  </a:cubicBezTo>
                  <a:lnTo>
                    <a:pt x="627" y="180"/>
                  </a:lnTo>
                  <a:cubicBezTo>
                    <a:pt x="645" y="115"/>
                    <a:pt x="617" y="46"/>
                    <a:pt x="557" y="26"/>
                  </a:cubicBezTo>
                  <a:cubicBezTo>
                    <a:pt x="531" y="9"/>
                    <a:pt x="502" y="0"/>
                    <a:pt x="4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4"/>
            <p:cNvSpPr/>
            <p:nvPr/>
          </p:nvSpPr>
          <p:spPr>
            <a:xfrm>
              <a:off x="5535750" y="4002375"/>
              <a:ext cx="25925" cy="23975"/>
            </a:xfrm>
            <a:custGeom>
              <a:avLst/>
              <a:gdLst/>
              <a:ahLst/>
              <a:cxnLst/>
              <a:rect l="l" t="t" r="r" b="b"/>
              <a:pathLst>
                <a:path w="1037" h="959" extrusionOk="0">
                  <a:moveTo>
                    <a:pt x="496" y="1"/>
                  </a:moveTo>
                  <a:cubicBezTo>
                    <a:pt x="403" y="1"/>
                    <a:pt x="308" y="27"/>
                    <a:pt x="222" y="70"/>
                  </a:cubicBezTo>
                  <a:cubicBezTo>
                    <a:pt x="99" y="144"/>
                    <a:pt x="0" y="292"/>
                    <a:pt x="0" y="465"/>
                  </a:cubicBezTo>
                  <a:cubicBezTo>
                    <a:pt x="0" y="532"/>
                    <a:pt x="61" y="600"/>
                    <a:pt x="146" y="611"/>
                  </a:cubicBezTo>
                  <a:lnTo>
                    <a:pt x="146" y="611"/>
                  </a:lnTo>
                  <a:cubicBezTo>
                    <a:pt x="147" y="612"/>
                    <a:pt x="148" y="613"/>
                    <a:pt x="148" y="613"/>
                  </a:cubicBezTo>
                  <a:cubicBezTo>
                    <a:pt x="173" y="663"/>
                    <a:pt x="222" y="712"/>
                    <a:pt x="272" y="761"/>
                  </a:cubicBezTo>
                  <a:cubicBezTo>
                    <a:pt x="370" y="885"/>
                    <a:pt x="494" y="959"/>
                    <a:pt x="642" y="959"/>
                  </a:cubicBezTo>
                  <a:cubicBezTo>
                    <a:pt x="790" y="959"/>
                    <a:pt x="938" y="860"/>
                    <a:pt x="1012" y="712"/>
                  </a:cubicBezTo>
                  <a:cubicBezTo>
                    <a:pt x="1037" y="589"/>
                    <a:pt x="1037" y="440"/>
                    <a:pt x="963" y="317"/>
                  </a:cubicBezTo>
                  <a:cubicBezTo>
                    <a:pt x="889" y="194"/>
                    <a:pt x="790" y="95"/>
                    <a:pt x="691" y="45"/>
                  </a:cubicBezTo>
                  <a:cubicBezTo>
                    <a:pt x="629" y="14"/>
                    <a:pt x="563" y="1"/>
                    <a:pt x="4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4"/>
            <p:cNvSpPr/>
            <p:nvPr/>
          </p:nvSpPr>
          <p:spPr>
            <a:xfrm>
              <a:off x="5564750" y="3971400"/>
              <a:ext cx="16675" cy="15075"/>
            </a:xfrm>
            <a:custGeom>
              <a:avLst/>
              <a:gdLst/>
              <a:ahLst/>
              <a:cxnLst/>
              <a:rect l="l" t="t" r="r" b="b"/>
              <a:pathLst>
                <a:path w="667" h="603" extrusionOk="0">
                  <a:moveTo>
                    <a:pt x="297" y="1"/>
                  </a:moveTo>
                  <a:cubicBezTo>
                    <a:pt x="264" y="1"/>
                    <a:pt x="232" y="11"/>
                    <a:pt x="200" y="25"/>
                  </a:cubicBezTo>
                  <a:lnTo>
                    <a:pt x="149" y="25"/>
                  </a:lnTo>
                  <a:cubicBezTo>
                    <a:pt x="124" y="25"/>
                    <a:pt x="124" y="50"/>
                    <a:pt x="99" y="50"/>
                  </a:cubicBezTo>
                  <a:cubicBezTo>
                    <a:pt x="99" y="58"/>
                    <a:pt x="96" y="69"/>
                    <a:pt x="93" y="81"/>
                  </a:cubicBezTo>
                  <a:lnTo>
                    <a:pt x="93" y="81"/>
                  </a:lnTo>
                  <a:lnTo>
                    <a:pt x="74" y="99"/>
                  </a:lnTo>
                  <a:cubicBezTo>
                    <a:pt x="50" y="124"/>
                    <a:pt x="25" y="173"/>
                    <a:pt x="0" y="198"/>
                  </a:cubicBezTo>
                  <a:cubicBezTo>
                    <a:pt x="0" y="247"/>
                    <a:pt x="0" y="297"/>
                    <a:pt x="0" y="346"/>
                  </a:cubicBezTo>
                  <a:cubicBezTo>
                    <a:pt x="50" y="445"/>
                    <a:pt x="99" y="519"/>
                    <a:pt x="198" y="544"/>
                  </a:cubicBezTo>
                  <a:cubicBezTo>
                    <a:pt x="211" y="550"/>
                    <a:pt x="225" y="555"/>
                    <a:pt x="239" y="558"/>
                  </a:cubicBezTo>
                  <a:lnTo>
                    <a:pt x="239" y="558"/>
                  </a:lnTo>
                  <a:cubicBezTo>
                    <a:pt x="256" y="570"/>
                    <a:pt x="274" y="582"/>
                    <a:pt x="297" y="593"/>
                  </a:cubicBezTo>
                  <a:cubicBezTo>
                    <a:pt x="317" y="600"/>
                    <a:pt x="338" y="603"/>
                    <a:pt x="361" y="603"/>
                  </a:cubicBezTo>
                  <a:cubicBezTo>
                    <a:pt x="422" y="603"/>
                    <a:pt x="489" y="580"/>
                    <a:pt x="544" y="544"/>
                  </a:cubicBezTo>
                  <a:cubicBezTo>
                    <a:pt x="568" y="519"/>
                    <a:pt x="593" y="494"/>
                    <a:pt x="618" y="445"/>
                  </a:cubicBezTo>
                  <a:cubicBezTo>
                    <a:pt x="642" y="396"/>
                    <a:pt x="667" y="322"/>
                    <a:pt x="642" y="272"/>
                  </a:cubicBezTo>
                  <a:cubicBezTo>
                    <a:pt x="642" y="247"/>
                    <a:pt x="618" y="223"/>
                    <a:pt x="618" y="198"/>
                  </a:cubicBezTo>
                  <a:cubicBezTo>
                    <a:pt x="593" y="173"/>
                    <a:pt x="593" y="149"/>
                    <a:pt x="568" y="124"/>
                  </a:cubicBezTo>
                  <a:cubicBezTo>
                    <a:pt x="544" y="99"/>
                    <a:pt x="519" y="75"/>
                    <a:pt x="469" y="50"/>
                  </a:cubicBezTo>
                  <a:cubicBezTo>
                    <a:pt x="420" y="25"/>
                    <a:pt x="371" y="25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4"/>
            <p:cNvSpPr/>
            <p:nvPr/>
          </p:nvSpPr>
          <p:spPr>
            <a:xfrm>
              <a:off x="5558575" y="4044600"/>
              <a:ext cx="19775" cy="18475"/>
            </a:xfrm>
            <a:custGeom>
              <a:avLst/>
              <a:gdLst/>
              <a:ahLst/>
              <a:cxnLst/>
              <a:rect l="l" t="t" r="r" b="b"/>
              <a:pathLst>
                <a:path w="791" h="739" extrusionOk="0">
                  <a:moveTo>
                    <a:pt x="371" y="307"/>
                  </a:moveTo>
                  <a:lnTo>
                    <a:pt x="346" y="332"/>
                  </a:lnTo>
                  <a:cubicBezTo>
                    <a:pt x="346" y="332"/>
                    <a:pt x="346" y="307"/>
                    <a:pt x="371" y="307"/>
                  </a:cubicBezTo>
                  <a:close/>
                  <a:moveTo>
                    <a:pt x="346" y="356"/>
                  </a:moveTo>
                  <a:cubicBezTo>
                    <a:pt x="346" y="362"/>
                    <a:pt x="346" y="368"/>
                    <a:pt x="346" y="374"/>
                  </a:cubicBezTo>
                  <a:lnTo>
                    <a:pt x="346" y="374"/>
                  </a:lnTo>
                  <a:cubicBezTo>
                    <a:pt x="345" y="375"/>
                    <a:pt x="343" y="376"/>
                    <a:pt x="342" y="376"/>
                  </a:cubicBezTo>
                  <a:lnTo>
                    <a:pt x="342" y="376"/>
                  </a:lnTo>
                  <a:lnTo>
                    <a:pt x="329" y="364"/>
                  </a:lnTo>
                  <a:lnTo>
                    <a:pt x="329" y="364"/>
                  </a:lnTo>
                  <a:cubicBezTo>
                    <a:pt x="332" y="359"/>
                    <a:pt x="338" y="356"/>
                    <a:pt x="346" y="356"/>
                  </a:cubicBezTo>
                  <a:close/>
                  <a:moveTo>
                    <a:pt x="328" y="369"/>
                  </a:moveTo>
                  <a:lnTo>
                    <a:pt x="328" y="369"/>
                  </a:lnTo>
                  <a:lnTo>
                    <a:pt x="328" y="369"/>
                  </a:lnTo>
                  <a:cubicBezTo>
                    <a:pt x="329" y="372"/>
                    <a:pt x="330" y="374"/>
                    <a:pt x="331" y="376"/>
                  </a:cubicBezTo>
                  <a:lnTo>
                    <a:pt x="331" y="376"/>
                  </a:lnTo>
                  <a:lnTo>
                    <a:pt x="333" y="379"/>
                  </a:lnTo>
                  <a:lnTo>
                    <a:pt x="333" y="379"/>
                  </a:lnTo>
                  <a:cubicBezTo>
                    <a:pt x="333" y="379"/>
                    <a:pt x="333" y="379"/>
                    <a:pt x="332" y="379"/>
                  </a:cubicBezTo>
                  <a:lnTo>
                    <a:pt x="332" y="379"/>
                  </a:lnTo>
                  <a:cubicBezTo>
                    <a:pt x="331" y="378"/>
                    <a:pt x="329" y="376"/>
                    <a:pt x="328" y="374"/>
                  </a:cubicBezTo>
                  <a:lnTo>
                    <a:pt x="328" y="374"/>
                  </a:lnTo>
                  <a:cubicBezTo>
                    <a:pt x="328" y="372"/>
                    <a:pt x="328" y="371"/>
                    <a:pt x="328" y="369"/>
                  </a:cubicBezTo>
                  <a:close/>
                  <a:moveTo>
                    <a:pt x="321" y="406"/>
                  </a:moveTo>
                  <a:lnTo>
                    <a:pt x="331" y="424"/>
                  </a:lnTo>
                  <a:lnTo>
                    <a:pt x="331" y="424"/>
                  </a:lnTo>
                  <a:cubicBezTo>
                    <a:pt x="325" y="421"/>
                    <a:pt x="321" y="415"/>
                    <a:pt x="321" y="406"/>
                  </a:cubicBezTo>
                  <a:close/>
                  <a:moveTo>
                    <a:pt x="304" y="0"/>
                  </a:moveTo>
                  <a:cubicBezTo>
                    <a:pt x="278" y="0"/>
                    <a:pt x="252" y="3"/>
                    <a:pt x="223" y="11"/>
                  </a:cubicBezTo>
                  <a:cubicBezTo>
                    <a:pt x="99" y="60"/>
                    <a:pt x="1" y="208"/>
                    <a:pt x="1" y="356"/>
                  </a:cubicBezTo>
                  <a:cubicBezTo>
                    <a:pt x="1" y="371"/>
                    <a:pt x="1" y="385"/>
                    <a:pt x="3" y="399"/>
                  </a:cubicBezTo>
                  <a:lnTo>
                    <a:pt x="3" y="399"/>
                  </a:lnTo>
                  <a:cubicBezTo>
                    <a:pt x="1" y="410"/>
                    <a:pt x="1" y="420"/>
                    <a:pt x="1" y="430"/>
                  </a:cubicBezTo>
                  <a:cubicBezTo>
                    <a:pt x="1" y="529"/>
                    <a:pt x="50" y="628"/>
                    <a:pt x="149" y="677"/>
                  </a:cubicBezTo>
                  <a:cubicBezTo>
                    <a:pt x="200" y="718"/>
                    <a:pt x="265" y="738"/>
                    <a:pt x="331" y="738"/>
                  </a:cubicBezTo>
                  <a:cubicBezTo>
                    <a:pt x="384" y="738"/>
                    <a:pt x="438" y="726"/>
                    <a:pt x="488" y="702"/>
                  </a:cubicBezTo>
                  <a:lnTo>
                    <a:pt x="568" y="702"/>
                  </a:lnTo>
                  <a:cubicBezTo>
                    <a:pt x="642" y="677"/>
                    <a:pt x="716" y="628"/>
                    <a:pt x="741" y="554"/>
                  </a:cubicBezTo>
                  <a:cubicBezTo>
                    <a:pt x="791" y="480"/>
                    <a:pt x="791" y="381"/>
                    <a:pt x="741" y="282"/>
                  </a:cubicBezTo>
                  <a:cubicBezTo>
                    <a:pt x="725" y="250"/>
                    <a:pt x="689" y="208"/>
                    <a:pt x="638" y="176"/>
                  </a:cubicBezTo>
                  <a:lnTo>
                    <a:pt x="638" y="176"/>
                  </a:lnTo>
                  <a:cubicBezTo>
                    <a:pt x="610" y="126"/>
                    <a:pt x="541" y="59"/>
                    <a:pt x="494" y="35"/>
                  </a:cubicBezTo>
                  <a:cubicBezTo>
                    <a:pt x="424" y="18"/>
                    <a:pt x="367" y="0"/>
                    <a:pt x="30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4"/>
            <p:cNvSpPr/>
            <p:nvPr/>
          </p:nvSpPr>
          <p:spPr>
            <a:xfrm>
              <a:off x="5488825" y="4075100"/>
              <a:ext cx="25325" cy="23725"/>
            </a:xfrm>
            <a:custGeom>
              <a:avLst/>
              <a:gdLst/>
              <a:ahLst/>
              <a:cxnLst/>
              <a:rect l="l" t="t" r="r" b="b"/>
              <a:pathLst>
                <a:path w="1013" h="949" extrusionOk="0">
                  <a:moveTo>
                    <a:pt x="445" y="0"/>
                  </a:moveTo>
                  <a:cubicBezTo>
                    <a:pt x="375" y="0"/>
                    <a:pt x="305" y="22"/>
                    <a:pt x="277" y="108"/>
                  </a:cubicBezTo>
                  <a:lnTo>
                    <a:pt x="277" y="108"/>
                  </a:lnTo>
                  <a:cubicBezTo>
                    <a:pt x="257" y="110"/>
                    <a:pt x="239" y="116"/>
                    <a:pt x="223" y="124"/>
                  </a:cubicBezTo>
                  <a:cubicBezTo>
                    <a:pt x="212" y="135"/>
                    <a:pt x="202" y="146"/>
                    <a:pt x="193" y="157"/>
                  </a:cubicBezTo>
                  <a:lnTo>
                    <a:pt x="193" y="157"/>
                  </a:lnTo>
                  <a:cubicBezTo>
                    <a:pt x="114" y="188"/>
                    <a:pt x="54" y="251"/>
                    <a:pt x="25" y="321"/>
                  </a:cubicBezTo>
                  <a:cubicBezTo>
                    <a:pt x="1" y="346"/>
                    <a:pt x="1" y="371"/>
                    <a:pt x="25" y="395"/>
                  </a:cubicBezTo>
                  <a:cubicBezTo>
                    <a:pt x="25" y="445"/>
                    <a:pt x="25" y="494"/>
                    <a:pt x="75" y="519"/>
                  </a:cubicBezTo>
                  <a:cubicBezTo>
                    <a:pt x="99" y="543"/>
                    <a:pt x="124" y="568"/>
                    <a:pt x="149" y="593"/>
                  </a:cubicBezTo>
                  <a:cubicBezTo>
                    <a:pt x="161" y="605"/>
                    <a:pt x="174" y="616"/>
                    <a:pt x="188" y="628"/>
                  </a:cubicBezTo>
                  <a:lnTo>
                    <a:pt x="188" y="628"/>
                  </a:lnTo>
                  <a:cubicBezTo>
                    <a:pt x="197" y="647"/>
                    <a:pt x="210" y="666"/>
                    <a:pt x="223" y="692"/>
                  </a:cubicBezTo>
                  <a:cubicBezTo>
                    <a:pt x="272" y="766"/>
                    <a:pt x="346" y="840"/>
                    <a:pt x="445" y="889"/>
                  </a:cubicBezTo>
                  <a:cubicBezTo>
                    <a:pt x="481" y="907"/>
                    <a:pt x="517" y="918"/>
                    <a:pt x="552" y="923"/>
                  </a:cubicBezTo>
                  <a:lnTo>
                    <a:pt x="552" y="923"/>
                  </a:lnTo>
                  <a:cubicBezTo>
                    <a:pt x="566" y="929"/>
                    <a:pt x="579" y="934"/>
                    <a:pt x="593" y="938"/>
                  </a:cubicBezTo>
                  <a:cubicBezTo>
                    <a:pt x="615" y="946"/>
                    <a:pt x="639" y="949"/>
                    <a:pt x="663" y="949"/>
                  </a:cubicBezTo>
                  <a:cubicBezTo>
                    <a:pt x="723" y="949"/>
                    <a:pt x="788" y="931"/>
                    <a:pt x="840" y="914"/>
                  </a:cubicBezTo>
                  <a:cubicBezTo>
                    <a:pt x="914" y="864"/>
                    <a:pt x="964" y="790"/>
                    <a:pt x="988" y="716"/>
                  </a:cubicBezTo>
                  <a:cubicBezTo>
                    <a:pt x="1013" y="543"/>
                    <a:pt x="964" y="395"/>
                    <a:pt x="840" y="297"/>
                  </a:cubicBezTo>
                  <a:cubicBezTo>
                    <a:pt x="764" y="236"/>
                    <a:pt x="670" y="194"/>
                    <a:pt x="574" y="171"/>
                  </a:cubicBezTo>
                  <a:lnTo>
                    <a:pt x="574" y="171"/>
                  </a:lnTo>
                  <a:cubicBezTo>
                    <a:pt x="581" y="101"/>
                    <a:pt x="532" y="22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4"/>
            <p:cNvSpPr/>
            <p:nvPr/>
          </p:nvSpPr>
          <p:spPr>
            <a:xfrm>
              <a:off x="5438225" y="4049575"/>
              <a:ext cx="29650" cy="28775"/>
            </a:xfrm>
            <a:custGeom>
              <a:avLst/>
              <a:gdLst/>
              <a:ahLst/>
              <a:cxnLst/>
              <a:rect l="l" t="t" r="r" b="b"/>
              <a:pathLst>
                <a:path w="1186" h="1151" extrusionOk="0">
                  <a:moveTo>
                    <a:pt x="475" y="0"/>
                  </a:moveTo>
                  <a:cubicBezTo>
                    <a:pt x="440" y="0"/>
                    <a:pt x="405" y="3"/>
                    <a:pt x="370" y="9"/>
                  </a:cubicBezTo>
                  <a:cubicBezTo>
                    <a:pt x="258" y="54"/>
                    <a:pt x="165" y="161"/>
                    <a:pt x="132" y="293"/>
                  </a:cubicBezTo>
                  <a:lnTo>
                    <a:pt x="132" y="293"/>
                  </a:lnTo>
                  <a:cubicBezTo>
                    <a:pt x="127" y="297"/>
                    <a:pt x="122" y="301"/>
                    <a:pt x="117" y="306"/>
                  </a:cubicBezTo>
                  <a:lnTo>
                    <a:pt x="117" y="306"/>
                  </a:lnTo>
                  <a:cubicBezTo>
                    <a:pt x="47" y="311"/>
                    <a:pt x="1" y="406"/>
                    <a:pt x="25" y="478"/>
                  </a:cubicBezTo>
                  <a:cubicBezTo>
                    <a:pt x="27" y="485"/>
                    <a:pt x="30" y="492"/>
                    <a:pt x="33" y="498"/>
                  </a:cubicBezTo>
                  <a:lnTo>
                    <a:pt x="33" y="498"/>
                  </a:lnTo>
                  <a:cubicBezTo>
                    <a:pt x="23" y="606"/>
                    <a:pt x="56" y="714"/>
                    <a:pt x="124" y="799"/>
                  </a:cubicBezTo>
                  <a:cubicBezTo>
                    <a:pt x="173" y="923"/>
                    <a:pt x="272" y="1021"/>
                    <a:pt x="370" y="1095"/>
                  </a:cubicBezTo>
                  <a:cubicBezTo>
                    <a:pt x="420" y="1132"/>
                    <a:pt x="482" y="1151"/>
                    <a:pt x="546" y="1151"/>
                  </a:cubicBezTo>
                  <a:cubicBezTo>
                    <a:pt x="599" y="1151"/>
                    <a:pt x="654" y="1139"/>
                    <a:pt x="706" y="1114"/>
                  </a:cubicBezTo>
                  <a:lnTo>
                    <a:pt x="706" y="1114"/>
                  </a:lnTo>
                  <a:cubicBezTo>
                    <a:pt x="751" y="1110"/>
                    <a:pt x="797" y="1096"/>
                    <a:pt x="840" y="1071"/>
                  </a:cubicBezTo>
                  <a:cubicBezTo>
                    <a:pt x="916" y="1025"/>
                    <a:pt x="963" y="951"/>
                    <a:pt x="978" y="867"/>
                  </a:cubicBezTo>
                  <a:lnTo>
                    <a:pt x="978" y="867"/>
                  </a:lnTo>
                  <a:cubicBezTo>
                    <a:pt x="1037" y="838"/>
                    <a:pt x="1092" y="791"/>
                    <a:pt x="1136" y="725"/>
                  </a:cubicBezTo>
                  <a:cubicBezTo>
                    <a:pt x="1185" y="602"/>
                    <a:pt x="1185" y="453"/>
                    <a:pt x="1111" y="355"/>
                  </a:cubicBezTo>
                  <a:cubicBezTo>
                    <a:pt x="1012" y="231"/>
                    <a:pt x="914" y="157"/>
                    <a:pt x="790" y="108"/>
                  </a:cubicBezTo>
                  <a:cubicBezTo>
                    <a:pt x="696" y="32"/>
                    <a:pt x="587" y="0"/>
                    <a:pt x="4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4"/>
            <p:cNvSpPr/>
            <p:nvPr/>
          </p:nvSpPr>
          <p:spPr>
            <a:xfrm>
              <a:off x="5385800" y="4010275"/>
              <a:ext cx="32700" cy="25950"/>
            </a:xfrm>
            <a:custGeom>
              <a:avLst/>
              <a:gdLst/>
              <a:ahLst/>
              <a:cxnLst/>
              <a:rect l="l" t="t" r="r" b="b"/>
              <a:pathLst>
                <a:path w="1308" h="1038" extrusionOk="0">
                  <a:moveTo>
                    <a:pt x="690" y="1"/>
                  </a:moveTo>
                  <a:cubicBezTo>
                    <a:pt x="537" y="1"/>
                    <a:pt x="384" y="48"/>
                    <a:pt x="247" y="133"/>
                  </a:cubicBezTo>
                  <a:lnTo>
                    <a:pt x="247" y="133"/>
                  </a:lnTo>
                  <a:cubicBezTo>
                    <a:pt x="214" y="135"/>
                    <a:pt x="180" y="141"/>
                    <a:pt x="147" y="149"/>
                  </a:cubicBezTo>
                  <a:cubicBezTo>
                    <a:pt x="87" y="169"/>
                    <a:pt x="44" y="237"/>
                    <a:pt x="42" y="301"/>
                  </a:cubicBezTo>
                  <a:lnTo>
                    <a:pt x="42" y="301"/>
                  </a:lnTo>
                  <a:cubicBezTo>
                    <a:pt x="1" y="354"/>
                    <a:pt x="11" y="429"/>
                    <a:pt x="73" y="470"/>
                  </a:cubicBezTo>
                  <a:cubicBezTo>
                    <a:pt x="80" y="482"/>
                    <a:pt x="89" y="492"/>
                    <a:pt x="99" y="500"/>
                  </a:cubicBezTo>
                  <a:lnTo>
                    <a:pt x="99" y="500"/>
                  </a:lnTo>
                  <a:cubicBezTo>
                    <a:pt x="133" y="557"/>
                    <a:pt x="178" y="605"/>
                    <a:pt x="231" y="641"/>
                  </a:cubicBezTo>
                  <a:lnTo>
                    <a:pt x="231" y="641"/>
                  </a:lnTo>
                  <a:cubicBezTo>
                    <a:pt x="228" y="649"/>
                    <a:pt x="224" y="658"/>
                    <a:pt x="221" y="668"/>
                  </a:cubicBezTo>
                  <a:cubicBezTo>
                    <a:pt x="196" y="742"/>
                    <a:pt x="221" y="791"/>
                    <a:pt x="295" y="840"/>
                  </a:cubicBezTo>
                  <a:cubicBezTo>
                    <a:pt x="443" y="964"/>
                    <a:pt x="616" y="1013"/>
                    <a:pt x="813" y="1038"/>
                  </a:cubicBezTo>
                  <a:cubicBezTo>
                    <a:pt x="1011" y="1038"/>
                    <a:pt x="1184" y="914"/>
                    <a:pt x="1258" y="717"/>
                  </a:cubicBezTo>
                  <a:cubicBezTo>
                    <a:pt x="1307" y="569"/>
                    <a:pt x="1258" y="396"/>
                    <a:pt x="1159" y="248"/>
                  </a:cubicBezTo>
                  <a:cubicBezTo>
                    <a:pt x="1060" y="100"/>
                    <a:pt x="887" y="1"/>
                    <a:pt x="69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4"/>
            <p:cNvSpPr/>
            <p:nvPr/>
          </p:nvSpPr>
          <p:spPr>
            <a:xfrm>
              <a:off x="5361950" y="3969550"/>
              <a:ext cx="21350" cy="23950"/>
            </a:xfrm>
            <a:custGeom>
              <a:avLst/>
              <a:gdLst/>
              <a:ahLst/>
              <a:cxnLst/>
              <a:rect l="l" t="t" r="r" b="b"/>
              <a:pathLst>
                <a:path w="854" h="958" extrusionOk="0">
                  <a:moveTo>
                    <a:pt x="421" y="0"/>
                  </a:moveTo>
                  <a:cubicBezTo>
                    <a:pt x="377" y="0"/>
                    <a:pt x="331" y="8"/>
                    <a:pt x="286" y="25"/>
                  </a:cubicBezTo>
                  <a:cubicBezTo>
                    <a:pt x="187" y="50"/>
                    <a:pt x="113" y="149"/>
                    <a:pt x="64" y="247"/>
                  </a:cubicBezTo>
                  <a:cubicBezTo>
                    <a:pt x="39" y="321"/>
                    <a:pt x="39" y="420"/>
                    <a:pt x="39" y="494"/>
                  </a:cubicBezTo>
                  <a:cubicBezTo>
                    <a:pt x="0" y="689"/>
                    <a:pt x="161" y="853"/>
                    <a:pt x="340" y="853"/>
                  </a:cubicBezTo>
                  <a:cubicBezTo>
                    <a:pt x="359" y="853"/>
                    <a:pt x="378" y="851"/>
                    <a:pt x="397" y="847"/>
                  </a:cubicBezTo>
                  <a:lnTo>
                    <a:pt x="397" y="847"/>
                  </a:lnTo>
                  <a:cubicBezTo>
                    <a:pt x="448" y="882"/>
                    <a:pt x="505" y="912"/>
                    <a:pt x="558" y="939"/>
                  </a:cubicBezTo>
                  <a:cubicBezTo>
                    <a:pt x="570" y="951"/>
                    <a:pt x="588" y="957"/>
                    <a:pt x="610" y="957"/>
                  </a:cubicBezTo>
                  <a:cubicBezTo>
                    <a:pt x="632" y="957"/>
                    <a:pt x="656" y="951"/>
                    <a:pt x="681" y="939"/>
                  </a:cubicBezTo>
                  <a:cubicBezTo>
                    <a:pt x="730" y="914"/>
                    <a:pt x="755" y="889"/>
                    <a:pt x="780" y="840"/>
                  </a:cubicBezTo>
                  <a:cubicBezTo>
                    <a:pt x="854" y="642"/>
                    <a:pt x="854" y="420"/>
                    <a:pt x="780" y="223"/>
                  </a:cubicBezTo>
                  <a:cubicBezTo>
                    <a:pt x="704" y="90"/>
                    <a:pt x="569" y="0"/>
                    <a:pt x="42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4"/>
            <p:cNvSpPr/>
            <p:nvPr/>
          </p:nvSpPr>
          <p:spPr>
            <a:xfrm>
              <a:off x="5310450" y="3999775"/>
              <a:ext cx="27175" cy="28850"/>
            </a:xfrm>
            <a:custGeom>
              <a:avLst/>
              <a:gdLst/>
              <a:ahLst/>
              <a:cxnLst/>
              <a:rect l="l" t="t" r="r" b="b"/>
              <a:pathLst>
                <a:path w="1087" h="1154" extrusionOk="0">
                  <a:moveTo>
                    <a:pt x="452" y="0"/>
                  </a:moveTo>
                  <a:cubicBezTo>
                    <a:pt x="411" y="0"/>
                    <a:pt x="364" y="22"/>
                    <a:pt x="332" y="61"/>
                  </a:cubicBezTo>
                  <a:lnTo>
                    <a:pt x="332" y="61"/>
                  </a:lnTo>
                  <a:cubicBezTo>
                    <a:pt x="233" y="95"/>
                    <a:pt x="146" y="167"/>
                    <a:pt x="99" y="273"/>
                  </a:cubicBezTo>
                  <a:cubicBezTo>
                    <a:pt x="25" y="372"/>
                    <a:pt x="1" y="495"/>
                    <a:pt x="1" y="618"/>
                  </a:cubicBezTo>
                  <a:cubicBezTo>
                    <a:pt x="25" y="742"/>
                    <a:pt x="25" y="841"/>
                    <a:pt x="75" y="964"/>
                  </a:cubicBezTo>
                  <a:cubicBezTo>
                    <a:pt x="99" y="1038"/>
                    <a:pt x="124" y="1088"/>
                    <a:pt x="198" y="1112"/>
                  </a:cubicBezTo>
                  <a:cubicBezTo>
                    <a:pt x="241" y="1141"/>
                    <a:pt x="285" y="1153"/>
                    <a:pt x="328" y="1153"/>
                  </a:cubicBezTo>
                  <a:cubicBezTo>
                    <a:pt x="359" y="1153"/>
                    <a:pt x="390" y="1147"/>
                    <a:pt x="420" y="1137"/>
                  </a:cubicBezTo>
                  <a:cubicBezTo>
                    <a:pt x="510" y="1119"/>
                    <a:pt x="586" y="1088"/>
                    <a:pt x="659" y="1035"/>
                  </a:cubicBezTo>
                  <a:lnTo>
                    <a:pt x="659" y="1035"/>
                  </a:lnTo>
                  <a:cubicBezTo>
                    <a:pt x="662" y="1036"/>
                    <a:pt x="664" y="1037"/>
                    <a:pt x="667" y="1038"/>
                  </a:cubicBezTo>
                  <a:cubicBezTo>
                    <a:pt x="741" y="1038"/>
                    <a:pt x="815" y="1014"/>
                    <a:pt x="840" y="964"/>
                  </a:cubicBezTo>
                  <a:cubicBezTo>
                    <a:pt x="1013" y="791"/>
                    <a:pt x="1087" y="544"/>
                    <a:pt x="988" y="298"/>
                  </a:cubicBezTo>
                  <a:cubicBezTo>
                    <a:pt x="939" y="199"/>
                    <a:pt x="865" y="125"/>
                    <a:pt x="741" y="100"/>
                  </a:cubicBezTo>
                  <a:cubicBezTo>
                    <a:pt x="718" y="94"/>
                    <a:pt x="693" y="91"/>
                    <a:pt x="668" y="91"/>
                  </a:cubicBezTo>
                  <a:cubicBezTo>
                    <a:pt x="663" y="91"/>
                    <a:pt x="658" y="91"/>
                    <a:pt x="653" y="91"/>
                  </a:cubicBezTo>
                  <a:lnTo>
                    <a:pt x="653" y="91"/>
                  </a:lnTo>
                  <a:cubicBezTo>
                    <a:pt x="624" y="75"/>
                    <a:pt x="594" y="63"/>
                    <a:pt x="563" y="54"/>
                  </a:cubicBezTo>
                  <a:lnTo>
                    <a:pt x="563" y="54"/>
                  </a:lnTo>
                  <a:cubicBezTo>
                    <a:pt x="551" y="42"/>
                    <a:pt x="536" y="32"/>
                    <a:pt x="519" y="26"/>
                  </a:cubicBezTo>
                  <a:cubicBezTo>
                    <a:pt x="502" y="8"/>
                    <a:pt x="478" y="0"/>
                    <a:pt x="45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4"/>
            <p:cNvSpPr/>
            <p:nvPr/>
          </p:nvSpPr>
          <p:spPr>
            <a:xfrm>
              <a:off x="5360000" y="4060225"/>
              <a:ext cx="30725" cy="25075"/>
            </a:xfrm>
            <a:custGeom>
              <a:avLst/>
              <a:gdLst/>
              <a:ahLst/>
              <a:cxnLst/>
              <a:rect l="l" t="t" r="r" b="b"/>
              <a:pathLst>
                <a:path w="1229" h="1003" extrusionOk="0">
                  <a:moveTo>
                    <a:pt x="474" y="1"/>
                  </a:moveTo>
                  <a:cubicBezTo>
                    <a:pt x="416" y="1"/>
                    <a:pt x="360" y="22"/>
                    <a:pt x="315" y="52"/>
                  </a:cubicBezTo>
                  <a:cubicBezTo>
                    <a:pt x="219" y="110"/>
                    <a:pt x="168" y="197"/>
                    <a:pt x="161" y="290"/>
                  </a:cubicBezTo>
                  <a:lnTo>
                    <a:pt x="161" y="290"/>
                  </a:lnTo>
                  <a:cubicBezTo>
                    <a:pt x="150" y="298"/>
                    <a:pt x="139" y="307"/>
                    <a:pt x="129" y="315"/>
                  </a:cubicBezTo>
                  <a:lnTo>
                    <a:pt x="129" y="315"/>
                  </a:lnTo>
                  <a:cubicBezTo>
                    <a:pt x="125" y="318"/>
                    <a:pt x="121" y="321"/>
                    <a:pt x="117" y="324"/>
                  </a:cubicBezTo>
                  <a:cubicBezTo>
                    <a:pt x="114" y="327"/>
                    <a:pt x="110" y="331"/>
                    <a:pt x="107" y="334"/>
                  </a:cubicBezTo>
                  <a:lnTo>
                    <a:pt x="107" y="334"/>
                  </a:lnTo>
                  <a:cubicBezTo>
                    <a:pt x="102" y="339"/>
                    <a:pt x="97" y="344"/>
                    <a:pt x="92" y="348"/>
                  </a:cubicBezTo>
                  <a:cubicBezTo>
                    <a:pt x="88" y="355"/>
                    <a:pt x="84" y="362"/>
                    <a:pt x="80" y="369"/>
                  </a:cubicBezTo>
                  <a:lnTo>
                    <a:pt x="80" y="369"/>
                  </a:lnTo>
                  <a:cubicBezTo>
                    <a:pt x="1" y="492"/>
                    <a:pt x="33" y="656"/>
                    <a:pt x="142" y="743"/>
                  </a:cubicBezTo>
                  <a:cubicBezTo>
                    <a:pt x="305" y="907"/>
                    <a:pt x="503" y="1003"/>
                    <a:pt x="720" y="1003"/>
                  </a:cubicBezTo>
                  <a:cubicBezTo>
                    <a:pt x="765" y="1003"/>
                    <a:pt x="811" y="999"/>
                    <a:pt x="858" y="990"/>
                  </a:cubicBezTo>
                  <a:cubicBezTo>
                    <a:pt x="981" y="966"/>
                    <a:pt x="1080" y="892"/>
                    <a:pt x="1154" y="793"/>
                  </a:cubicBezTo>
                  <a:cubicBezTo>
                    <a:pt x="1228" y="669"/>
                    <a:pt x="1228" y="521"/>
                    <a:pt x="1154" y="422"/>
                  </a:cubicBezTo>
                  <a:cubicBezTo>
                    <a:pt x="1080" y="299"/>
                    <a:pt x="957" y="200"/>
                    <a:pt x="808" y="176"/>
                  </a:cubicBezTo>
                  <a:cubicBezTo>
                    <a:pt x="806" y="175"/>
                    <a:pt x="804" y="175"/>
                    <a:pt x="802" y="175"/>
                  </a:cubicBezTo>
                  <a:lnTo>
                    <a:pt x="802" y="175"/>
                  </a:lnTo>
                  <a:cubicBezTo>
                    <a:pt x="749" y="101"/>
                    <a:pt x="667" y="48"/>
                    <a:pt x="586" y="27"/>
                  </a:cubicBezTo>
                  <a:cubicBezTo>
                    <a:pt x="548" y="9"/>
                    <a:pt x="511" y="1"/>
                    <a:pt x="4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4"/>
            <p:cNvSpPr/>
            <p:nvPr/>
          </p:nvSpPr>
          <p:spPr>
            <a:xfrm>
              <a:off x="5417225" y="4121850"/>
              <a:ext cx="34100" cy="33500"/>
            </a:xfrm>
            <a:custGeom>
              <a:avLst/>
              <a:gdLst/>
              <a:ahLst/>
              <a:cxnLst/>
              <a:rect l="l" t="t" r="r" b="b"/>
              <a:pathLst>
                <a:path w="1364" h="1340" extrusionOk="0">
                  <a:moveTo>
                    <a:pt x="637" y="0"/>
                  </a:moveTo>
                  <a:cubicBezTo>
                    <a:pt x="614" y="0"/>
                    <a:pt x="591" y="2"/>
                    <a:pt x="569" y="7"/>
                  </a:cubicBezTo>
                  <a:cubicBezTo>
                    <a:pt x="470" y="7"/>
                    <a:pt x="396" y="31"/>
                    <a:pt x="297" y="56"/>
                  </a:cubicBezTo>
                  <a:cubicBezTo>
                    <a:pt x="248" y="105"/>
                    <a:pt x="198" y="130"/>
                    <a:pt x="149" y="179"/>
                  </a:cubicBezTo>
                  <a:cubicBezTo>
                    <a:pt x="57" y="271"/>
                    <a:pt x="34" y="404"/>
                    <a:pt x="78" y="517"/>
                  </a:cubicBezTo>
                  <a:lnTo>
                    <a:pt x="78" y="517"/>
                  </a:lnTo>
                  <a:cubicBezTo>
                    <a:pt x="21" y="570"/>
                    <a:pt x="1" y="659"/>
                    <a:pt x="1" y="747"/>
                  </a:cubicBezTo>
                  <a:cubicBezTo>
                    <a:pt x="1" y="797"/>
                    <a:pt x="25" y="821"/>
                    <a:pt x="50" y="871"/>
                  </a:cubicBezTo>
                  <a:cubicBezTo>
                    <a:pt x="75" y="895"/>
                    <a:pt x="99" y="945"/>
                    <a:pt x="149" y="970"/>
                  </a:cubicBezTo>
                  <a:cubicBezTo>
                    <a:pt x="210" y="1019"/>
                    <a:pt x="278" y="1062"/>
                    <a:pt x="348" y="1095"/>
                  </a:cubicBezTo>
                  <a:lnTo>
                    <a:pt x="348" y="1095"/>
                  </a:lnTo>
                  <a:cubicBezTo>
                    <a:pt x="447" y="1242"/>
                    <a:pt x="619" y="1340"/>
                    <a:pt x="791" y="1340"/>
                  </a:cubicBezTo>
                  <a:cubicBezTo>
                    <a:pt x="962" y="1328"/>
                    <a:pt x="1109" y="1255"/>
                    <a:pt x="1210" y="1143"/>
                  </a:cubicBezTo>
                  <a:lnTo>
                    <a:pt x="1210" y="1143"/>
                  </a:lnTo>
                  <a:cubicBezTo>
                    <a:pt x="1248" y="1117"/>
                    <a:pt x="1282" y="1084"/>
                    <a:pt x="1309" y="1044"/>
                  </a:cubicBezTo>
                  <a:cubicBezTo>
                    <a:pt x="1327" y="991"/>
                    <a:pt x="1344" y="939"/>
                    <a:pt x="1344" y="887"/>
                  </a:cubicBezTo>
                  <a:lnTo>
                    <a:pt x="1344" y="887"/>
                  </a:lnTo>
                  <a:cubicBezTo>
                    <a:pt x="1358" y="828"/>
                    <a:pt x="1363" y="764"/>
                    <a:pt x="1359" y="698"/>
                  </a:cubicBezTo>
                  <a:cubicBezTo>
                    <a:pt x="1334" y="426"/>
                    <a:pt x="1186" y="204"/>
                    <a:pt x="939" y="81"/>
                  </a:cubicBezTo>
                  <a:cubicBezTo>
                    <a:pt x="838" y="40"/>
                    <a:pt x="737" y="0"/>
                    <a:pt x="63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5331350" y="4114725"/>
              <a:ext cx="29750" cy="33650"/>
            </a:xfrm>
            <a:custGeom>
              <a:avLst/>
              <a:gdLst/>
              <a:ahLst/>
              <a:cxnLst/>
              <a:rect l="l" t="t" r="r" b="b"/>
              <a:pathLst>
                <a:path w="1190" h="1346" extrusionOk="0">
                  <a:moveTo>
                    <a:pt x="703" y="636"/>
                  </a:moveTo>
                  <a:lnTo>
                    <a:pt x="703" y="637"/>
                  </a:lnTo>
                  <a:lnTo>
                    <a:pt x="703" y="637"/>
                  </a:lnTo>
                  <a:lnTo>
                    <a:pt x="701" y="641"/>
                  </a:lnTo>
                  <a:lnTo>
                    <a:pt x="701" y="641"/>
                  </a:lnTo>
                  <a:cubicBezTo>
                    <a:pt x="702" y="639"/>
                    <a:pt x="702" y="638"/>
                    <a:pt x="703" y="636"/>
                  </a:cubicBezTo>
                  <a:close/>
                  <a:moveTo>
                    <a:pt x="473" y="0"/>
                  </a:moveTo>
                  <a:cubicBezTo>
                    <a:pt x="432" y="0"/>
                    <a:pt x="391" y="6"/>
                    <a:pt x="350" y="20"/>
                  </a:cubicBezTo>
                  <a:cubicBezTo>
                    <a:pt x="201" y="45"/>
                    <a:pt x="78" y="168"/>
                    <a:pt x="53" y="316"/>
                  </a:cubicBezTo>
                  <a:cubicBezTo>
                    <a:pt x="0" y="493"/>
                    <a:pt x="36" y="682"/>
                    <a:pt x="133" y="830"/>
                  </a:cubicBezTo>
                  <a:lnTo>
                    <a:pt x="133" y="830"/>
                  </a:lnTo>
                  <a:cubicBezTo>
                    <a:pt x="159" y="925"/>
                    <a:pt x="206" y="1037"/>
                    <a:pt x="276" y="1106"/>
                  </a:cubicBezTo>
                  <a:cubicBezTo>
                    <a:pt x="300" y="1131"/>
                    <a:pt x="325" y="1156"/>
                    <a:pt x="350" y="1180"/>
                  </a:cubicBezTo>
                  <a:cubicBezTo>
                    <a:pt x="399" y="1230"/>
                    <a:pt x="448" y="1279"/>
                    <a:pt x="498" y="1304"/>
                  </a:cubicBezTo>
                  <a:cubicBezTo>
                    <a:pt x="563" y="1332"/>
                    <a:pt x="631" y="1346"/>
                    <a:pt x="699" y="1346"/>
                  </a:cubicBezTo>
                  <a:cubicBezTo>
                    <a:pt x="812" y="1346"/>
                    <a:pt x="924" y="1307"/>
                    <a:pt x="1016" y="1230"/>
                  </a:cubicBezTo>
                  <a:cubicBezTo>
                    <a:pt x="1090" y="1156"/>
                    <a:pt x="1164" y="1057"/>
                    <a:pt x="1164" y="934"/>
                  </a:cubicBezTo>
                  <a:cubicBezTo>
                    <a:pt x="1189" y="835"/>
                    <a:pt x="1189" y="711"/>
                    <a:pt x="1140" y="588"/>
                  </a:cubicBezTo>
                  <a:cubicBezTo>
                    <a:pt x="1115" y="489"/>
                    <a:pt x="1041" y="390"/>
                    <a:pt x="967" y="292"/>
                  </a:cubicBezTo>
                  <a:cubicBezTo>
                    <a:pt x="963" y="286"/>
                    <a:pt x="959" y="280"/>
                    <a:pt x="954" y="274"/>
                  </a:cubicBezTo>
                  <a:lnTo>
                    <a:pt x="954" y="274"/>
                  </a:lnTo>
                  <a:cubicBezTo>
                    <a:pt x="942" y="230"/>
                    <a:pt x="922" y="187"/>
                    <a:pt x="893" y="144"/>
                  </a:cubicBezTo>
                  <a:lnTo>
                    <a:pt x="819" y="94"/>
                  </a:lnTo>
                  <a:cubicBezTo>
                    <a:pt x="789" y="79"/>
                    <a:pt x="758" y="73"/>
                    <a:pt x="728" y="71"/>
                  </a:cubicBezTo>
                  <a:lnTo>
                    <a:pt x="728" y="71"/>
                  </a:lnTo>
                  <a:cubicBezTo>
                    <a:pt x="649" y="29"/>
                    <a:pt x="563" y="0"/>
                    <a:pt x="4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5282175" y="4068300"/>
              <a:ext cx="25225" cy="25325"/>
            </a:xfrm>
            <a:custGeom>
              <a:avLst/>
              <a:gdLst/>
              <a:ahLst/>
              <a:cxnLst/>
              <a:rect l="l" t="t" r="r" b="b"/>
              <a:pathLst>
                <a:path w="1009" h="1013" extrusionOk="0">
                  <a:moveTo>
                    <a:pt x="621" y="366"/>
                  </a:moveTo>
                  <a:lnTo>
                    <a:pt x="638" y="371"/>
                  </a:lnTo>
                  <a:cubicBezTo>
                    <a:pt x="632" y="371"/>
                    <a:pt x="627" y="370"/>
                    <a:pt x="624" y="367"/>
                  </a:cubicBezTo>
                  <a:lnTo>
                    <a:pt x="624" y="367"/>
                  </a:lnTo>
                  <a:cubicBezTo>
                    <a:pt x="623" y="367"/>
                    <a:pt x="622" y="366"/>
                    <a:pt x="621" y="366"/>
                  </a:cubicBezTo>
                  <a:close/>
                  <a:moveTo>
                    <a:pt x="639" y="372"/>
                  </a:moveTo>
                  <a:lnTo>
                    <a:pt x="650" y="383"/>
                  </a:lnTo>
                  <a:lnTo>
                    <a:pt x="651" y="386"/>
                  </a:lnTo>
                  <a:lnTo>
                    <a:pt x="651" y="386"/>
                  </a:lnTo>
                  <a:cubicBezTo>
                    <a:pt x="647" y="383"/>
                    <a:pt x="644" y="381"/>
                    <a:pt x="640" y="378"/>
                  </a:cubicBezTo>
                  <a:lnTo>
                    <a:pt x="640" y="378"/>
                  </a:lnTo>
                  <a:cubicBezTo>
                    <a:pt x="640" y="377"/>
                    <a:pt x="639" y="374"/>
                    <a:pt x="639" y="372"/>
                  </a:cubicBezTo>
                  <a:close/>
                  <a:moveTo>
                    <a:pt x="641" y="382"/>
                  </a:moveTo>
                  <a:lnTo>
                    <a:pt x="652" y="389"/>
                  </a:lnTo>
                  <a:lnTo>
                    <a:pt x="654" y="394"/>
                  </a:lnTo>
                  <a:lnTo>
                    <a:pt x="654" y="394"/>
                  </a:lnTo>
                  <a:cubicBezTo>
                    <a:pt x="647" y="392"/>
                    <a:pt x="644" y="388"/>
                    <a:pt x="641" y="382"/>
                  </a:cubicBezTo>
                  <a:close/>
                  <a:moveTo>
                    <a:pt x="552" y="408"/>
                  </a:moveTo>
                  <a:lnTo>
                    <a:pt x="564" y="412"/>
                  </a:lnTo>
                  <a:lnTo>
                    <a:pt x="564" y="412"/>
                  </a:lnTo>
                  <a:lnTo>
                    <a:pt x="576" y="420"/>
                  </a:lnTo>
                  <a:lnTo>
                    <a:pt x="576" y="420"/>
                  </a:lnTo>
                  <a:cubicBezTo>
                    <a:pt x="566" y="420"/>
                    <a:pt x="561" y="417"/>
                    <a:pt x="552" y="408"/>
                  </a:cubicBezTo>
                  <a:close/>
                  <a:moveTo>
                    <a:pt x="582" y="418"/>
                  </a:moveTo>
                  <a:lnTo>
                    <a:pt x="588" y="420"/>
                  </a:lnTo>
                  <a:cubicBezTo>
                    <a:pt x="587" y="420"/>
                    <a:pt x="585" y="420"/>
                    <a:pt x="583" y="420"/>
                  </a:cubicBezTo>
                  <a:lnTo>
                    <a:pt x="583" y="420"/>
                  </a:lnTo>
                  <a:cubicBezTo>
                    <a:pt x="583" y="420"/>
                    <a:pt x="582" y="419"/>
                    <a:pt x="582" y="418"/>
                  </a:cubicBezTo>
                  <a:close/>
                  <a:moveTo>
                    <a:pt x="588" y="420"/>
                  </a:moveTo>
                  <a:lnTo>
                    <a:pt x="592" y="431"/>
                  </a:lnTo>
                  <a:lnTo>
                    <a:pt x="592" y="431"/>
                  </a:lnTo>
                  <a:lnTo>
                    <a:pt x="613" y="44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4" y="438"/>
                  </a:lnTo>
                  <a:lnTo>
                    <a:pt x="594" y="438"/>
                  </a:lnTo>
                  <a:cubicBezTo>
                    <a:pt x="594" y="437"/>
                    <a:pt x="593" y="437"/>
                    <a:pt x="593" y="436"/>
                  </a:cubicBezTo>
                  <a:lnTo>
                    <a:pt x="593" y="436"/>
                  </a:lnTo>
                  <a:cubicBezTo>
                    <a:pt x="593" y="436"/>
                    <a:pt x="592" y="435"/>
                    <a:pt x="592" y="435"/>
                  </a:cubicBezTo>
                  <a:lnTo>
                    <a:pt x="592" y="43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2" y="431"/>
                  </a:lnTo>
                  <a:lnTo>
                    <a:pt x="592" y="431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90" y="431"/>
                    <a:pt x="590" y="432"/>
                    <a:pt x="591" y="433"/>
                  </a:cubicBezTo>
                  <a:lnTo>
                    <a:pt x="591" y="433"/>
                  </a:lnTo>
                  <a:cubicBezTo>
                    <a:pt x="591" y="433"/>
                    <a:pt x="592" y="434"/>
                    <a:pt x="592" y="435"/>
                  </a:cubicBezTo>
                  <a:lnTo>
                    <a:pt x="592" y="435"/>
                  </a:lnTo>
                  <a:lnTo>
                    <a:pt x="592" y="435"/>
                  </a:lnTo>
                  <a:lnTo>
                    <a:pt x="592" y="435"/>
                  </a:lnTo>
                  <a:cubicBezTo>
                    <a:pt x="592" y="434"/>
                    <a:pt x="591" y="433"/>
                    <a:pt x="591" y="433"/>
                  </a:cubicBezTo>
                  <a:lnTo>
                    <a:pt x="591" y="433"/>
                  </a:lnTo>
                  <a:cubicBezTo>
                    <a:pt x="590" y="431"/>
                    <a:pt x="589" y="430"/>
                    <a:pt x="589" y="429"/>
                  </a:cubicBezTo>
                  <a:lnTo>
                    <a:pt x="589" y="429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89" y="427"/>
                    <a:pt x="588" y="424"/>
                    <a:pt x="588" y="420"/>
                  </a:cubicBezTo>
                  <a:close/>
                  <a:moveTo>
                    <a:pt x="366" y="1"/>
                  </a:moveTo>
                  <a:lnTo>
                    <a:pt x="292" y="38"/>
                  </a:lnTo>
                  <a:lnTo>
                    <a:pt x="292" y="38"/>
                  </a:lnTo>
                  <a:lnTo>
                    <a:pt x="243" y="50"/>
                  </a:lnTo>
                  <a:lnTo>
                    <a:pt x="218" y="75"/>
                  </a:lnTo>
                  <a:cubicBezTo>
                    <a:pt x="169" y="99"/>
                    <a:pt x="119" y="149"/>
                    <a:pt x="70" y="223"/>
                  </a:cubicBezTo>
                  <a:cubicBezTo>
                    <a:pt x="70" y="223"/>
                    <a:pt x="70" y="223"/>
                    <a:pt x="70" y="248"/>
                  </a:cubicBezTo>
                  <a:cubicBezTo>
                    <a:pt x="70" y="272"/>
                    <a:pt x="45" y="297"/>
                    <a:pt x="45" y="346"/>
                  </a:cubicBezTo>
                  <a:cubicBezTo>
                    <a:pt x="21" y="394"/>
                    <a:pt x="21" y="419"/>
                    <a:pt x="43" y="466"/>
                  </a:cubicBezTo>
                  <a:lnTo>
                    <a:pt x="43" y="466"/>
                  </a:lnTo>
                  <a:cubicBezTo>
                    <a:pt x="13" y="526"/>
                    <a:pt x="1" y="589"/>
                    <a:pt x="21" y="667"/>
                  </a:cubicBezTo>
                  <a:cubicBezTo>
                    <a:pt x="21" y="692"/>
                    <a:pt x="45" y="717"/>
                    <a:pt x="45" y="766"/>
                  </a:cubicBezTo>
                  <a:cubicBezTo>
                    <a:pt x="70" y="791"/>
                    <a:pt x="95" y="815"/>
                    <a:pt x="119" y="865"/>
                  </a:cubicBezTo>
                  <a:lnTo>
                    <a:pt x="144" y="890"/>
                  </a:lnTo>
                  <a:cubicBezTo>
                    <a:pt x="169" y="914"/>
                    <a:pt x="218" y="914"/>
                    <a:pt x="243" y="939"/>
                  </a:cubicBezTo>
                  <a:lnTo>
                    <a:pt x="267" y="964"/>
                  </a:lnTo>
                  <a:cubicBezTo>
                    <a:pt x="292" y="988"/>
                    <a:pt x="342" y="988"/>
                    <a:pt x="366" y="1013"/>
                  </a:cubicBezTo>
                  <a:lnTo>
                    <a:pt x="638" y="1013"/>
                  </a:lnTo>
                  <a:cubicBezTo>
                    <a:pt x="687" y="988"/>
                    <a:pt x="712" y="988"/>
                    <a:pt x="737" y="964"/>
                  </a:cubicBezTo>
                  <a:lnTo>
                    <a:pt x="786" y="939"/>
                  </a:lnTo>
                  <a:lnTo>
                    <a:pt x="860" y="890"/>
                  </a:lnTo>
                  <a:lnTo>
                    <a:pt x="885" y="840"/>
                  </a:lnTo>
                  <a:cubicBezTo>
                    <a:pt x="909" y="815"/>
                    <a:pt x="934" y="791"/>
                    <a:pt x="959" y="766"/>
                  </a:cubicBezTo>
                  <a:cubicBezTo>
                    <a:pt x="983" y="717"/>
                    <a:pt x="983" y="692"/>
                    <a:pt x="1008" y="667"/>
                  </a:cubicBezTo>
                  <a:cubicBezTo>
                    <a:pt x="1008" y="643"/>
                    <a:pt x="1008" y="643"/>
                    <a:pt x="1008" y="618"/>
                  </a:cubicBezTo>
                  <a:cubicBezTo>
                    <a:pt x="1008" y="593"/>
                    <a:pt x="1008" y="544"/>
                    <a:pt x="1008" y="519"/>
                  </a:cubicBezTo>
                  <a:cubicBezTo>
                    <a:pt x="1008" y="470"/>
                    <a:pt x="1008" y="445"/>
                    <a:pt x="1008" y="396"/>
                  </a:cubicBezTo>
                  <a:cubicBezTo>
                    <a:pt x="1008" y="346"/>
                    <a:pt x="983" y="322"/>
                    <a:pt x="959" y="272"/>
                  </a:cubicBezTo>
                  <a:cubicBezTo>
                    <a:pt x="948" y="257"/>
                    <a:pt x="938" y="241"/>
                    <a:pt x="927" y="225"/>
                  </a:cubicBezTo>
                  <a:lnTo>
                    <a:pt x="927" y="225"/>
                  </a:lnTo>
                  <a:cubicBezTo>
                    <a:pt x="911" y="197"/>
                    <a:pt x="895" y="170"/>
                    <a:pt x="885" y="149"/>
                  </a:cubicBezTo>
                  <a:cubicBezTo>
                    <a:pt x="860" y="149"/>
                    <a:pt x="835" y="124"/>
                    <a:pt x="811" y="99"/>
                  </a:cubicBezTo>
                  <a:cubicBezTo>
                    <a:pt x="811" y="99"/>
                    <a:pt x="786" y="75"/>
                    <a:pt x="761" y="75"/>
                  </a:cubicBezTo>
                  <a:cubicBezTo>
                    <a:pt x="746" y="59"/>
                    <a:pt x="721" y="54"/>
                    <a:pt x="698" y="45"/>
                  </a:cubicBezTo>
                  <a:lnTo>
                    <a:pt x="698" y="45"/>
                  </a:lnTo>
                  <a:cubicBezTo>
                    <a:pt x="687" y="39"/>
                    <a:pt x="676" y="32"/>
                    <a:pt x="662" y="25"/>
                  </a:cubicBezTo>
                  <a:cubicBezTo>
                    <a:pt x="613" y="25"/>
                    <a:pt x="588" y="1"/>
                    <a:pt x="53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5232675" y="4013375"/>
              <a:ext cx="31500" cy="23325"/>
            </a:xfrm>
            <a:custGeom>
              <a:avLst/>
              <a:gdLst/>
              <a:ahLst/>
              <a:cxnLst/>
              <a:rect l="l" t="t" r="r" b="b"/>
              <a:pathLst>
                <a:path w="1260" h="933" extrusionOk="0">
                  <a:moveTo>
                    <a:pt x="593" y="0"/>
                  </a:moveTo>
                  <a:cubicBezTo>
                    <a:pt x="484" y="0"/>
                    <a:pt x="375" y="27"/>
                    <a:pt x="266" y="71"/>
                  </a:cubicBezTo>
                  <a:lnTo>
                    <a:pt x="266" y="71"/>
                  </a:lnTo>
                  <a:cubicBezTo>
                    <a:pt x="260" y="72"/>
                    <a:pt x="254" y="73"/>
                    <a:pt x="248" y="74"/>
                  </a:cubicBezTo>
                  <a:cubicBezTo>
                    <a:pt x="166" y="95"/>
                    <a:pt x="101" y="132"/>
                    <a:pt x="67" y="201"/>
                  </a:cubicBezTo>
                  <a:lnTo>
                    <a:pt x="67" y="201"/>
                  </a:lnTo>
                  <a:cubicBezTo>
                    <a:pt x="29" y="250"/>
                    <a:pt x="1" y="310"/>
                    <a:pt x="1" y="371"/>
                  </a:cubicBezTo>
                  <a:cubicBezTo>
                    <a:pt x="1" y="473"/>
                    <a:pt x="51" y="558"/>
                    <a:pt x="111" y="612"/>
                  </a:cubicBezTo>
                  <a:lnTo>
                    <a:pt x="111" y="612"/>
                  </a:lnTo>
                  <a:cubicBezTo>
                    <a:pt x="114" y="631"/>
                    <a:pt x="118" y="649"/>
                    <a:pt x="124" y="667"/>
                  </a:cubicBezTo>
                  <a:cubicBezTo>
                    <a:pt x="149" y="741"/>
                    <a:pt x="198" y="815"/>
                    <a:pt x="272" y="865"/>
                  </a:cubicBezTo>
                  <a:cubicBezTo>
                    <a:pt x="301" y="893"/>
                    <a:pt x="347" y="905"/>
                    <a:pt x="395" y="905"/>
                  </a:cubicBezTo>
                  <a:cubicBezTo>
                    <a:pt x="429" y="905"/>
                    <a:pt x="464" y="899"/>
                    <a:pt x="495" y="889"/>
                  </a:cubicBezTo>
                  <a:lnTo>
                    <a:pt x="519" y="914"/>
                  </a:lnTo>
                  <a:cubicBezTo>
                    <a:pt x="581" y="926"/>
                    <a:pt x="649" y="932"/>
                    <a:pt x="717" y="932"/>
                  </a:cubicBezTo>
                  <a:cubicBezTo>
                    <a:pt x="785" y="932"/>
                    <a:pt x="853" y="926"/>
                    <a:pt x="914" y="914"/>
                  </a:cubicBezTo>
                  <a:cubicBezTo>
                    <a:pt x="988" y="889"/>
                    <a:pt x="1062" y="865"/>
                    <a:pt x="1112" y="790"/>
                  </a:cubicBezTo>
                  <a:cubicBezTo>
                    <a:pt x="1186" y="741"/>
                    <a:pt x="1235" y="667"/>
                    <a:pt x="1260" y="593"/>
                  </a:cubicBezTo>
                  <a:cubicBezTo>
                    <a:pt x="1260" y="568"/>
                    <a:pt x="1260" y="519"/>
                    <a:pt x="1260" y="494"/>
                  </a:cubicBezTo>
                  <a:cubicBezTo>
                    <a:pt x="1260" y="445"/>
                    <a:pt x="1260" y="420"/>
                    <a:pt x="1260" y="371"/>
                  </a:cubicBezTo>
                  <a:cubicBezTo>
                    <a:pt x="1235" y="321"/>
                    <a:pt x="1210" y="247"/>
                    <a:pt x="1161" y="198"/>
                  </a:cubicBezTo>
                  <a:cubicBezTo>
                    <a:pt x="1136" y="173"/>
                    <a:pt x="1087" y="149"/>
                    <a:pt x="1062" y="124"/>
                  </a:cubicBezTo>
                  <a:cubicBezTo>
                    <a:pt x="1041" y="115"/>
                    <a:pt x="1019" y="108"/>
                    <a:pt x="996" y="100"/>
                  </a:cubicBezTo>
                  <a:lnTo>
                    <a:pt x="996" y="100"/>
                  </a:lnTo>
                  <a:cubicBezTo>
                    <a:pt x="882" y="40"/>
                    <a:pt x="747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5161700" y="4031275"/>
              <a:ext cx="30875" cy="25725"/>
            </a:xfrm>
            <a:custGeom>
              <a:avLst/>
              <a:gdLst/>
              <a:ahLst/>
              <a:cxnLst/>
              <a:rect l="l" t="t" r="r" b="b"/>
              <a:pathLst>
                <a:path w="1235" h="1029" extrusionOk="0">
                  <a:moveTo>
                    <a:pt x="568" y="0"/>
                  </a:moveTo>
                  <a:cubicBezTo>
                    <a:pt x="517" y="0"/>
                    <a:pt x="468" y="9"/>
                    <a:pt x="422" y="25"/>
                  </a:cubicBezTo>
                  <a:lnTo>
                    <a:pt x="422" y="25"/>
                  </a:lnTo>
                  <a:cubicBezTo>
                    <a:pt x="421" y="25"/>
                    <a:pt x="421" y="25"/>
                    <a:pt x="420" y="25"/>
                  </a:cubicBezTo>
                  <a:cubicBezTo>
                    <a:pt x="411" y="28"/>
                    <a:pt x="403" y="32"/>
                    <a:pt x="394" y="36"/>
                  </a:cubicBezTo>
                  <a:lnTo>
                    <a:pt x="394" y="36"/>
                  </a:lnTo>
                  <a:cubicBezTo>
                    <a:pt x="393" y="36"/>
                    <a:pt x="392" y="37"/>
                    <a:pt x="391" y="37"/>
                  </a:cubicBezTo>
                  <a:lnTo>
                    <a:pt x="391" y="37"/>
                  </a:lnTo>
                  <a:cubicBezTo>
                    <a:pt x="377" y="35"/>
                    <a:pt x="362" y="34"/>
                    <a:pt x="347" y="34"/>
                  </a:cubicBezTo>
                  <a:cubicBezTo>
                    <a:pt x="313" y="34"/>
                    <a:pt x="278" y="40"/>
                    <a:pt x="247" y="50"/>
                  </a:cubicBezTo>
                  <a:cubicBezTo>
                    <a:pt x="173" y="50"/>
                    <a:pt x="99" y="99"/>
                    <a:pt x="75" y="173"/>
                  </a:cubicBezTo>
                  <a:cubicBezTo>
                    <a:pt x="25" y="247"/>
                    <a:pt x="1" y="346"/>
                    <a:pt x="25" y="420"/>
                  </a:cubicBezTo>
                  <a:lnTo>
                    <a:pt x="75" y="494"/>
                  </a:lnTo>
                  <a:cubicBezTo>
                    <a:pt x="78" y="501"/>
                    <a:pt x="82" y="508"/>
                    <a:pt x="86" y="515"/>
                  </a:cubicBezTo>
                  <a:lnTo>
                    <a:pt x="86" y="515"/>
                  </a:lnTo>
                  <a:cubicBezTo>
                    <a:pt x="89" y="532"/>
                    <a:pt x="93" y="550"/>
                    <a:pt x="99" y="568"/>
                  </a:cubicBezTo>
                  <a:cubicBezTo>
                    <a:pt x="124" y="642"/>
                    <a:pt x="149" y="716"/>
                    <a:pt x="223" y="790"/>
                  </a:cubicBezTo>
                  <a:cubicBezTo>
                    <a:pt x="239" y="806"/>
                    <a:pt x="254" y="822"/>
                    <a:pt x="270" y="838"/>
                  </a:cubicBezTo>
                  <a:lnTo>
                    <a:pt x="270" y="838"/>
                  </a:lnTo>
                  <a:cubicBezTo>
                    <a:pt x="333" y="920"/>
                    <a:pt x="417" y="984"/>
                    <a:pt x="519" y="1013"/>
                  </a:cubicBezTo>
                  <a:cubicBezTo>
                    <a:pt x="560" y="1023"/>
                    <a:pt x="597" y="1029"/>
                    <a:pt x="631" y="1029"/>
                  </a:cubicBezTo>
                  <a:cubicBezTo>
                    <a:pt x="679" y="1029"/>
                    <a:pt x="722" y="1017"/>
                    <a:pt x="766" y="988"/>
                  </a:cubicBezTo>
                  <a:cubicBezTo>
                    <a:pt x="802" y="964"/>
                    <a:pt x="833" y="939"/>
                    <a:pt x="858" y="912"/>
                  </a:cubicBezTo>
                  <a:lnTo>
                    <a:pt x="858" y="912"/>
                  </a:lnTo>
                  <a:cubicBezTo>
                    <a:pt x="860" y="912"/>
                    <a:pt x="862" y="913"/>
                    <a:pt x="865" y="914"/>
                  </a:cubicBezTo>
                  <a:lnTo>
                    <a:pt x="1013" y="914"/>
                  </a:lnTo>
                  <a:cubicBezTo>
                    <a:pt x="1087" y="889"/>
                    <a:pt x="1136" y="865"/>
                    <a:pt x="1186" y="815"/>
                  </a:cubicBezTo>
                  <a:cubicBezTo>
                    <a:pt x="1210" y="766"/>
                    <a:pt x="1235" y="716"/>
                    <a:pt x="1235" y="667"/>
                  </a:cubicBezTo>
                  <a:cubicBezTo>
                    <a:pt x="1235" y="642"/>
                    <a:pt x="1235" y="593"/>
                    <a:pt x="1235" y="568"/>
                  </a:cubicBezTo>
                  <a:cubicBezTo>
                    <a:pt x="1235" y="544"/>
                    <a:pt x="1235" y="494"/>
                    <a:pt x="1210" y="469"/>
                  </a:cubicBezTo>
                  <a:cubicBezTo>
                    <a:pt x="1161" y="346"/>
                    <a:pt x="1087" y="247"/>
                    <a:pt x="1013" y="149"/>
                  </a:cubicBezTo>
                  <a:cubicBezTo>
                    <a:pt x="939" y="99"/>
                    <a:pt x="865" y="25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5202425" y="4128175"/>
              <a:ext cx="26575" cy="29075"/>
            </a:xfrm>
            <a:custGeom>
              <a:avLst/>
              <a:gdLst/>
              <a:ahLst/>
              <a:cxnLst/>
              <a:rect l="l" t="t" r="r" b="b"/>
              <a:pathLst>
                <a:path w="1063" h="1163" extrusionOk="0">
                  <a:moveTo>
                    <a:pt x="445" y="1"/>
                  </a:moveTo>
                  <a:cubicBezTo>
                    <a:pt x="396" y="25"/>
                    <a:pt x="347" y="25"/>
                    <a:pt x="297" y="50"/>
                  </a:cubicBezTo>
                  <a:cubicBezTo>
                    <a:pt x="279" y="59"/>
                    <a:pt x="263" y="70"/>
                    <a:pt x="248" y="84"/>
                  </a:cubicBezTo>
                  <a:lnTo>
                    <a:pt x="248" y="84"/>
                  </a:lnTo>
                  <a:cubicBezTo>
                    <a:pt x="192" y="102"/>
                    <a:pt x="139" y="134"/>
                    <a:pt x="100" y="173"/>
                  </a:cubicBezTo>
                  <a:cubicBezTo>
                    <a:pt x="50" y="198"/>
                    <a:pt x="26" y="247"/>
                    <a:pt x="26" y="297"/>
                  </a:cubicBezTo>
                  <a:cubicBezTo>
                    <a:pt x="1" y="346"/>
                    <a:pt x="1" y="420"/>
                    <a:pt x="26" y="470"/>
                  </a:cubicBezTo>
                  <a:cubicBezTo>
                    <a:pt x="26" y="519"/>
                    <a:pt x="50" y="593"/>
                    <a:pt x="75" y="642"/>
                  </a:cubicBezTo>
                  <a:cubicBezTo>
                    <a:pt x="99" y="691"/>
                    <a:pt x="148" y="740"/>
                    <a:pt x="197" y="789"/>
                  </a:cubicBezTo>
                  <a:lnTo>
                    <a:pt x="197" y="789"/>
                  </a:lnTo>
                  <a:cubicBezTo>
                    <a:pt x="203" y="806"/>
                    <a:pt x="212" y="823"/>
                    <a:pt x="223" y="840"/>
                  </a:cubicBezTo>
                  <a:cubicBezTo>
                    <a:pt x="225" y="843"/>
                    <a:pt x="227" y="846"/>
                    <a:pt x="229" y="849"/>
                  </a:cubicBezTo>
                  <a:lnTo>
                    <a:pt x="229" y="849"/>
                  </a:lnTo>
                  <a:cubicBezTo>
                    <a:pt x="254" y="908"/>
                    <a:pt x="285" y="963"/>
                    <a:pt x="322" y="1013"/>
                  </a:cubicBezTo>
                  <a:cubicBezTo>
                    <a:pt x="370" y="1108"/>
                    <a:pt x="459" y="1163"/>
                    <a:pt x="556" y="1163"/>
                  </a:cubicBezTo>
                  <a:cubicBezTo>
                    <a:pt x="597" y="1163"/>
                    <a:pt x="640" y="1153"/>
                    <a:pt x="682" y="1132"/>
                  </a:cubicBezTo>
                  <a:lnTo>
                    <a:pt x="682" y="1132"/>
                  </a:lnTo>
                  <a:cubicBezTo>
                    <a:pt x="709" y="1135"/>
                    <a:pt x="737" y="1136"/>
                    <a:pt x="766" y="1136"/>
                  </a:cubicBezTo>
                  <a:cubicBezTo>
                    <a:pt x="840" y="1136"/>
                    <a:pt x="939" y="1112"/>
                    <a:pt x="989" y="1037"/>
                  </a:cubicBezTo>
                  <a:cubicBezTo>
                    <a:pt x="1013" y="988"/>
                    <a:pt x="1038" y="963"/>
                    <a:pt x="1063" y="914"/>
                  </a:cubicBezTo>
                  <a:cubicBezTo>
                    <a:pt x="1063" y="865"/>
                    <a:pt x="1063" y="815"/>
                    <a:pt x="1063" y="766"/>
                  </a:cubicBezTo>
                  <a:cubicBezTo>
                    <a:pt x="1048" y="707"/>
                    <a:pt x="1033" y="657"/>
                    <a:pt x="1013" y="610"/>
                  </a:cubicBezTo>
                  <a:lnTo>
                    <a:pt x="1013" y="610"/>
                  </a:lnTo>
                  <a:cubicBezTo>
                    <a:pt x="1013" y="563"/>
                    <a:pt x="1013" y="517"/>
                    <a:pt x="1013" y="470"/>
                  </a:cubicBezTo>
                  <a:cubicBezTo>
                    <a:pt x="989" y="445"/>
                    <a:pt x="989" y="420"/>
                    <a:pt x="989" y="396"/>
                  </a:cubicBezTo>
                  <a:cubicBezTo>
                    <a:pt x="964" y="371"/>
                    <a:pt x="964" y="346"/>
                    <a:pt x="939" y="322"/>
                  </a:cubicBezTo>
                  <a:cubicBezTo>
                    <a:pt x="890" y="247"/>
                    <a:pt x="816" y="173"/>
                    <a:pt x="742" y="124"/>
                  </a:cubicBezTo>
                  <a:cubicBezTo>
                    <a:pt x="692" y="99"/>
                    <a:pt x="643" y="75"/>
                    <a:pt x="618" y="50"/>
                  </a:cubicBezTo>
                  <a:cubicBezTo>
                    <a:pt x="569" y="25"/>
                    <a:pt x="519" y="25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5083325" y="4202250"/>
              <a:ext cx="25925" cy="27650"/>
            </a:xfrm>
            <a:custGeom>
              <a:avLst/>
              <a:gdLst/>
              <a:ahLst/>
              <a:cxnLst/>
              <a:rect l="l" t="t" r="r" b="b"/>
              <a:pathLst>
                <a:path w="1037" h="1106" extrusionOk="0">
                  <a:moveTo>
                    <a:pt x="494" y="0"/>
                  </a:moveTo>
                  <a:cubicBezTo>
                    <a:pt x="469" y="0"/>
                    <a:pt x="444" y="25"/>
                    <a:pt x="420" y="25"/>
                  </a:cubicBezTo>
                  <a:cubicBezTo>
                    <a:pt x="398" y="47"/>
                    <a:pt x="356" y="69"/>
                    <a:pt x="330" y="91"/>
                  </a:cubicBezTo>
                  <a:lnTo>
                    <a:pt x="330" y="91"/>
                  </a:lnTo>
                  <a:cubicBezTo>
                    <a:pt x="317" y="90"/>
                    <a:pt x="304" y="89"/>
                    <a:pt x="292" y="89"/>
                  </a:cubicBezTo>
                  <a:cubicBezTo>
                    <a:pt x="268" y="89"/>
                    <a:pt x="244" y="92"/>
                    <a:pt x="222" y="99"/>
                  </a:cubicBezTo>
                  <a:cubicBezTo>
                    <a:pt x="148" y="124"/>
                    <a:pt x="74" y="173"/>
                    <a:pt x="49" y="247"/>
                  </a:cubicBezTo>
                  <a:cubicBezTo>
                    <a:pt x="0" y="321"/>
                    <a:pt x="0" y="395"/>
                    <a:pt x="0" y="469"/>
                  </a:cubicBezTo>
                  <a:lnTo>
                    <a:pt x="25" y="469"/>
                  </a:lnTo>
                  <a:cubicBezTo>
                    <a:pt x="25" y="543"/>
                    <a:pt x="49" y="617"/>
                    <a:pt x="99" y="692"/>
                  </a:cubicBezTo>
                  <a:cubicBezTo>
                    <a:pt x="99" y="700"/>
                    <a:pt x="99" y="709"/>
                    <a:pt x="99" y="716"/>
                  </a:cubicBezTo>
                  <a:cubicBezTo>
                    <a:pt x="99" y="766"/>
                    <a:pt x="123" y="815"/>
                    <a:pt x="148" y="864"/>
                  </a:cubicBezTo>
                  <a:cubicBezTo>
                    <a:pt x="173" y="914"/>
                    <a:pt x="198" y="938"/>
                    <a:pt x="222" y="963"/>
                  </a:cubicBezTo>
                  <a:cubicBezTo>
                    <a:pt x="247" y="988"/>
                    <a:pt x="272" y="1037"/>
                    <a:pt x="321" y="1037"/>
                  </a:cubicBezTo>
                  <a:cubicBezTo>
                    <a:pt x="346" y="1062"/>
                    <a:pt x="346" y="1062"/>
                    <a:pt x="370" y="1087"/>
                  </a:cubicBezTo>
                  <a:lnTo>
                    <a:pt x="444" y="1087"/>
                  </a:lnTo>
                  <a:cubicBezTo>
                    <a:pt x="469" y="1099"/>
                    <a:pt x="500" y="1105"/>
                    <a:pt x="534" y="1105"/>
                  </a:cubicBezTo>
                  <a:cubicBezTo>
                    <a:pt x="568" y="1105"/>
                    <a:pt x="605" y="1099"/>
                    <a:pt x="642" y="1087"/>
                  </a:cubicBezTo>
                  <a:cubicBezTo>
                    <a:pt x="651" y="1084"/>
                    <a:pt x="659" y="1082"/>
                    <a:pt x="667" y="1079"/>
                  </a:cubicBezTo>
                  <a:lnTo>
                    <a:pt x="667" y="1079"/>
                  </a:lnTo>
                  <a:cubicBezTo>
                    <a:pt x="689" y="1083"/>
                    <a:pt x="713" y="1087"/>
                    <a:pt x="741" y="1087"/>
                  </a:cubicBezTo>
                  <a:lnTo>
                    <a:pt x="815" y="1087"/>
                  </a:lnTo>
                  <a:cubicBezTo>
                    <a:pt x="839" y="1062"/>
                    <a:pt x="889" y="1062"/>
                    <a:pt x="914" y="1012"/>
                  </a:cubicBezTo>
                  <a:cubicBezTo>
                    <a:pt x="938" y="1012"/>
                    <a:pt x="963" y="988"/>
                    <a:pt x="963" y="963"/>
                  </a:cubicBezTo>
                  <a:cubicBezTo>
                    <a:pt x="988" y="938"/>
                    <a:pt x="1012" y="914"/>
                    <a:pt x="1037" y="864"/>
                  </a:cubicBezTo>
                  <a:cubicBezTo>
                    <a:pt x="1037" y="840"/>
                    <a:pt x="1037" y="815"/>
                    <a:pt x="1037" y="790"/>
                  </a:cubicBezTo>
                  <a:cubicBezTo>
                    <a:pt x="1037" y="741"/>
                    <a:pt x="1037" y="716"/>
                    <a:pt x="1037" y="692"/>
                  </a:cubicBezTo>
                  <a:cubicBezTo>
                    <a:pt x="1012" y="617"/>
                    <a:pt x="988" y="519"/>
                    <a:pt x="963" y="445"/>
                  </a:cubicBezTo>
                  <a:cubicBezTo>
                    <a:pt x="962" y="444"/>
                    <a:pt x="961" y="443"/>
                    <a:pt x="960" y="442"/>
                  </a:cubicBezTo>
                  <a:lnTo>
                    <a:pt x="960" y="442"/>
                  </a:lnTo>
                  <a:cubicBezTo>
                    <a:pt x="953" y="367"/>
                    <a:pt x="929" y="303"/>
                    <a:pt x="889" y="222"/>
                  </a:cubicBezTo>
                  <a:cubicBezTo>
                    <a:pt x="839" y="148"/>
                    <a:pt x="765" y="74"/>
                    <a:pt x="691" y="50"/>
                  </a:cubicBezTo>
                  <a:lnTo>
                    <a:pt x="617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4"/>
            <p:cNvSpPr/>
            <p:nvPr/>
          </p:nvSpPr>
          <p:spPr>
            <a:xfrm>
              <a:off x="5104925" y="4110275"/>
              <a:ext cx="25325" cy="24725"/>
            </a:xfrm>
            <a:custGeom>
              <a:avLst/>
              <a:gdLst/>
              <a:ahLst/>
              <a:cxnLst/>
              <a:rect l="l" t="t" r="r" b="b"/>
              <a:pathLst>
                <a:path w="1013" h="989" extrusionOk="0">
                  <a:moveTo>
                    <a:pt x="445" y="575"/>
                  </a:moveTo>
                  <a:cubicBezTo>
                    <a:pt x="445" y="575"/>
                    <a:pt x="446" y="575"/>
                    <a:pt x="447" y="575"/>
                  </a:cubicBezTo>
                  <a:lnTo>
                    <a:pt x="447" y="575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4" y="584"/>
                    <a:pt x="433" y="584"/>
                    <a:pt x="433" y="583"/>
                  </a:cubicBezTo>
                  <a:lnTo>
                    <a:pt x="433" y="58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7" y="586"/>
                    <a:pt x="441" y="589"/>
                    <a:pt x="445" y="593"/>
                  </a:cubicBezTo>
                  <a:lnTo>
                    <a:pt x="436" y="59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20" y="593"/>
                  </a:lnTo>
                  <a:cubicBezTo>
                    <a:pt x="424" y="589"/>
                    <a:pt x="428" y="585"/>
                    <a:pt x="431" y="582"/>
                  </a:cubicBezTo>
                  <a:lnTo>
                    <a:pt x="431" y="582"/>
                  </a:lnTo>
                  <a:cubicBezTo>
                    <a:pt x="432" y="582"/>
                    <a:pt x="432" y="583"/>
                    <a:pt x="433" y="583"/>
                  </a:cubicBezTo>
                  <a:lnTo>
                    <a:pt x="433" y="583"/>
                  </a:lnTo>
                  <a:lnTo>
                    <a:pt x="432" y="581"/>
                  </a:lnTo>
                  <a:lnTo>
                    <a:pt x="432" y="581"/>
                  </a:lnTo>
                  <a:cubicBezTo>
                    <a:pt x="437" y="577"/>
                    <a:pt x="441" y="575"/>
                    <a:pt x="445" y="575"/>
                  </a:cubicBezTo>
                  <a:close/>
                  <a:moveTo>
                    <a:pt x="272" y="1"/>
                  </a:moveTo>
                  <a:cubicBezTo>
                    <a:pt x="222" y="1"/>
                    <a:pt x="198" y="25"/>
                    <a:pt x="173" y="50"/>
                  </a:cubicBezTo>
                  <a:lnTo>
                    <a:pt x="99" y="99"/>
                  </a:lnTo>
                  <a:cubicBezTo>
                    <a:pt x="74" y="124"/>
                    <a:pt x="50" y="149"/>
                    <a:pt x="50" y="198"/>
                  </a:cubicBezTo>
                  <a:cubicBezTo>
                    <a:pt x="25" y="223"/>
                    <a:pt x="25" y="247"/>
                    <a:pt x="25" y="272"/>
                  </a:cubicBezTo>
                  <a:cubicBezTo>
                    <a:pt x="0" y="297"/>
                    <a:pt x="0" y="346"/>
                    <a:pt x="25" y="396"/>
                  </a:cubicBezTo>
                  <a:cubicBezTo>
                    <a:pt x="25" y="445"/>
                    <a:pt x="25" y="494"/>
                    <a:pt x="50" y="544"/>
                  </a:cubicBezTo>
                  <a:cubicBezTo>
                    <a:pt x="74" y="593"/>
                    <a:pt x="74" y="618"/>
                    <a:pt x="99" y="667"/>
                  </a:cubicBezTo>
                  <a:cubicBezTo>
                    <a:pt x="124" y="717"/>
                    <a:pt x="148" y="766"/>
                    <a:pt x="198" y="791"/>
                  </a:cubicBezTo>
                  <a:cubicBezTo>
                    <a:pt x="222" y="815"/>
                    <a:pt x="247" y="865"/>
                    <a:pt x="296" y="889"/>
                  </a:cubicBezTo>
                  <a:lnTo>
                    <a:pt x="321" y="889"/>
                  </a:lnTo>
                  <a:cubicBezTo>
                    <a:pt x="346" y="914"/>
                    <a:pt x="395" y="914"/>
                    <a:pt x="420" y="939"/>
                  </a:cubicBezTo>
                  <a:lnTo>
                    <a:pt x="456" y="939"/>
                  </a:lnTo>
                  <a:cubicBezTo>
                    <a:pt x="468" y="946"/>
                    <a:pt x="480" y="954"/>
                    <a:pt x="494" y="963"/>
                  </a:cubicBezTo>
                  <a:cubicBezTo>
                    <a:pt x="519" y="988"/>
                    <a:pt x="568" y="988"/>
                    <a:pt x="593" y="988"/>
                  </a:cubicBezTo>
                  <a:lnTo>
                    <a:pt x="716" y="988"/>
                  </a:lnTo>
                  <a:lnTo>
                    <a:pt x="790" y="963"/>
                  </a:lnTo>
                  <a:cubicBezTo>
                    <a:pt x="840" y="939"/>
                    <a:pt x="889" y="889"/>
                    <a:pt x="914" y="840"/>
                  </a:cubicBezTo>
                  <a:lnTo>
                    <a:pt x="914" y="815"/>
                  </a:lnTo>
                  <a:cubicBezTo>
                    <a:pt x="930" y="799"/>
                    <a:pt x="935" y="783"/>
                    <a:pt x="944" y="760"/>
                  </a:cubicBezTo>
                  <a:lnTo>
                    <a:pt x="944" y="760"/>
                  </a:lnTo>
                  <a:lnTo>
                    <a:pt x="963" y="741"/>
                  </a:lnTo>
                  <a:cubicBezTo>
                    <a:pt x="963" y="741"/>
                    <a:pt x="988" y="692"/>
                    <a:pt x="988" y="667"/>
                  </a:cubicBezTo>
                  <a:cubicBezTo>
                    <a:pt x="988" y="642"/>
                    <a:pt x="988" y="642"/>
                    <a:pt x="988" y="618"/>
                  </a:cubicBezTo>
                  <a:cubicBezTo>
                    <a:pt x="1012" y="568"/>
                    <a:pt x="1012" y="494"/>
                    <a:pt x="988" y="420"/>
                  </a:cubicBezTo>
                  <a:lnTo>
                    <a:pt x="988" y="396"/>
                  </a:lnTo>
                  <a:cubicBezTo>
                    <a:pt x="988" y="371"/>
                    <a:pt x="963" y="322"/>
                    <a:pt x="938" y="297"/>
                  </a:cubicBezTo>
                  <a:cubicBezTo>
                    <a:pt x="938" y="272"/>
                    <a:pt x="914" y="247"/>
                    <a:pt x="889" y="223"/>
                  </a:cubicBezTo>
                  <a:lnTo>
                    <a:pt x="864" y="198"/>
                  </a:lnTo>
                  <a:cubicBezTo>
                    <a:pt x="840" y="173"/>
                    <a:pt x="815" y="149"/>
                    <a:pt x="790" y="149"/>
                  </a:cubicBezTo>
                  <a:lnTo>
                    <a:pt x="716" y="99"/>
                  </a:lnTo>
                  <a:lnTo>
                    <a:pt x="689" y="99"/>
                  </a:lnTo>
                  <a:cubicBezTo>
                    <a:pt x="638" y="69"/>
                    <a:pt x="584" y="42"/>
                    <a:pt x="519" y="25"/>
                  </a:cubicBezTo>
                  <a:cubicBezTo>
                    <a:pt x="494" y="1"/>
                    <a:pt x="44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4"/>
            <p:cNvSpPr/>
            <p:nvPr/>
          </p:nvSpPr>
          <p:spPr>
            <a:xfrm>
              <a:off x="5096900" y="4035125"/>
              <a:ext cx="24100" cy="23700"/>
            </a:xfrm>
            <a:custGeom>
              <a:avLst/>
              <a:gdLst/>
              <a:ahLst/>
              <a:cxnLst/>
              <a:rect l="l" t="t" r="r" b="b"/>
              <a:pathLst>
                <a:path w="964" h="948" extrusionOk="0">
                  <a:moveTo>
                    <a:pt x="678" y="443"/>
                  </a:moveTo>
                  <a:lnTo>
                    <a:pt x="691" y="464"/>
                  </a:lnTo>
                  <a:cubicBezTo>
                    <a:pt x="673" y="464"/>
                    <a:pt x="668" y="450"/>
                    <a:pt x="678" y="443"/>
                  </a:cubicBezTo>
                  <a:close/>
                  <a:moveTo>
                    <a:pt x="346" y="464"/>
                  </a:moveTo>
                  <a:lnTo>
                    <a:pt x="355" y="478"/>
                  </a:lnTo>
                  <a:lnTo>
                    <a:pt x="355" y="478"/>
                  </a:lnTo>
                  <a:cubicBezTo>
                    <a:pt x="357" y="474"/>
                    <a:pt x="359" y="471"/>
                    <a:pt x="360" y="469"/>
                  </a:cubicBezTo>
                  <a:lnTo>
                    <a:pt x="360" y="469"/>
                  </a:lnTo>
                  <a:cubicBezTo>
                    <a:pt x="357" y="465"/>
                    <a:pt x="353" y="464"/>
                    <a:pt x="346" y="464"/>
                  </a:cubicBezTo>
                  <a:close/>
                  <a:moveTo>
                    <a:pt x="360" y="443"/>
                  </a:moveTo>
                  <a:cubicBezTo>
                    <a:pt x="366" y="448"/>
                    <a:pt x="366" y="458"/>
                    <a:pt x="360" y="469"/>
                  </a:cubicBezTo>
                  <a:lnTo>
                    <a:pt x="360" y="469"/>
                  </a:lnTo>
                  <a:cubicBezTo>
                    <a:pt x="365" y="473"/>
                    <a:pt x="365" y="480"/>
                    <a:pt x="362" y="489"/>
                  </a:cubicBezTo>
                  <a:lnTo>
                    <a:pt x="362" y="489"/>
                  </a:lnTo>
                  <a:lnTo>
                    <a:pt x="355" y="478"/>
                  </a:lnTo>
                  <a:lnTo>
                    <a:pt x="355" y="478"/>
                  </a:lnTo>
                  <a:cubicBezTo>
                    <a:pt x="353" y="481"/>
                    <a:pt x="349" y="485"/>
                    <a:pt x="346" y="488"/>
                  </a:cubicBezTo>
                  <a:lnTo>
                    <a:pt x="346" y="464"/>
                  </a:lnTo>
                  <a:lnTo>
                    <a:pt x="360" y="443"/>
                  </a:lnTo>
                  <a:close/>
                  <a:moveTo>
                    <a:pt x="691" y="488"/>
                  </a:moveTo>
                  <a:lnTo>
                    <a:pt x="674" y="514"/>
                  </a:lnTo>
                  <a:lnTo>
                    <a:pt x="674" y="514"/>
                  </a:lnTo>
                  <a:cubicBezTo>
                    <a:pt x="677" y="506"/>
                    <a:pt x="683" y="497"/>
                    <a:pt x="691" y="488"/>
                  </a:cubicBezTo>
                  <a:close/>
                  <a:moveTo>
                    <a:pt x="420" y="562"/>
                  </a:moveTo>
                  <a:lnTo>
                    <a:pt x="420" y="562"/>
                  </a:lnTo>
                  <a:cubicBezTo>
                    <a:pt x="427" y="562"/>
                    <a:pt x="433" y="565"/>
                    <a:pt x="436" y="568"/>
                  </a:cubicBezTo>
                  <a:lnTo>
                    <a:pt x="436" y="568"/>
                  </a:lnTo>
                  <a:lnTo>
                    <a:pt x="420" y="562"/>
                  </a:lnTo>
                  <a:close/>
                  <a:moveTo>
                    <a:pt x="482" y="1"/>
                  </a:moveTo>
                  <a:cubicBezTo>
                    <a:pt x="463" y="1"/>
                    <a:pt x="445" y="7"/>
                    <a:pt x="420" y="19"/>
                  </a:cubicBezTo>
                  <a:cubicBezTo>
                    <a:pt x="384" y="19"/>
                    <a:pt x="348" y="31"/>
                    <a:pt x="316" y="48"/>
                  </a:cubicBezTo>
                  <a:lnTo>
                    <a:pt x="316" y="48"/>
                  </a:lnTo>
                  <a:cubicBezTo>
                    <a:pt x="261" y="56"/>
                    <a:pt x="210" y="75"/>
                    <a:pt x="173" y="93"/>
                  </a:cubicBezTo>
                  <a:cubicBezTo>
                    <a:pt x="124" y="118"/>
                    <a:pt x="99" y="143"/>
                    <a:pt x="74" y="167"/>
                  </a:cubicBezTo>
                  <a:cubicBezTo>
                    <a:pt x="50" y="192"/>
                    <a:pt x="25" y="241"/>
                    <a:pt x="25" y="266"/>
                  </a:cubicBezTo>
                  <a:cubicBezTo>
                    <a:pt x="0" y="365"/>
                    <a:pt x="0" y="439"/>
                    <a:pt x="50" y="513"/>
                  </a:cubicBezTo>
                  <a:cubicBezTo>
                    <a:pt x="54" y="519"/>
                    <a:pt x="58" y="525"/>
                    <a:pt x="62" y="531"/>
                  </a:cubicBezTo>
                  <a:lnTo>
                    <a:pt x="62" y="531"/>
                  </a:lnTo>
                  <a:cubicBezTo>
                    <a:pt x="65" y="558"/>
                    <a:pt x="69" y="585"/>
                    <a:pt x="74" y="612"/>
                  </a:cubicBezTo>
                  <a:cubicBezTo>
                    <a:pt x="74" y="661"/>
                    <a:pt x="99" y="686"/>
                    <a:pt x="124" y="735"/>
                  </a:cubicBezTo>
                  <a:lnTo>
                    <a:pt x="148" y="760"/>
                  </a:lnTo>
                  <a:lnTo>
                    <a:pt x="198" y="809"/>
                  </a:lnTo>
                  <a:cubicBezTo>
                    <a:pt x="198" y="834"/>
                    <a:pt x="247" y="859"/>
                    <a:pt x="272" y="883"/>
                  </a:cubicBezTo>
                  <a:cubicBezTo>
                    <a:pt x="317" y="899"/>
                    <a:pt x="363" y="914"/>
                    <a:pt x="414" y="917"/>
                  </a:cubicBezTo>
                  <a:lnTo>
                    <a:pt x="414" y="917"/>
                  </a:lnTo>
                  <a:cubicBezTo>
                    <a:pt x="451" y="939"/>
                    <a:pt x="492" y="947"/>
                    <a:pt x="535" y="947"/>
                  </a:cubicBezTo>
                  <a:cubicBezTo>
                    <a:pt x="570" y="947"/>
                    <a:pt x="606" y="942"/>
                    <a:pt x="642" y="933"/>
                  </a:cubicBezTo>
                  <a:cubicBezTo>
                    <a:pt x="716" y="908"/>
                    <a:pt x="766" y="883"/>
                    <a:pt x="815" y="834"/>
                  </a:cubicBezTo>
                  <a:cubicBezTo>
                    <a:pt x="864" y="785"/>
                    <a:pt x="889" y="760"/>
                    <a:pt x="914" y="711"/>
                  </a:cubicBezTo>
                  <a:cubicBezTo>
                    <a:pt x="938" y="661"/>
                    <a:pt x="938" y="636"/>
                    <a:pt x="963" y="587"/>
                  </a:cubicBezTo>
                  <a:cubicBezTo>
                    <a:pt x="963" y="562"/>
                    <a:pt x="963" y="513"/>
                    <a:pt x="963" y="488"/>
                  </a:cubicBezTo>
                  <a:cubicBezTo>
                    <a:pt x="963" y="439"/>
                    <a:pt x="963" y="390"/>
                    <a:pt x="963" y="315"/>
                  </a:cubicBezTo>
                  <a:cubicBezTo>
                    <a:pt x="938" y="266"/>
                    <a:pt x="889" y="192"/>
                    <a:pt x="840" y="143"/>
                  </a:cubicBezTo>
                  <a:lnTo>
                    <a:pt x="815" y="118"/>
                  </a:lnTo>
                  <a:cubicBezTo>
                    <a:pt x="790" y="69"/>
                    <a:pt x="741" y="44"/>
                    <a:pt x="691" y="19"/>
                  </a:cubicBezTo>
                  <a:lnTo>
                    <a:pt x="543" y="19"/>
                  </a:lnTo>
                  <a:cubicBezTo>
                    <a:pt x="519" y="7"/>
                    <a:pt x="500" y="1"/>
                    <a:pt x="4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5027150" y="4065225"/>
              <a:ext cx="23475" cy="29025"/>
            </a:xfrm>
            <a:custGeom>
              <a:avLst/>
              <a:gdLst/>
              <a:ahLst/>
              <a:cxnLst/>
              <a:rect l="l" t="t" r="r" b="b"/>
              <a:pathLst>
                <a:path w="939" h="1161" extrusionOk="0">
                  <a:moveTo>
                    <a:pt x="346" y="0"/>
                  </a:moveTo>
                  <a:cubicBezTo>
                    <a:pt x="227" y="0"/>
                    <a:pt x="124" y="80"/>
                    <a:pt x="63" y="188"/>
                  </a:cubicBezTo>
                  <a:lnTo>
                    <a:pt x="63" y="188"/>
                  </a:lnTo>
                  <a:cubicBezTo>
                    <a:pt x="73" y="166"/>
                    <a:pt x="85" y="145"/>
                    <a:pt x="99" y="124"/>
                  </a:cubicBezTo>
                  <a:lnTo>
                    <a:pt x="99" y="124"/>
                  </a:lnTo>
                  <a:lnTo>
                    <a:pt x="50" y="198"/>
                  </a:lnTo>
                  <a:lnTo>
                    <a:pt x="25" y="272"/>
                  </a:lnTo>
                  <a:cubicBezTo>
                    <a:pt x="35" y="243"/>
                    <a:pt x="47" y="214"/>
                    <a:pt x="63" y="188"/>
                  </a:cubicBezTo>
                  <a:lnTo>
                    <a:pt x="63" y="188"/>
                  </a:lnTo>
                  <a:cubicBezTo>
                    <a:pt x="38" y="241"/>
                    <a:pt x="25" y="293"/>
                    <a:pt x="25" y="346"/>
                  </a:cubicBezTo>
                  <a:cubicBezTo>
                    <a:pt x="25" y="360"/>
                    <a:pt x="26" y="375"/>
                    <a:pt x="28" y="390"/>
                  </a:cubicBezTo>
                  <a:lnTo>
                    <a:pt x="28" y="390"/>
                  </a:lnTo>
                  <a:cubicBezTo>
                    <a:pt x="27" y="392"/>
                    <a:pt x="26" y="394"/>
                    <a:pt x="25" y="395"/>
                  </a:cubicBezTo>
                  <a:lnTo>
                    <a:pt x="25" y="346"/>
                  </a:lnTo>
                  <a:lnTo>
                    <a:pt x="25" y="272"/>
                  </a:lnTo>
                  <a:cubicBezTo>
                    <a:pt x="8" y="322"/>
                    <a:pt x="3" y="383"/>
                    <a:pt x="9" y="440"/>
                  </a:cubicBezTo>
                  <a:lnTo>
                    <a:pt x="9" y="440"/>
                  </a:lnTo>
                  <a:cubicBezTo>
                    <a:pt x="0" y="477"/>
                    <a:pt x="0" y="516"/>
                    <a:pt x="0" y="568"/>
                  </a:cubicBezTo>
                  <a:cubicBezTo>
                    <a:pt x="0" y="593"/>
                    <a:pt x="0" y="642"/>
                    <a:pt x="0" y="667"/>
                  </a:cubicBezTo>
                  <a:cubicBezTo>
                    <a:pt x="25" y="766"/>
                    <a:pt x="74" y="864"/>
                    <a:pt x="148" y="914"/>
                  </a:cubicBezTo>
                  <a:cubicBezTo>
                    <a:pt x="174" y="931"/>
                    <a:pt x="202" y="942"/>
                    <a:pt x="231" y="948"/>
                  </a:cubicBezTo>
                  <a:lnTo>
                    <a:pt x="231" y="948"/>
                  </a:lnTo>
                  <a:cubicBezTo>
                    <a:pt x="244" y="970"/>
                    <a:pt x="258" y="992"/>
                    <a:pt x="272" y="1013"/>
                  </a:cubicBezTo>
                  <a:cubicBezTo>
                    <a:pt x="297" y="1062"/>
                    <a:pt x="346" y="1087"/>
                    <a:pt x="395" y="1111"/>
                  </a:cubicBezTo>
                  <a:cubicBezTo>
                    <a:pt x="420" y="1136"/>
                    <a:pt x="494" y="1161"/>
                    <a:pt x="543" y="1161"/>
                  </a:cubicBezTo>
                  <a:cubicBezTo>
                    <a:pt x="642" y="1161"/>
                    <a:pt x="741" y="1111"/>
                    <a:pt x="815" y="1013"/>
                  </a:cubicBezTo>
                  <a:cubicBezTo>
                    <a:pt x="889" y="864"/>
                    <a:pt x="938" y="667"/>
                    <a:pt x="889" y="494"/>
                  </a:cubicBezTo>
                  <a:cubicBezTo>
                    <a:pt x="840" y="321"/>
                    <a:pt x="716" y="148"/>
                    <a:pt x="568" y="74"/>
                  </a:cubicBezTo>
                  <a:cubicBezTo>
                    <a:pt x="560" y="70"/>
                    <a:pt x="551" y="66"/>
                    <a:pt x="542" y="63"/>
                  </a:cubicBezTo>
                  <a:lnTo>
                    <a:pt x="542" y="63"/>
                  </a:lnTo>
                  <a:cubicBezTo>
                    <a:pt x="482" y="24"/>
                    <a:pt x="414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5032700" y="4138200"/>
              <a:ext cx="27800" cy="28275"/>
            </a:xfrm>
            <a:custGeom>
              <a:avLst/>
              <a:gdLst/>
              <a:ahLst/>
              <a:cxnLst/>
              <a:rect l="l" t="t" r="r" b="b"/>
              <a:pathLst>
                <a:path w="1112" h="1131" extrusionOk="0">
                  <a:moveTo>
                    <a:pt x="963" y="538"/>
                  </a:moveTo>
                  <a:lnTo>
                    <a:pt x="943" y="568"/>
                  </a:lnTo>
                  <a:lnTo>
                    <a:pt x="943" y="568"/>
                  </a:lnTo>
                  <a:cubicBezTo>
                    <a:pt x="946" y="560"/>
                    <a:pt x="952" y="550"/>
                    <a:pt x="962" y="539"/>
                  </a:cubicBezTo>
                  <a:lnTo>
                    <a:pt x="962" y="539"/>
                  </a:lnTo>
                  <a:cubicBezTo>
                    <a:pt x="962" y="539"/>
                    <a:pt x="963" y="538"/>
                    <a:pt x="963" y="538"/>
                  </a:cubicBezTo>
                  <a:close/>
                  <a:moveTo>
                    <a:pt x="942" y="573"/>
                  </a:moveTo>
                  <a:lnTo>
                    <a:pt x="963" y="587"/>
                  </a:lnTo>
                  <a:cubicBezTo>
                    <a:pt x="954" y="587"/>
                    <a:pt x="948" y="584"/>
                    <a:pt x="943" y="578"/>
                  </a:cubicBezTo>
                  <a:lnTo>
                    <a:pt x="943" y="578"/>
                  </a:lnTo>
                  <a:cubicBezTo>
                    <a:pt x="943" y="576"/>
                    <a:pt x="942" y="575"/>
                    <a:pt x="942" y="573"/>
                  </a:cubicBezTo>
                  <a:close/>
                  <a:moveTo>
                    <a:pt x="470" y="562"/>
                  </a:moveTo>
                  <a:lnTo>
                    <a:pt x="470" y="562"/>
                  </a:lnTo>
                  <a:cubicBezTo>
                    <a:pt x="470" y="563"/>
                    <a:pt x="470" y="563"/>
                    <a:pt x="470" y="563"/>
                  </a:cubicBezTo>
                  <a:lnTo>
                    <a:pt x="470" y="563"/>
                  </a:lnTo>
                  <a:cubicBezTo>
                    <a:pt x="479" y="572"/>
                    <a:pt x="485" y="581"/>
                    <a:pt x="488" y="591"/>
                  </a:cubicBezTo>
                  <a:lnTo>
                    <a:pt x="488" y="591"/>
                  </a:lnTo>
                  <a:lnTo>
                    <a:pt x="470" y="562"/>
                  </a:lnTo>
                  <a:close/>
                  <a:moveTo>
                    <a:pt x="489" y="592"/>
                  </a:moveTo>
                  <a:lnTo>
                    <a:pt x="489" y="592"/>
                  </a:lnTo>
                  <a:cubicBezTo>
                    <a:pt x="490" y="592"/>
                    <a:pt x="491" y="593"/>
                    <a:pt x="491" y="593"/>
                  </a:cubicBezTo>
                  <a:lnTo>
                    <a:pt x="491" y="593"/>
                  </a:lnTo>
                  <a:cubicBezTo>
                    <a:pt x="492" y="595"/>
                    <a:pt x="493" y="597"/>
                    <a:pt x="494" y="599"/>
                  </a:cubicBezTo>
                  <a:lnTo>
                    <a:pt x="494" y="599"/>
                  </a:lnTo>
                  <a:lnTo>
                    <a:pt x="489" y="592"/>
                  </a:lnTo>
                  <a:close/>
                  <a:moveTo>
                    <a:pt x="946" y="585"/>
                  </a:moveTo>
                  <a:lnTo>
                    <a:pt x="963" y="612"/>
                  </a:lnTo>
                  <a:cubicBezTo>
                    <a:pt x="955" y="603"/>
                    <a:pt x="949" y="595"/>
                    <a:pt x="946" y="585"/>
                  </a:cubicBezTo>
                  <a:close/>
                  <a:moveTo>
                    <a:pt x="507" y="612"/>
                  </a:moveTo>
                  <a:cubicBezTo>
                    <a:pt x="509" y="612"/>
                    <a:pt x="510" y="612"/>
                    <a:pt x="512" y="613"/>
                  </a:cubicBezTo>
                  <a:lnTo>
                    <a:pt x="512" y="613"/>
                  </a:lnTo>
                  <a:cubicBezTo>
                    <a:pt x="512" y="614"/>
                    <a:pt x="513" y="615"/>
                    <a:pt x="514" y="617"/>
                  </a:cubicBezTo>
                  <a:lnTo>
                    <a:pt x="514" y="617"/>
                  </a:lnTo>
                  <a:lnTo>
                    <a:pt x="507" y="612"/>
                  </a:lnTo>
                  <a:close/>
                  <a:moveTo>
                    <a:pt x="276" y="544"/>
                  </a:moveTo>
                  <a:lnTo>
                    <a:pt x="276" y="544"/>
                  </a:lnTo>
                  <a:cubicBezTo>
                    <a:pt x="262" y="572"/>
                    <a:pt x="253" y="603"/>
                    <a:pt x="247" y="636"/>
                  </a:cubicBezTo>
                  <a:lnTo>
                    <a:pt x="247" y="636"/>
                  </a:lnTo>
                  <a:lnTo>
                    <a:pt x="247" y="587"/>
                  </a:lnTo>
                  <a:lnTo>
                    <a:pt x="276" y="544"/>
                  </a:lnTo>
                  <a:close/>
                  <a:moveTo>
                    <a:pt x="541" y="1"/>
                  </a:moveTo>
                  <a:cubicBezTo>
                    <a:pt x="494" y="1"/>
                    <a:pt x="445" y="7"/>
                    <a:pt x="396" y="19"/>
                  </a:cubicBezTo>
                  <a:cubicBezTo>
                    <a:pt x="297" y="44"/>
                    <a:pt x="223" y="93"/>
                    <a:pt x="173" y="143"/>
                  </a:cubicBezTo>
                  <a:cubicBezTo>
                    <a:pt x="99" y="217"/>
                    <a:pt x="50" y="291"/>
                    <a:pt x="25" y="390"/>
                  </a:cubicBezTo>
                  <a:cubicBezTo>
                    <a:pt x="1" y="464"/>
                    <a:pt x="1" y="562"/>
                    <a:pt x="25" y="661"/>
                  </a:cubicBezTo>
                  <a:cubicBezTo>
                    <a:pt x="50" y="735"/>
                    <a:pt x="99" y="809"/>
                    <a:pt x="149" y="883"/>
                  </a:cubicBezTo>
                  <a:cubicBezTo>
                    <a:pt x="223" y="957"/>
                    <a:pt x="297" y="1007"/>
                    <a:pt x="396" y="1032"/>
                  </a:cubicBezTo>
                  <a:lnTo>
                    <a:pt x="364" y="1011"/>
                  </a:lnTo>
                  <a:lnTo>
                    <a:pt x="364" y="1011"/>
                  </a:lnTo>
                  <a:cubicBezTo>
                    <a:pt x="381" y="1018"/>
                    <a:pt x="400" y="1025"/>
                    <a:pt x="420" y="1032"/>
                  </a:cubicBezTo>
                  <a:lnTo>
                    <a:pt x="542" y="1032"/>
                  </a:lnTo>
                  <a:cubicBezTo>
                    <a:pt x="564" y="1050"/>
                    <a:pt x="589" y="1066"/>
                    <a:pt x="618" y="1081"/>
                  </a:cubicBezTo>
                  <a:cubicBezTo>
                    <a:pt x="667" y="1106"/>
                    <a:pt x="716" y="1130"/>
                    <a:pt x="766" y="1130"/>
                  </a:cubicBezTo>
                  <a:cubicBezTo>
                    <a:pt x="815" y="1130"/>
                    <a:pt x="840" y="1106"/>
                    <a:pt x="889" y="1106"/>
                  </a:cubicBezTo>
                  <a:cubicBezTo>
                    <a:pt x="914" y="1081"/>
                    <a:pt x="963" y="1056"/>
                    <a:pt x="988" y="1032"/>
                  </a:cubicBezTo>
                  <a:cubicBezTo>
                    <a:pt x="1013" y="982"/>
                    <a:pt x="1037" y="957"/>
                    <a:pt x="1062" y="908"/>
                  </a:cubicBezTo>
                  <a:cubicBezTo>
                    <a:pt x="1087" y="809"/>
                    <a:pt x="1087" y="735"/>
                    <a:pt x="1087" y="636"/>
                  </a:cubicBezTo>
                  <a:cubicBezTo>
                    <a:pt x="1112" y="612"/>
                    <a:pt x="1112" y="587"/>
                    <a:pt x="1087" y="562"/>
                  </a:cubicBezTo>
                  <a:cubicBezTo>
                    <a:pt x="1087" y="513"/>
                    <a:pt x="1087" y="439"/>
                    <a:pt x="1062" y="390"/>
                  </a:cubicBezTo>
                  <a:cubicBezTo>
                    <a:pt x="1037" y="316"/>
                    <a:pt x="988" y="217"/>
                    <a:pt x="914" y="167"/>
                  </a:cubicBezTo>
                  <a:cubicBezTo>
                    <a:pt x="840" y="93"/>
                    <a:pt x="766" y="44"/>
                    <a:pt x="667" y="19"/>
                  </a:cubicBezTo>
                  <a:cubicBezTo>
                    <a:pt x="630" y="7"/>
                    <a:pt x="587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5155525" y="4096075"/>
              <a:ext cx="31500" cy="24725"/>
            </a:xfrm>
            <a:custGeom>
              <a:avLst/>
              <a:gdLst/>
              <a:ahLst/>
              <a:cxnLst/>
              <a:rect l="l" t="t" r="r" b="b"/>
              <a:pathLst>
                <a:path w="1260" h="989" extrusionOk="0">
                  <a:moveTo>
                    <a:pt x="445" y="1"/>
                  </a:moveTo>
                  <a:cubicBezTo>
                    <a:pt x="371" y="25"/>
                    <a:pt x="297" y="50"/>
                    <a:pt x="248" y="99"/>
                  </a:cubicBezTo>
                  <a:cubicBezTo>
                    <a:pt x="173" y="149"/>
                    <a:pt x="124" y="223"/>
                    <a:pt x="75" y="297"/>
                  </a:cubicBezTo>
                  <a:cubicBezTo>
                    <a:pt x="25" y="396"/>
                    <a:pt x="1" y="519"/>
                    <a:pt x="25" y="618"/>
                  </a:cubicBezTo>
                  <a:cubicBezTo>
                    <a:pt x="50" y="692"/>
                    <a:pt x="75" y="766"/>
                    <a:pt x="149" y="840"/>
                  </a:cubicBezTo>
                  <a:cubicBezTo>
                    <a:pt x="198" y="890"/>
                    <a:pt x="272" y="939"/>
                    <a:pt x="346" y="964"/>
                  </a:cubicBezTo>
                  <a:cubicBezTo>
                    <a:pt x="396" y="964"/>
                    <a:pt x="420" y="988"/>
                    <a:pt x="470" y="988"/>
                  </a:cubicBezTo>
                  <a:lnTo>
                    <a:pt x="593" y="988"/>
                  </a:lnTo>
                  <a:cubicBezTo>
                    <a:pt x="706" y="966"/>
                    <a:pt x="777" y="902"/>
                    <a:pt x="826" y="817"/>
                  </a:cubicBezTo>
                  <a:lnTo>
                    <a:pt x="826" y="817"/>
                  </a:lnTo>
                  <a:cubicBezTo>
                    <a:pt x="920" y="793"/>
                    <a:pt x="1013" y="752"/>
                    <a:pt x="1087" y="692"/>
                  </a:cubicBezTo>
                  <a:cubicBezTo>
                    <a:pt x="1136" y="667"/>
                    <a:pt x="1186" y="618"/>
                    <a:pt x="1210" y="593"/>
                  </a:cubicBezTo>
                  <a:cubicBezTo>
                    <a:pt x="1235" y="544"/>
                    <a:pt x="1260" y="495"/>
                    <a:pt x="1260" y="420"/>
                  </a:cubicBezTo>
                  <a:cubicBezTo>
                    <a:pt x="1235" y="322"/>
                    <a:pt x="1186" y="223"/>
                    <a:pt x="1087" y="174"/>
                  </a:cubicBezTo>
                  <a:cubicBezTo>
                    <a:pt x="963" y="99"/>
                    <a:pt x="840" y="50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5231450" y="4088000"/>
              <a:ext cx="30875" cy="32800"/>
            </a:xfrm>
            <a:custGeom>
              <a:avLst/>
              <a:gdLst/>
              <a:ahLst/>
              <a:cxnLst/>
              <a:rect l="l" t="t" r="r" b="b"/>
              <a:pathLst>
                <a:path w="1235" h="1312" extrusionOk="0"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1015"/>
                  </a:moveTo>
                  <a:cubicBezTo>
                    <a:pt x="1235" y="1015"/>
                    <a:pt x="1235" y="1015"/>
                    <a:pt x="1235" y="1015"/>
                  </a:cubicBezTo>
                  <a:lnTo>
                    <a:pt x="1235" y="1015"/>
                  </a:lnTo>
                  <a:close/>
                  <a:moveTo>
                    <a:pt x="468" y="1"/>
                  </a:moveTo>
                  <a:cubicBezTo>
                    <a:pt x="385" y="1"/>
                    <a:pt x="299" y="22"/>
                    <a:pt x="223" y="52"/>
                  </a:cubicBezTo>
                  <a:lnTo>
                    <a:pt x="198" y="77"/>
                  </a:lnTo>
                  <a:cubicBezTo>
                    <a:pt x="173" y="102"/>
                    <a:pt x="148" y="126"/>
                    <a:pt x="124" y="151"/>
                  </a:cubicBezTo>
                  <a:cubicBezTo>
                    <a:pt x="74" y="200"/>
                    <a:pt x="25" y="274"/>
                    <a:pt x="0" y="348"/>
                  </a:cubicBezTo>
                  <a:cubicBezTo>
                    <a:pt x="0" y="398"/>
                    <a:pt x="0" y="472"/>
                    <a:pt x="0" y="546"/>
                  </a:cubicBezTo>
                  <a:cubicBezTo>
                    <a:pt x="25" y="595"/>
                    <a:pt x="25" y="620"/>
                    <a:pt x="50" y="645"/>
                  </a:cubicBezTo>
                  <a:cubicBezTo>
                    <a:pt x="74" y="694"/>
                    <a:pt x="99" y="743"/>
                    <a:pt x="124" y="793"/>
                  </a:cubicBezTo>
                  <a:cubicBezTo>
                    <a:pt x="191" y="905"/>
                    <a:pt x="300" y="997"/>
                    <a:pt x="430" y="1050"/>
                  </a:cubicBezTo>
                  <a:lnTo>
                    <a:pt x="430" y="1050"/>
                  </a:lnTo>
                  <a:lnTo>
                    <a:pt x="445" y="1064"/>
                  </a:lnTo>
                  <a:cubicBezTo>
                    <a:pt x="514" y="1116"/>
                    <a:pt x="583" y="1144"/>
                    <a:pt x="661" y="1147"/>
                  </a:cubicBezTo>
                  <a:lnTo>
                    <a:pt x="661" y="1147"/>
                  </a:lnTo>
                  <a:cubicBezTo>
                    <a:pt x="680" y="1176"/>
                    <a:pt x="698" y="1194"/>
                    <a:pt x="716" y="1213"/>
                  </a:cubicBezTo>
                  <a:cubicBezTo>
                    <a:pt x="766" y="1262"/>
                    <a:pt x="840" y="1311"/>
                    <a:pt x="939" y="1311"/>
                  </a:cubicBezTo>
                  <a:cubicBezTo>
                    <a:pt x="1013" y="1311"/>
                    <a:pt x="1087" y="1262"/>
                    <a:pt x="1161" y="1213"/>
                  </a:cubicBezTo>
                  <a:cubicBezTo>
                    <a:pt x="1208" y="1165"/>
                    <a:pt x="1233" y="1095"/>
                    <a:pt x="1235" y="1001"/>
                  </a:cubicBezTo>
                  <a:lnTo>
                    <a:pt x="1235" y="1001"/>
                  </a:lnTo>
                  <a:cubicBezTo>
                    <a:pt x="1235" y="1006"/>
                    <a:pt x="1235" y="1010"/>
                    <a:pt x="1235" y="1015"/>
                  </a:cubicBezTo>
                  <a:lnTo>
                    <a:pt x="1235" y="990"/>
                  </a:lnTo>
                  <a:cubicBezTo>
                    <a:pt x="1235" y="994"/>
                    <a:pt x="1235" y="998"/>
                    <a:pt x="1235" y="1001"/>
                  </a:cubicBezTo>
                  <a:lnTo>
                    <a:pt x="1235" y="1001"/>
                  </a:lnTo>
                  <a:cubicBezTo>
                    <a:pt x="1233" y="884"/>
                    <a:pt x="1208" y="790"/>
                    <a:pt x="1161" y="719"/>
                  </a:cubicBezTo>
                  <a:cubicBezTo>
                    <a:pt x="1133" y="682"/>
                    <a:pt x="1106" y="649"/>
                    <a:pt x="1078" y="619"/>
                  </a:cubicBezTo>
                  <a:lnTo>
                    <a:pt x="1078" y="619"/>
                  </a:lnTo>
                  <a:cubicBezTo>
                    <a:pt x="1077" y="578"/>
                    <a:pt x="1064" y="537"/>
                    <a:pt x="1037" y="497"/>
                  </a:cubicBezTo>
                  <a:cubicBezTo>
                    <a:pt x="1025" y="471"/>
                    <a:pt x="1012" y="446"/>
                    <a:pt x="996" y="421"/>
                  </a:cubicBezTo>
                  <a:lnTo>
                    <a:pt x="996" y="421"/>
                  </a:lnTo>
                  <a:cubicBezTo>
                    <a:pt x="979" y="344"/>
                    <a:pt x="947" y="272"/>
                    <a:pt x="889" y="200"/>
                  </a:cubicBezTo>
                  <a:cubicBezTo>
                    <a:pt x="864" y="151"/>
                    <a:pt x="815" y="102"/>
                    <a:pt x="766" y="77"/>
                  </a:cubicBezTo>
                  <a:cubicBezTo>
                    <a:pt x="716" y="52"/>
                    <a:pt x="667" y="27"/>
                    <a:pt x="618" y="27"/>
                  </a:cubicBezTo>
                  <a:cubicBezTo>
                    <a:pt x="570" y="9"/>
                    <a:pt x="520" y="1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5303650" y="4189675"/>
              <a:ext cx="40775" cy="34825"/>
            </a:xfrm>
            <a:custGeom>
              <a:avLst/>
              <a:gdLst/>
              <a:ahLst/>
              <a:cxnLst/>
              <a:rect l="l" t="t" r="r" b="b"/>
              <a:pathLst>
                <a:path w="1631" h="1393" extrusionOk="0">
                  <a:moveTo>
                    <a:pt x="493" y="0"/>
                  </a:moveTo>
                  <a:cubicBezTo>
                    <a:pt x="443" y="0"/>
                    <a:pt x="392" y="11"/>
                    <a:pt x="347" y="34"/>
                  </a:cubicBezTo>
                  <a:cubicBezTo>
                    <a:pt x="230" y="112"/>
                    <a:pt x="174" y="237"/>
                    <a:pt x="205" y="358"/>
                  </a:cubicBezTo>
                  <a:lnTo>
                    <a:pt x="205" y="358"/>
                  </a:lnTo>
                  <a:cubicBezTo>
                    <a:pt x="178" y="379"/>
                    <a:pt x="151" y="402"/>
                    <a:pt x="124" y="429"/>
                  </a:cubicBezTo>
                  <a:cubicBezTo>
                    <a:pt x="26" y="528"/>
                    <a:pt x="1" y="676"/>
                    <a:pt x="26" y="824"/>
                  </a:cubicBezTo>
                  <a:cubicBezTo>
                    <a:pt x="50" y="923"/>
                    <a:pt x="124" y="997"/>
                    <a:pt x="174" y="1071"/>
                  </a:cubicBezTo>
                  <a:cubicBezTo>
                    <a:pt x="371" y="1293"/>
                    <a:pt x="643" y="1392"/>
                    <a:pt x="914" y="1392"/>
                  </a:cubicBezTo>
                  <a:cubicBezTo>
                    <a:pt x="1063" y="1367"/>
                    <a:pt x="1186" y="1343"/>
                    <a:pt x="1309" y="1269"/>
                  </a:cubicBezTo>
                  <a:cubicBezTo>
                    <a:pt x="1507" y="1170"/>
                    <a:pt x="1630" y="972"/>
                    <a:pt x="1630" y="775"/>
                  </a:cubicBezTo>
                  <a:cubicBezTo>
                    <a:pt x="1606" y="602"/>
                    <a:pt x="1532" y="479"/>
                    <a:pt x="1384" y="404"/>
                  </a:cubicBezTo>
                  <a:cubicBezTo>
                    <a:pt x="1383" y="404"/>
                    <a:pt x="1382" y="403"/>
                    <a:pt x="1381" y="403"/>
                  </a:cubicBezTo>
                  <a:lnTo>
                    <a:pt x="1381" y="403"/>
                  </a:lnTo>
                  <a:cubicBezTo>
                    <a:pt x="1326" y="319"/>
                    <a:pt x="1248" y="250"/>
                    <a:pt x="1161" y="207"/>
                  </a:cubicBezTo>
                  <a:cubicBezTo>
                    <a:pt x="1046" y="149"/>
                    <a:pt x="930" y="125"/>
                    <a:pt x="819" y="125"/>
                  </a:cubicBezTo>
                  <a:cubicBezTo>
                    <a:pt x="796" y="125"/>
                    <a:pt x="772" y="126"/>
                    <a:pt x="749" y="128"/>
                  </a:cubicBezTo>
                  <a:lnTo>
                    <a:pt x="749" y="128"/>
                  </a:lnTo>
                  <a:cubicBezTo>
                    <a:pt x="693" y="45"/>
                    <a:pt x="594" y="0"/>
                    <a:pt x="4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5191950" y="4208575"/>
              <a:ext cx="31500" cy="27025"/>
            </a:xfrm>
            <a:custGeom>
              <a:avLst/>
              <a:gdLst/>
              <a:ahLst/>
              <a:cxnLst/>
              <a:rect l="l" t="t" r="r" b="b"/>
              <a:pathLst>
                <a:path w="1260" h="1081" extrusionOk="0">
                  <a:moveTo>
                    <a:pt x="519" y="0"/>
                  </a:moveTo>
                  <a:cubicBezTo>
                    <a:pt x="494" y="0"/>
                    <a:pt x="469" y="6"/>
                    <a:pt x="445" y="19"/>
                  </a:cubicBezTo>
                  <a:cubicBezTo>
                    <a:pt x="427" y="27"/>
                    <a:pt x="410" y="36"/>
                    <a:pt x="393" y="45"/>
                  </a:cubicBezTo>
                  <a:lnTo>
                    <a:pt x="393" y="45"/>
                  </a:lnTo>
                  <a:cubicBezTo>
                    <a:pt x="366" y="38"/>
                    <a:pt x="339" y="33"/>
                    <a:pt x="312" y="33"/>
                  </a:cubicBezTo>
                  <a:cubicBezTo>
                    <a:pt x="291" y="33"/>
                    <a:pt x="269" y="36"/>
                    <a:pt x="247" y="43"/>
                  </a:cubicBezTo>
                  <a:cubicBezTo>
                    <a:pt x="148" y="68"/>
                    <a:pt x="99" y="118"/>
                    <a:pt x="50" y="192"/>
                  </a:cubicBezTo>
                  <a:cubicBezTo>
                    <a:pt x="0" y="266"/>
                    <a:pt x="0" y="340"/>
                    <a:pt x="25" y="414"/>
                  </a:cubicBezTo>
                  <a:lnTo>
                    <a:pt x="50" y="488"/>
                  </a:lnTo>
                  <a:cubicBezTo>
                    <a:pt x="74" y="537"/>
                    <a:pt x="124" y="587"/>
                    <a:pt x="173" y="611"/>
                  </a:cubicBezTo>
                  <a:lnTo>
                    <a:pt x="124" y="611"/>
                  </a:lnTo>
                  <a:lnTo>
                    <a:pt x="667" y="1006"/>
                  </a:lnTo>
                  <a:cubicBezTo>
                    <a:pt x="712" y="1029"/>
                    <a:pt x="757" y="1041"/>
                    <a:pt x="802" y="1043"/>
                  </a:cubicBezTo>
                  <a:lnTo>
                    <a:pt x="802" y="1043"/>
                  </a:lnTo>
                  <a:cubicBezTo>
                    <a:pt x="822" y="1048"/>
                    <a:pt x="843" y="1053"/>
                    <a:pt x="864" y="1056"/>
                  </a:cubicBezTo>
                  <a:cubicBezTo>
                    <a:pt x="897" y="1072"/>
                    <a:pt x="933" y="1080"/>
                    <a:pt x="969" y="1080"/>
                  </a:cubicBezTo>
                  <a:cubicBezTo>
                    <a:pt x="1040" y="1080"/>
                    <a:pt x="1111" y="1048"/>
                    <a:pt x="1161" y="982"/>
                  </a:cubicBezTo>
                  <a:cubicBezTo>
                    <a:pt x="1210" y="957"/>
                    <a:pt x="1235" y="908"/>
                    <a:pt x="1259" y="858"/>
                  </a:cubicBezTo>
                  <a:cubicBezTo>
                    <a:pt x="1259" y="809"/>
                    <a:pt x="1259" y="735"/>
                    <a:pt x="1259" y="685"/>
                  </a:cubicBezTo>
                  <a:cubicBezTo>
                    <a:pt x="1243" y="620"/>
                    <a:pt x="1218" y="556"/>
                    <a:pt x="1185" y="498"/>
                  </a:cubicBezTo>
                  <a:lnTo>
                    <a:pt x="1185" y="498"/>
                  </a:lnTo>
                  <a:cubicBezTo>
                    <a:pt x="1185" y="486"/>
                    <a:pt x="1185" y="474"/>
                    <a:pt x="1185" y="463"/>
                  </a:cubicBezTo>
                  <a:cubicBezTo>
                    <a:pt x="1161" y="414"/>
                    <a:pt x="1136" y="364"/>
                    <a:pt x="1111" y="315"/>
                  </a:cubicBezTo>
                  <a:cubicBezTo>
                    <a:pt x="1013" y="142"/>
                    <a:pt x="815" y="43"/>
                    <a:pt x="593" y="19"/>
                  </a:cubicBezTo>
                  <a:cubicBezTo>
                    <a:pt x="568" y="6"/>
                    <a:pt x="543" y="0"/>
                    <a:pt x="51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4"/>
            <p:cNvSpPr/>
            <p:nvPr/>
          </p:nvSpPr>
          <p:spPr>
            <a:xfrm>
              <a:off x="5123425" y="4167450"/>
              <a:ext cx="31500" cy="26175"/>
            </a:xfrm>
            <a:custGeom>
              <a:avLst/>
              <a:gdLst/>
              <a:ahLst/>
              <a:cxnLst/>
              <a:rect l="l" t="t" r="r" b="b"/>
              <a:pathLst>
                <a:path w="1260" h="1047" extrusionOk="0">
                  <a:moveTo>
                    <a:pt x="766" y="306"/>
                  </a:moveTo>
                  <a:lnTo>
                    <a:pt x="787" y="320"/>
                  </a:lnTo>
                  <a:lnTo>
                    <a:pt x="787" y="320"/>
                  </a:lnTo>
                  <a:cubicBezTo>
                    <a:pt x="779" y="316"/>
                    <a:pt x="772" y="312"/>
                    <a:pt x="766" y="306"/>
                  </a:cubicBezTo>
                  <a:close/>
                  <a:moveTo>
                    <a:pt x="733" y="375"/>
                  </a:moveTo>
                  <a:lnTo>
                    <a:pt x="733" y="375"/>
                  </a:lnTo>
                  <a:cubicBezTo>
                    <a:pt x="729" y="378"/>
                    <a:pt x="724" y="380"/>
                    <a:pt x="717" y="380"/>
                  </a:cubicBezTo>
                  <a:lnTo>
                    <a:pt x="733" y="375"/>
                  </a:lnTo>
                  <a:close/>
                  <a:moveTo>
                    <a:pt x="840" y="429"/>
                  </a:moveTo>
                  <a:cubicBezTo>
                    <a:pt x="840" y="442"/>
                    <a:pt x="834" y="448"/>
                    <a:pt x="825" y="448"/>
                  </a:cubicBezTo>
                  <a:cubicBezTo>
                    <a:pt x="816" y="448"/>
                    <a:pt x="803" y="442"/>
                    <a:pt x="791" y="429"/>
                  </a:cubicBezTo>
                  <a:close/>
                  <a:moveTo>
                    <a:pt x="881" y="602"/>
                  </a:moveTo>
                  <a:lnTo>
                    <a:pt x="879" y="606"/>
                  </a:lnTo>
                  <a:lnTo>
                    <a:pt x="869" y="609"/>
                  </a:lnTo>
                  <a:lnTo>
                    <a:pt x="869" y="609"/>
                  </a:lnTo>
                  <a:cubicBezTo>
                    <a:pt x="869" y="607"/>
                    <a:pt x="870" y="605"/>
                    <a:pt x="871" y="603"/>
                  </a:cubicBezTo>
                  <a:lnTo>
                    <a:pt x="871" y="603"/>
                  </a:lnTo>
                  <a:cubicBezTo>
                    <a:pt x="874" y="603"/>
                    <a:pt x="877" y="602"/>
                    <a:pt x="881" y="602"/>
                  </a:cubicBezTo>
                  <a:close/>
                  <a:moveTo>
                    <a:pt x="315" y="0"/>
                  </a:moveTo>
                  <a:cubicBezTo>
                    <a:pt x="268" y="0"/>
                    <a:pt x="219" y="11"/>
                    <a:pt x="174" y="34"/>
                  </a:cubicBezTo>
                  <a:cubicBezTo>
                    <a:pt x="100" y="84"/>
                    <a:pt x="50" y="158"/>
                    <a:pt x="25" y="232"/>
                  </a:cubicBezTo>
                  <a:cubicBezTo>
                    <a:pt x="1" y="306"/>
                    <a:pt x="1" y="405"/>
                    <a:pt x="50" y="454"/>
                  </a:cubicBezTo>
                  <a:lnTo>
                    <a:pt x="25" y="503"/>
                  </a:lnTo>
                  <a:cubicBezTo>
                    <a:pt x="100" y="602"/>
                    <a:pt x="174" y="676"/>
                    <a:pt x="248" y="750"/>
                  </a:cubicBezTo>
                  <a:cubicBezTo>
                    <a:pt x="287" y="790"/>
                    <a:pt x="342" y="813"/>
                    <a:pt x="387" y="834"/>
                  </a:cubicBezTo>
                  <a:lnTo>
                    <a:pt x="387" y="834"/>
                  </a:lnTo>
                  <a:cubicBezTo>
                    <a:pt x="398" y="849"/>
                    <a:pt x="409" y="863"/>
                    <a:pt x="421" y="874"/>
                  </a:cubicBezTo>
                  <a:cubicBezTo>
                    <a:pt x="445" y="898"/>
                    <a:pt x="445" y="898"/>
                    <a:pt x="470" y="923"/>
                  </a:cubicBezTo>
                  <a:cubicBezTo>
                    <a:pt x="495" y="948"/>
                    <a:pt x="544" y="973"/>
                    <a:pt x="569" y="997"/>
                  </a:cubicBezTo>
                  <a:cubicBezTo>
                    <a:pt x="643" y="1022"/>
                    <a:pt x="741" y="1047"/>
                    <a:pt x="816" y="1047"/>
                  </a:cubicBezTo>
                  <a:lnTo>
                    <a:pt x="1013" y="1047"/>
                  </a:lnTo>
                  <a:cubicBezTo>
                    <a:pt x="1087" y="997"/>
                    <a:pt x="1161" y="948"/>
                    <a:pt x="1186" y="898"/>
                  </a:cubicBezTo>
                  <a:cubicBezTo>
                    <a:pt x="1230" y="832"/>
                    <a:pt x="1235" y="746"/>
                    <a:pt x="1235" y="675"/>
                  </a:cubicBezTo>
                  <a:lnTo>
                    <a:pt x="1235" y="675"/>
                  </a:lnTo>
                  <a:cubicBezTo>
                    <a:pt x="1243" y="660"/>
                    <a:pt x="1252" y="643"/>
                    <a:pt x="1260" y="627"/>
                  </a:cubicBezTo>
                  <a:cubicBezTo>
                    <a:pt x="1260" y="528"/>
                    <a:pt x="1260" y="454"/>
                    <a:pt x="1260" y="380"/>
                  </a:cubicBezTo>
                  <a:cubicBezTo>
                    <a:pt x="1260" y="355"/>
                    <a:pt x="1260" y="355"/>
                    <a:pt x="1260" y="331"/>
                  </a:cubicBezTo>
                  <a:cubicBezTo>
                    <a:pt x="1235" y="306"/>
                    <a:pt x="1211" y="257"/>
                    <a:pt x="1211" y="232"/>
                  </a:cubicBezTo>
                  <a:cubicBezTo>
                    <a:pt x="1161" y="182"/>
                    <a:pt x="1112" y="108"/>
                    <a:pt x="1038" y="84"/>
                  </a:cubicBezTo>
                  <a:cubicBezTo>
                    <a:pt x="1013" y="59"/>
                    <a:pt x="964" y="34"/>
                    <a:pt x="939" y="34"/>
                  </a:cubicBezTo>
                  <a:cubicBezTo>
                    <a:pt x="890" y="34"/>
                    <a:pt x="840" y="10"/>
                    <a:pt x="791" y="10"/>
                  </a:cubicBezTo>
                  <a:cubicBezTo>
                    <a:pt x="717" y="34"/>
                    <a:pt x="643" y="34"/>
                    <a:pt x="569" y="84"/>
                  </a:cubicBezTo>
                  <a:lnTo>
                    <a:pt x="545" y="99"/>
                  </a:lnTo>
                  <a:lnTo>
                    <a:pt x="545" y="99"/>
                  </a:lnTo>
                  <a:cubicBezTo>
                    <a:pt x="481" y="35"/>
                    <a:pt x="399" y="0"/>
                    <a:pt x="3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4"/>
            <p:cNvSpPr/>
            <p:nvPr/>
          </p:nvSpPr>
          <p:spPr>
            <a:xfrm>
              <a:off x="5248725" y="4153475"/>
              <a:ext cx="32125" cy="29700"/>
            </a:xfrm>
            <a:custGeom>
              <a:avLst/>
              <a:gdLst/>
              <a:ahLst/>
              <a:cxnLst/>
              <a:rect l="l" t="t" r="r" b="b"/>
              <a:pathLst>
                <a:path w="1285" h="1188" extrusionOk="0">
                  <a:moveTo>
                    <a:pt x="685" y="644"/>
                  </a:moveTo>
                  <a:lnTo>
                    <a:pt x="685" y="644"/>
                  </a:lnTo>
                  <a:cubicBezTo>
                    <a:pt x="685" y="644"/>
                    <a:pt x="686" y="645"/>
                    <a:pt x="686" y="645"/>
                  </a:cubicBezTo>
                  <a:lnTo>
                    <a:pt x="686" y="645"/>
                  </a:lnTo>
                  <a:lnTo>
                    <a:pt x="685" y="645"/>
                  </a:lnTo>
                  <a:lnTo>
                    <a:pt x="685" y="645"/>
                  </a:lnTo>
                  <a:lnTo>
                    <a:pt x="684" y="644"/>
                  </a:lnTo>
                  <a:lnTo>
                    <a:pt x="684" y="644"/>
                  </a:lnTo>
                  <a:cubicBezTo>
                    <a:pt x="685" y="644"/>
                    <a:pt x="685" y="644"/>
                    <a:pt x="685" y="644"/>
                  </a:cubicBezTo>
                  <a:close/>
                  <a:moveTo>
                    <a:pt x="643" y="1"/>
                  </a:moveTo>
                  <a:cubicBezTo>
                    <a:pt x="593" y="1"/>
                    <a:pt x="544" y="1"/>
                    <a:pt x="494" y="25"/>
                  </a:cubicBezTo>
                  <a:cubicBezTo>
                    <a:pt x="445" y="50"/>
                    <a:pt x="371" y="75"/>
                    <a:pt x="322" y="100"/>
                  </a:cubicBezTo>
                  <a:cubicBezTo>
                    <a:pt x="248" y="149"/>
                    <a:pt x="198" y="174"/>
                    <a:pt x="149" y="223"/>
                  </a:cubicBezTo>
                  <a:cubicBezTo>
                    <a:pt x="124" y="272"/>
                    <a:pt x="99" y="297"/>
                    <a:pt x="75" y="346"/>
                  </a:cubicBezTo>
                  <a:cubicBezTo>
                    <a:pt x="50" y="371"/>
                    <a:pt x="25" y="421"/>
                    <a:pt x="25" y="470"/>
                  </a:cubicBezTo>
                  <a:cubicBezTo>
                    <a:pt x="1" y="544"/>
                    <a:pt x="1" y="643"/>
                    <a:pt x="50" y="692"/>
                  </a:cubicBezTo>
                  <a:cubicBezTo>
                    <a:pt x="99" y="766"/>
                    <a:pt x="149" y="816"/>
                    <a:pt x="223" y="840"/>
                  </a:cubicBezTo>
                  <a:cubicBezTo>
                    <a:pt x="261" y="850"/>
                    <a:pt x="295" y="856"/>
                    <a:pt x="327" y="856"/>
                  </a:cubicBezTo>
                  <a:lnTo>
                    <a:pt x="327" y="856"/>
                  </a:lnTo>
                  <a:cubicBezTo>
                    <a:pt x="353" y="925"/>
                    <a:pt x="399" y="992"/>
                    <a:pt x="445" y="1038"/>
                  </a:cubicBezTo>
                  <a:cubicBezTo>
                    <a:pt x="525" y="1133"/>
                    <a:pt x="635" y="1188"/>
                    <a:pt x="750" y="1188"/>
                  </a:cubicBezTo>
                  <a:cubicBezTo>
                    <a:pt x="813" y="1188"/>
                    <a:pt x="878" y="1171"/>
                    <a:pt x="939" y="1136"/>
                  </a:cubicBezTo>
                  <a:cubicBezTo>
                    <a:pt x="1013" y="1112"/>
                    <a:pt x="1087" y="1087"/>
                    <a:pt x="1136" y="1013"/>
                  </a:cubicBezTo>
                  <a:cubicBezTo>
                    <a:pt x="1235" y="914"/>
                    <a:pt x="1284" y="791"/>
                    <a:pt x="1284" y="643"/>
                  </a:cubicBezTo>
                  <a:cubicBezTo>
                    <a:pt x="1284" y="568"/>
                    <a:pt x="1276" y="503"/>
                    <a:pt x="1258" y="436"/>
                  </a:cubicBezTo>
                  <a:lnTo>
                    <a:pt x="1258" y="436"/>
                  </a:lnTo>
                  <a:cubicBezTo>
                    <a:pt x="1259" y="422"/>
                    <a:pt x="1260" y="409"/>
                    <a:pt x="1260" y="396"/>
                  </a:cubicBezTo>
                  <a:cubicBezTo>
                    <a:pt x="1260" y="297"/>
                    <a:pt x="1210" y="223"/>
                    <a:pt x="1136" y="149"/>
                  </a:cubicBezTo>
                  <a:cubicBezTo>
                    <a:pt x="1102" y="126"/>
                    <a:pt x="1063" y="109"/>
                    <a:pt x="1022" y="99"/>
                  </a:cubicBezTo>
                  <a:lnTo>
                    <a:pt x="1022" y="99"/>
                  </a:lnTo>
                  <a:cubicBezTo>
                    <a:pt x="927" y="38"/>
                    <a:pt x="813" y="1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4"/>
            <p:cNvSpPr/>
            <p:nvPr/>
          </p:nvSpPr>
          <p:spPr>
            <a:xfrm>
              <a:off x="5387600" y="4171525"/>
              <a:ext cx="35200" cy="41950"/>
            </a:xfrm>
            <a:custGeom>
              <a:avLst/>
              <a:gdLst/>
              <a:ahLst/>
              <a:cxnLst/>
              <a:rect l="l" t="t" r="r" b="b"/>
              <a:pathLst>
                <a:path w="1408" h="1678" extrusionOk="0">
                  <a:moveTo>
                    <a:pt x="579" y="1222"/>
                  </a:moveTo>
                  <a:lnTo>
                    <a:pt x="579" y="1222"/>
                  </a:lnTo>
                  <a:cubicBezTo>
                    <a:pt x="579" y="1222"/>
                    <a:pt x="583" y="1224"/>
                    <a:pt x="593" y="1229"/>
                  </a:cubicBezTo>
                  <a:cubicBezTo>
                    <a:pt x="594" y="1230"/>
                    <a:pt x="595" y="1231"/>
                    <a:pt x="596" y="1232"/>
                  </a:cubicBezTo>
                  <a:lnTo>
                    <a:pt x="596" y="1232"/>
                  </a:lnTo>
                  <a:cubicBezTo>
                    <a:pt x="587" y="1227"/>
                    <a:pt x="579" y="1222"/>
                    <a:pt x="579" y="1222"/>
                  </a:cubicBezTo>
                  <a:close/>
                  <a:moveTo>
                    <a:pt x="454" y="1"/>
                  </a:moveTo>
                  <a:cubicBezTo>
                    <a:pt x="175" y="1"/>
                    <a:pt x="0" y="449"/>
                    <a:pt x="346" y="612"/>
                  </a:cubicBezTo>
                  <a:cubicBezTo>
                    <a:pt x="359" y="618"/>
                    <a:pt x="371" y="624"/>
                    <a:pt x="384" y="631"/>
                  </a:cubicBezTo>
                  <a:lnTo>
                    <a:pt x="384" y="631"/>
                  </a:lnTo>
                  <a:cubicBezTo>
                    <a:pt x="370" y="655"/>
                    <a:pt x="359" y="680"/>
                    <a:pt x="350" y="707"/>
                  </a:cubicBezTo>
                  <a:lnTo>
                    <a:pt x="350" y="707"/>
                  </a:lnTo>
                  <a:cubicBezTo>
                    <a:pt x="266" y="764"/>
                    <a:pt x="197" y="845"/>
                    <a:pt x="149" y="958"/>
                  </a:cubicBezTo>
                  <a:cubicBezTo>
                    <a:pt x="124" y="1081"/>
                    <a:pt x="124" y="1254"/>
                    <a:pt x="198" y="1377"/>
                  </a:cubicBezTo>
                  <a:cubicBezTo>
                    <a:pt x="310" y="1569"/>
                    <a:pt x="504" y="1678"/>
                    <a:pt x="707" y="1678"/>
                  </a:cubicBezTo>
                  <a:cubicBezTo>
                    <a:pt x="818" y="1678"/>
                    <a:pt x="933" y="1645"/>
                    <a:pt x="1038" y="1575"/>
                  </a:cubicBezTo>
                  <a:cubicBezTo>
                    <a:pt x="1309" y="1402"/>
                    <a:pt x="1408" y="1056"/>
                    <a:pt x="1309" y="760"/>
                  </a:cubicBezTo>
                  <a:cubicBezTo>
                    <a:pt x="1186" y="439"/>
                    <a:pt x="939" y="192"/>
                    <a:pt x="643" y="69"/>
                  </a:cubicBezTo>
                  <a:cubicBezTo>
                    <a:pt x="578" y="21"/>
                    <a:pt x="513" y="1"/>
                    <a:pt x="4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4"/>
            <p:cNvSpPr/>
            <p:nvPr/>
          </p:nvSpPr>
          <p:spPr>
            <a:xfrm>
              <a:off x="5192550" y="4283475"/>
              <a:ext cx="25950" cy="32000"/>
            </a:xfrm>
            <a:custGeom>
              <a:avLst/>
              <a:gdLst/>
              <a:ahLst/>
              <a:cxnLst/>
              <a:rect l="l" t="t" r="r" b="b"/>
              <a:pathLst>
                <a:path w="1038" h="1280" extrusionOk="0">
                  <a:moveTo>
                    <a:pt x="697" y="647"/>
                  </a:moveTo>
                  <a:lnTo>
                    <a:pt x="699" y="649"/>
                  </a:lnTo>
                  <a:lnTo>
                    <a:pt x="701" y="654"/>
                  </a:lnTo>
                  <a:lnTo>
                    <a:pt x="701" y="654"/>
                  </a:lnTo>
                  <a:cubicBezTo>
                    <a:pt x="700" y="653"/>
                    <a:pt x="700" y="653"/>
                    <a:pt x="699" y="653"/>
                  </a:cubicBezTo>
                  <a:lnTo>
                    <a:pt x="699" y="653"/>
                  </a:lnTo>
                  <a:cubicBezTo>
                    <a:pt x="698" y="651"/>
                    <a:pt x="697" y="649"/>
                    <a:pt x="697" y="647"/>
                  </a:cubicBezTo>
                  <a:close/>
                  <a:moveTo>
                    <a:pt x="711" y="683"/>
                  </a:moveTo>
                  <a:lnTo>
                    <a:pt x="711" y="685"/>
                  </a:lnTo>
                  <a:lnTo>
                    <a:pt x="711" y="685"/>
                  </a:lnTo>
                  <a:lnTo>
                    <a:pt x="708" y="691"/>
                  </a:lnTo>
                  <a:lnTo>
                    <a:pt x="708" y="691"/>
                  </a:lnTo>
                  <a:cubicBezTo>
                    <a:pt x="707" y="690"/>
                    <a:pt x="707" y="690"/>
                    <a:pt x="707" y="689"/>
                  </a:cubicBezTo>
                  <a:lnTo>
                    <a:pt x="707" y="689"/>
                  </a:lnTo>
                  <a:cubicBezTo>
                    <a:pt x="708" y="687"/>
                    <a:pt x="709" y="685"/>
                    <a:pt x="711" y="683"/>
                  </a:cubicBezTo>
                  <a:close/>
                  <a:moveTo>
                    <a:pt x="700" y="701"/>
                  </a:moveTo>
                  <a:lnTo>
                    <a:pt x="698" y="705"/>
                  </a:lnTo>
                  <a:lnTo>
                    <a:pt x="698" y="705"/>
                  </a:lnTo>
                  <a:cubicBezTo>
                    <a:pt x="698" y="704"/>
                    <a:pt x="699" y="703"/>
                    <a:pt x="699" y="702"/>
                  </a:cubicBezTo>
                  <a:lnTo>
                    <a:pt x="699" y="702"/>
                  </a:lnTo>
                  <a:lnTo>
                    <a:pt x="700" y="701"/>
                  </a:lnTo>
                  <a:close/>
                  <a:moveTo>
                    <a:pt x="488" y="1"/>
                  </a:moveTo>
                  <a:cubicBezTo>
                    <a:pt x="458" y="1"/>
                    <a:pt x="427" y="4"/>
                    <a:pt x="396" y="10"/>
                  </a:cubicBezTo>
                  <a:cubicBezTo>
                    <a:pt x="293" y="45"/>
                    <a:pt x="202" y="127"/>
                    <a:pt x="139" y="232"/>
                  </a:cubicBezTo>
                  <a:lnTo>
                    <a:pt x="139" y="232"/>
                  </a:lnTo>
                  <a:cubicBezTo>
                    <a:pt x="104" y="258"/>
                    <a:pt x="77" y="291"/>
                    <a:pt x="50" y="331"/>
                  </a:cubicBezTo>
                  <a:cubicBezTo>
                    <a:pt x="1" y="405"/>
                    <a:pt x="1" y="479"/>
                    <a:pt x="26" y="553"/>
                  </a:cubicBezTo>
                  <a:lnTo>
                    <a:pt x="1" y="553"/>
                  </a:lnTo>
                  <a:cubicBezTo>
                    <a:pt x="10" y="591"/>
                    <a:pt x="23" y="629"/>
                    <a:pt x="40" y="667"/>
                  </a:cubicBezTo>
                  <a:lnTo>
                    <a:pt x="40" y="667"/>
                  </a:lnTo>
                  <a:cubicBezTo>
                    <a:pt x="40" y="711"/>
                    <a:pt x="43" y="755"/>
                    <a:pt x="50" y="800"/>
                  </a:cubicBezTo>
                  <a:cubicBezTo>
                    <a:pt x="50" y="874"/>
                    <a:pt x="75" y="948"/>
                    <a:pt x="124" y="998"/>
                  </a:cubicBezTo>
                  <a:cubicBezTo>
                    <a:pt x="153" y="1026"/>
                    <a:pt x="182" y="1048"/>
                    <a:pt x="210" y="1063"/>
                  </a:cubicBezTo>
                  <a:lnTo>
                    <a:pt x="210" y="1063"/>
                  </a:lnTo>
                  <a:cubicBezTo>
                    <a:pt x="296" y="1161"/>
                    <a:pt x="411" y="1233"/>
                    <a:pt x="544" y="1269"/>
                  </a:cubicBezTo>
                  <a:cubicBezTo>
                    <a:pt x="566" y="1277"/>
                    <a:pt x="590" y="1280"/>
                    <a:pt x="614" y="1280"/>
                  </a:cubicBezTo>
                  <a:cubicBezTo>
                    <a:pt x="674" y="1280"/>
                    <a:pt x="739" y="1262"/>
                    <a:pt x="791" y="1245"/>
                  </a:cubicBezTo>
                  <a:cubicBezTo>
                    <a:pt x="840" y="1195"/>
                    <a:pt x="890" y="1121"/>
                    <a:pt x="914" y="1047"/>
                  </a:cubicBezTo>
                  <a:cubicBezTo>
                    <a:pt x="925" y="1003"/>
                    <a:pt x="934" y="958"/>
                    <a:pt x="940" y="912"/>
                  </a:cubicBezTo>
                  <a:lnTo>
                    <a:pt x="940" y="912"/>
                  </a:lnTo>
                  <a:cubicBezTo>
                    <a:pt x="1000" y="820"/>
                    <a:pt x="1038" y="711"/>
                    <a:pt x="1038" y="603"/>
                  </a:cubicBezTo>
                  <a:cubicBezTo>
                    <a:pt x="1038" y="479"/>
                    <a:pt x="989" y="356"/>
                    <a:pt x="890" y="282"/>
                  </a:cubicBezTo>
                  <a:cubicBezTo>
                    <a:pt x="886" y="276"/>
                    <a:pt x="882" y="270"/>
                    <a:pt x="877" y="265"/>
                  </a:cubicBezTo>
                  <a:lnTo>
                    <a:pt x="877" y="265"/>
                  </a:lnTo>
                  <a:cubicBezTo>
                    <a:pt x="850" y="187"/>
                    <a:pt x="805" y="126"/>
                    <a:pt x="742" y="84"/>
                  </a:cubicBezTo>
                  <a:cubicBezTo>
                    <a:pt x="668" y="29"/>
                    <a:pt x="580" y="1"/>
                    <a:pt x="48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4"/>
            <p:cNvSpPr/>
            <p:nvPr/>
          </p:nvSpPr>
          <p:spPr>
            <a:xfrm>
              <a:off x="5111100" y="4279400"/>
              <a:ext cx="27800" cy="26550"/>
            </a:xfrm>
            <a:custGeom>
              <a:avLst/>
              <a:gdLst/>
              <a:ahLst/>
              <a:cxnLst/>
              <a:rect l="l" t="t" r="r" b="b"/>
              <a:pathLst>
                <a:path w="1112" h="1062" extrusionOk="0">
                  <a:moveTo>
                    <a:pt x="667" y="297"/>
                  </a:moveTo>
                  <a:lnTo>
                    <a:pt x="691" y="371"/>
                  </a:lnTo>
                  <a:cubicBezTo>
                    <a:pt x="681" y="361"/>
                    <a:pt x="675" y="347"/>
                    <a:pt x="670" y="330"/>
                  </a:cubicBezTo>
                  <a:lnTo>
                    <a:pt x="670" y="330"/>
                  </a:lnTo>
                  <a:cubicBezTo>
                    <a:pt x="668" y="319"/>
                    <a:pt x="667" y="308"/>
                    <a:pt x="667" y="297"/>
                  </a:cubicBezTo>
                  <a:close/>
                  <a:moveTo>
                    <a:pt x="765" y="445"/>
                  </a:moveTo>
                  <a:lnTo>
                    <a:pt x="786" y="459"/>
                  </a:lnTo>
                  <a:lnTo>
                    <a:pt x="786" y="459"/>
                  </a:lnTo>
                  <a:cubicBezTo>
                    <a:pt x="779" y="455"/>
                    <a:pt x="771" y="451"/>
                    <a:pt x="765" y="445"/>
                  </a:cubicBezTo>
                  <a:close/>
                  <a:moveTo>
                    <a:pt x="534" y="612"/>
                  </a:moveTo>
                  <a:cubicBezTo>
                    <a:pt x="532" y="614"/>
                    <a:pt x="530" y="615"/>
                    <a:pt x="527" y="616"/>
                  </a:cubicBezTo>
                  <a:lnTo>
                    <a:pt x="527" y="616"/>
                  </a:lnTo>
                  <a:lnTo>
                    <a:pt x="528" y="614"/>
                  </a:lnTo>
                  <a:lnTo>
                    <a:pt x="528" y="614"/>
                  </a:lnTo>
                  <a:lnTo>
                    <a:pt x="534" y="612"/>
                  </a:lnTo>
                  <a:close/>
                  <a:moveTo>
                    <a:pt x="642" y="618"/>
                  </a:moveTo>
                  <a:lnTo>
                    <a:pt x="624" y="644"/>
                  </a:lnTo>
                  <a:lnTo>
                    <a:pt x="624" y="644"/>
                  </a:lnTo>
                  <a:cubicBezTo>
                    <a:pt x="624" y="644"/>
                    <a:pt x="624" y="644"/>
                    <a:pt x="624" y="644"/>
                  </a:cubicBezTo>
                  <a:lnTo>
                    <a:pt x="624" y="644"/>
                  </a:lnTo>
                  <a:cubicBezTo>
                    <a:pt x="628" y="635"/>
                    <a:pt x="633" y="626"/>
                    <a:pt x="642" y="618"/>
                  </a:cubicBezTo>
                  <a:close/>
                  <a:moveTo>
                    <a:pt x="642" y="642"/>
                  </a:moveTo>
                  <a:lnTo>
                    <a:pt x="642" y="642"/>
                  </a:lnTo>
                  <a:lnTo>
                    <a:pt x="642" y="642"/>
                  </a:lnTo>
                  <a:lnTo>
                    <a:pt x="626" y="653"/>
                  </a:lnTo>
                  <a:lnTo>
                    <a:pt x="626" y="653"/>
                  </a:lnTo>
                  <a:cubicBezTo>
                    <a:pt x="625" y="652"/>
                    <a:pt x="625" y="650"/>
                    <a:pt x="625" y="648"/>
                  </a:cubicBezTo>
                  <a:lnTo>
                    <a:pt x="625" y="648"/>
                  </a:lnTo>
                  <a:cubicBezTo>
                    <a:pt x="629" y="645"/>
                    <a:pt x="634" y="642"/>
                    <a:pt x="642" y="642"/>
                  </a:cubicBezTo>
                  <a:close/>
                  <a:moveTo>
                    <a:pt x="583" y="673"/>
                  </a:moveTo>
                  <a:cubicBezTo>
                    <a:pt x="586" y="673"/>
                    <a:pt x="589" y="674"/>
                    <a:pt x="593" y="675"/>
                  </a:cubicBezTo>
                  <a:lnTo>
                    <a:pt x="593" y="675"/>
                  </a:lnTo>
                  <a:lnTo>
                    <a:pt x="580" y="683"/>
                  </a:lnTo>
                  <a:lnTo>
                    <a:pt x="580" y="683"/>
                  </a:lnTo>
                  <a:lnTo>
                    <a:pt x="572" y="678"/>
                  </a:lnTo>
                  <a:lnTo>
                    <a:pt x="572" y="678"/>
                  </a:lnTo>
                  <a:cubicBezTo>
                    <a:pt x="575" y="675"/>
                    <a:pt x="579" y="673"/>
                    <a:pt x="583" y="673"/>
                  </a:cubicBezTo>
                  <a:close/>
                  <a:moveTo>
                    <a:pt x="346" y="0"/>
                  </a:moveTo>
                  <a:cubicBezTo>
                    <a:pt x="272" y="0"/>
                    <a:pt x="198" y="25"/>
                    <a:pt x="123" y="99"/>
                  </a:cubicBezTo>
                  <a:cubicBezTo>
                    <a:pt x="74" y="148"/>
                    <a:pt x="49" y="223"/>
                    <a:pt x="49" y="297"/>
                  </a:cubicBezTo>
                  <a:lnTo>
                    <a:pt x="25" y="297"/>
                  </a:lnTo>
                  <a:cubicBezTo>
                    <a:pt x="25" y="339"/>
                    <a:pt x="31" y="379"/>
                    <a:pt x="40" y="417"/>
                  </a:cubicBezTo>
                  <a:lnTo>
                    <a:pt x="40" y="417"/>
                  </a:lnTo>
                  <a:cubicBezTo>
                    <a:pt x="27" y="440"/>
                    <a:pt x="14" y="467"/>
                    <a:pt x="0" y="494"/>
                  </a:cubicBezTo>
                  <a:lnTo>
                    <a:pt x="0" y="519"/>
                  </a:lnTo>
                  <a:lnTo>
                    <a:pt x="0" y="642"/>
                  </a:lnTo>
                  <a:cubicBezTo>
                    <a:pt x="0" y="692"/>
                    <a:pt x="25" y="716"/>
                    <a:pt x="25" y="766"/>
                  </a:cubicBezTo>
                  <a:cubicBezTo>
                    <a:pt x="49" y="840"/>
                    <a:pt x="99" y="914"/>
                    <a:pt x="173" y="963"/>
                  </a:cubicBezTo>
                  <a:cubicBezTo>
                    <a:pt x="225" y="981"/>
                    <a:pt x="278" y="998"/>
                    <a:pt x="330" y="998"/>
                  </a:cubicBezTo>
                  <a:cubicBezTo>
                    <a:pt x="352" y="998"/>
                    <a:pt x="373" y="995"/>
                    <a:pt x="395" y="988"/>
                  </a:cubicBezTo>
                  <a:cubicBezTo>
                    <a:pt x="416" y="983"/>
                    <a:pt x="435" y="976"/>
                    <a:pt x="452" y="968"/>
                  </a:cubicBezTo>
                  <a:lnTo>
                    <a:pt x="452" y="968"/>
                  </a:lnTo>
                  <a:cubicBezTo>
                    <a:pt x="524" y="1014"/>
                    <a:pt x="596" y="1038"/>
                    <a:pt x="691" y="1062"/>
                  </a:cubicBezTo>
                  <a:lnTo>
                    <a:pt x="765" y="1062"/>
                  </a:lnTo>
                  <a:cubicBezTo>
                    <a:pt x="815" y="1062"/>
                    <a:pt x="839" y="1062"/>
                    <a:pt x="889" y="1037"/>
                  </a:cubicBezTo>
                  <a:cubicBezTo>
                    <a:pt x="914" y="1037"/>
                    <a:pt x="938" y="1013"/>
                    <a:pt x="963" y="988"/>
                  </a:cubicBezTo>
                  <a:cubicBezTo>
                    <a:pt x="988" y="963"/>
                    <a:pt x="1012" y="939"/>
                    <a:pt x="1037" y="914"/>
                  </a:cubicBezTo>
                  <a:cubicBezTo>
                    <a:pt x="1062" y="864"/>
                    <a:pt x="1086" y="815"/>
                    <a:pt x="1086" y="741"/>
                  </a:cubicBezTo>
                  <a:cubicBezTo>
                    <a:pt x="1111" y="667"/>
                    <a:pt x="1111" y="568"/>
                    <a:pt x="1086" y="494"/>
                  </a:cubicBezTo>
                  <a:cubicBezTo>
                    <a:pt x="1086" y="445"/>
                    <a:pt x="1062" y="371"/>
                    <a:pt x="1037" y="321"/>
                  </a:cubicBezTo>
                  <a:lnTo>
                    <a:pt x="1012" y="297"/>
                  </a:lnTo>
                  <a:cubicBezTo>
                    <a:pt x="988" y="247"/>
                    <a:pt x="963" y="223"/>
                    <a:pt x="938" y="198"/>
                  </a:cubicBezTo>
                  <a:cubicBezTo>
                    <a:pt x="864" y="124"/>
                    <a:pt x="815" y="99"/>
                    <a:pt x="716" y="74"/>
                  </a:cubicBezTo>
                  <a:lnTo>
                    <a:pt x="667" y="74"/>
                  </a:lnTo>
                  <a:cubicBezTo>
                    <a:pt x="654" y="62"/>
                    <a:pt x="636" y="56"/>
                    <a:pt x="614" y="56"/>
                  </a:cubicBezTo>
                  <a:cubicBezTo>
                    <a:pt x="593" y="56"/>
                    <a:pt x="570" y="62"/>
                    <a:pt x="546" y="73"/>
                  </a:cubicBezTo>
                  <a:lnTo>
                    <a:pt x="546" y="73"/>
                  </a:lnTo>
                  <a:cubicBezTo>
                    <a:pt x="493" y="19"/>
                    <a:pt x="410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4"/>
            <p:cNvSpPr/>
            <p:nvPr/>
          </p:nvSpPr>
          <p:spPr>
            <a:xfrm>
              <a:off x="5014175" y="4260850"/>
              <a:ext cx="38925" cy="34000"/>
            </a:xfrm>
            <a:custGeom>
              <a:avLst/>
              <a:gdLst/>
              <a:ahLst/>
              <a:cxnLst/>
              <a:rect l="l" t="t" r="r" b="b"/>
              <a:pathLst>
                <a:path w="1557" h="1360" extrusionOk="0">
                  <a:moveTo>
                    <a:pt x="582" y="1"/>
                  </a:moveTo>
                  <a:cubicBezTo>
                    <a:pt x="501" y="1"/>
                    <a:pt x="430" y="37"/>
                    <a:pt x="396" y="125"/>
                  </a:cubicBezTo>
                  <a:lnTo>
                    <a:pt x="421" y="100"/>
                  </a:lnTo>
                  <a:lnTo>
                    <a:pt x="421" y="100"/>
                  </a:lnTo>
                  <a:cubicBezTo>
                    <a:pt x="386" y="157"/>
                    <a:pt x="360" y="215"/>
                    <a:pt x="341" y="274"/>
                  </a:cubicBezTo>
                  <a:lnTo>
                    <a:pt x="341" y="274"/>
                  </a:lnTo>
                  <a:cubicBezTo>
                    <a:pt x="335" y="273"/>
                    <a:pt x="328" y="273"/>
                    <a:pt x="322" y="273"/>
                  </a:cubicBezTo>
                  <a:cubicBezTo>
                    <a:pt x="149" y="298"/>
                    <a:pt x="1" y="471"/>
                    <a:pt x="1" y="644"/>
                  </a:cubicBezTo>
                  <a:cubicBezTo>
                    <a:pt x="1" y="742"/>
                    <a:pt x="26" y="866"/>
                    <a:pt x="100" y="965"/>
                  </a:cubicBezTo>
                  <a:cubicBezTo>
                    <a:pt x="198" y="1137"/>
                    <a:pt x="371" y="1261"/>
                    <a:pt x="569" y="1335"/>
                  </a:cubicBezTo>
                  <a:lnTo>
                    <a:pt x="643" y="1335"/>
                  </a:lnTo>
                  <a:cubicBezTo>
                    <a:pt x="677" y="1335"/>
                    <a:pt x="699" y="1335"/>
                    <a:pt x="726" y="1327"/>
                  </a:cubicBezTo>
                  <a:lnTo>
                    <a:pt x="726" y="1327"/>
                  </a:lnTo>
                  <a:cubicBezTo>
                    <a:pt x="764" y="1345"/>
                    <a:pt x="802" y="1360"/>
                    <a:pt x="840" y="1360"/>
                  </a:cubicBezTo>
                  <a:cubicBezTo>
                    <a:pt x="890" y="1360"/>
                    <a:pt x="914" y="1335"/>
                    <a:pt x="964" y="1335"/>
                  </a:cubicBezTo>
                  <a:cubicBezTo>
                    <a:pt x="983" y="1322"/>
                    <a:pt x="1003" y="1307"/>
                    <a:pt x="1022" y="1291"/>
                  </a:cubicBezTo>
                  <a:lnTo>
                    <a:pt x="1022" y="1291"/>
                  </a:lnTo>
                  <a:cubicBezTo>
                    <a:pt x="1041" y="1293"/>
                    <a:pt x="1062" y="1293"/>
                    <a:pt x="1082" y="1293"/>
                  </a:cubicBezTo>
                  <a:cubicBezTo>
                    <a:pt x="1156" y="1293"/>
                    <a:pt x="1232" y="1283"/>
                    <a:pt x="1309" y="1261"/>
                  </a:cubicBezTo>
                  <a:cubicBezTo>
                    <a:pt x="1408" y="1236"/>
                    <a:pt x="1482" y="1162"/>
                    <a:pt x="1507" y="1088"/>
                  </a:cubicBezTo>
                  <a:cubicBezTo>
                    <a:pt x="1556" y="989"/>
                    <a:pt x="1556" y="890"/>
                    <a:pt x="1507" y="816"/>
                  </a:cubicBezTo>
                  <a:cubicBezTo>
                    <a:pt x="1433" y="718"/>
                    <a:pt x="1334" y="619"/>
                    <a:pt x="1235" y="570"/>
                  </a:cubicBezTo>
                  <a:cubicBezTo>
                    <a:pt x="1161" y="495"/>
                    <a:pt x="1087" y="446"/>
                    <a:pt x="988" y="421"/>
                  </a:cubicBezTo>
                  <a:cubicBezTo>
                    <a:pt x="973" y="415"/>
                    <a:pt x="957" y="410"/>
                    <a:pt x="941" y="405"/>
                  </a:cubicBezTo>
                  <a:lnTo>
                    <a:pt x="941" y="405"/>
                  </a:lnTo>
                  <a:cubicBezTo>
                    <a:pt x="1037" y="217"/>
                    <a:pt x="781" y="1"/>
                    <a:pt x="5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4"/>
            <p:cNvSpPr/>
            <p:nvPr/>
          </p:nvSpPr>
          <p:spPr>
            <a:xfrm>
              <a:off x="5012975" y="4196700"/>
              <a:ext cx="33950" cy="35425"/>
            </a:xfrm>
            <a:custGeom>
              <a:avLst/>
              <a:gdLst/>
              <a:ahLst/>
              <a:cxnLst/>
              <a:rect l="l" t="t" r="r" b="b"/>
              <a:pathLst>
                <a:path w="1358" h="1417" extrusionOk="0">
                  <a:moveTo>
                    <a:pt x="538" y="622"/>
                  </a:moveTo>
                  <a:lnTo>
                    <a:pt x="538" y="622"/>
                  </a:lnTo>
                  <a:cubicBezTo>
                    <a:pt x="538" y="622"/>
                    <a:pt x="539" y="622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9" y="623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8" y="623"/>
                    <a:pt x="538" y="622"/>
                  </a:cubicBezTo>
                  <a:lnTo>
                    <a:pt x="538" y="622"/>
                  </a:lnTo>
                  <a:lnTo>
                    <a:pt x="538" y="622"/>
                  </a:lnTo>
                  <a:close/>
                  <a:moveTo>
                    <a:pt x="543" y="625"/>
                  </a:moveTo>
                  <a:cubicBezTo>
                    <a:pt x="543" y="625"/>
                    <a:pt x="543" y="626"/>
                    <a:pt x="544" y="626"/>
                  </a:cubicBezTo>
                  <a:lnTo>
                    <a:pt x="544" y="626"/>
                  </a:lnTo>
                  <a:lnTo>
                    <a:pt x="543" y="625"/>
                  </a:lnTo>
                  <a:lnTo>
                    <a:pt x="543" y="625"/>
                  </a:lnTo>
                  <a:lnTo>
                    <a:pt x="543" y="625"/>
                  </a:lnTo>
                  <a:close/>
                  <a:moveTo>
                    <a:pt x="539" y="623"/>
                  </a:moveTo>
                  <a:lnTo>
                    <a:pt x="539" y="623"/>
                  </a:lnTo>
                  <a:cubicBezTo>
                    <a:pt x="540" y="624"/>
                    <a:pt x="541" y="624"/>
                    <a:pt x="542" y="625"/>
                  </a:cubicBezTo>
                  <a:lnTo>
                    <a:pt x="542" y="625"/>
                  </a:lnTo>
                  <a:cubicBezTo>
                    <a:pt x="542" y="625"/>
                    <a:pt x="542" y="625"/>
                    <a:pt x="542" y="625"/>
                  </a:cubicBezTo>
                  <a:lnTo>
                    <a:pt x="542" y="625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1" y="626"/>
                    <a:pt x="542" y="628"/>
                    <a:pt x="543" y="629"/>
                  </a:cubicBezTo>
                  <a:lnTo>
                    <a:pt x="543" y="629"/>
                  </a:lnTo>
                  <a:cubicBezTo>
                    <a:pt x="543" y="629"/>
                    <a:pt x="543" y="629"/>
                    <a:pt x="543" y="629"/>
                  </a:cubicBezTo>
                  <a:lnTo>
                    <a:pt x="543" y="629"/>
                  </a:lnTo>
                  <a:lnTo>
                    <a:pt x="539" y="624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0" y="624"/>
                    <a:pt x="540" y="624"/>
                    <a:pt x="539" y="623"/>
                  </a:cubicBezTo>
                  <a:close/>
                  <a:moveTo>
                    <a:pt x="733" y="1014"/>
                  </a:moveTo>
                  <a:lnTo>
                    <a:pt x="733" y="1014"/>
                  </a:lnTo>
                  <a:cubicBezTo>
                    <a:pt x="733" y="1014"/>
                    <a:pt x="733" y="1014"/>
                    <a:pt x="734" y="1014"/>
                  </a:cubicBezTo>
                  <a:lnTo>
                    <a:pt x="734" y="1014"/>
                  </a:lnTo>
                  <a:lnTo>
                    <a:pt x="733" y="1015"/>
                  </a:lnTo>
                  <a:lnTo>
                    <a:pt x="733" y="1015"/>
                  </a:lnTo>
                  <a:lnTo>
                    <a:pt x="733" y="1014"/>
                  </a:lnTo>
                  <a:close/>
                  <a:moveTo>
                    <a:pt x="592" y="0"/>
                  </a:moveTo>
                  <a:cubicBezTo>
                    <a:pt x="444" y="25"/>
                    <a:pt x="320" y="74"/>
                    <a:pt x="197" y="173"/>
                  </a:cubicBezTo>
                  <a:cubicBezTo>
                    <a:pt x="135" y="235"/>
                    <a:pt x="90" y="331"/>
                    <a:pt x="63" y="419"/>
                  </a:cubicBezTo>
                  <a:lnTo>
                    <a:pt x="63" y="419"/>
                  </a:lnTo>
                  <a:cubicBezTo>
                    <a:pt x="56" y="439"/>
                    <a:pt x="50" y="459"/>
                    <a:pt x="46" y="479"/>
                  </a:cubicBezTo>
                  <a:lnTo>
                    <a:pt x="46" y="479"/>
                  </a:lnTo>
                  <a:cubicBezTo>
                    <a:pt x="1" y="623"/>
                    <a:pt x="25" y="744"/>
                    <a:pt x="74" y="889"/>
                  </a:cubicBezTo>
                  <a:cubicBezTo>
                    <a:pt x="81" y="899"/>
                    <a:pt x="89" y="909"/>
                    <a:pt x="98" y="920"/>
                  </a:cubicBezTo>
                  <a:lnTo>
                    <a:pt x="98" y="920"/>
                  </a:lnTo>
                  <a:cubicBezTo>
                    <a:pt x="98" y="940"/>
                    <a:pt x="98" y="964"/>
                    <a:pt x="98" y="988"/>
                  </a:cubicBezTo>
                  <a:cubicBezTo>
                    <a:pt x="123" y="1062"/>
                    <a:pt x="172" y="1111"/>
                    <a:pt x="246" y="1160"/>
                  </a:cubicBezTo>
                  <a:cubicBezTo>
                    <a:pt x="277" y="1181"/>
                    <a:pt x="307" y="1193"/>
                    <a:pt x="339" y="1198"/>
                  </a:cubicBezTo>
                  <a:lnTo>
                    <a:pt x="339" y="1198"/>
                  </a:lnTo>
                  <a:cubicBezTo>
                    <a:pt x="374" y="1224"/>
                    <a:pt x="409" y="1242"/>
                    <a:pt x="444" y="1259"/>
                  </a:cubicBezTo>
                  <a:cubicBezTo>
                    <a:pt x="518" y="1309"/>
                    <a:pt x="567" y="1333"/>
                    <a:pt x="641" y="1358"/>
                  </a:cubicBezTo>
                  <a:cubicBezTo>
                    <a:pt x="732" y="1394"/>
                    <a:pt x="835" y="1417"/>
                    <a:pt x="933" y="1417"/>
                  </a:cubicBezTo>
                  <a:cubicBezTo>
                    <a:pt x="968" y="1417"/>
                    <a:pt x="1003" y="1414"/>
                    <a:pt x="1036" y="1407"/>
                  </a:cubicBezTo>
                  <a:cubicBezTo>
                    <a:pt x="1234" y="1333"/>
                    <a:pt x="1357" y="1160"/>
                    <a:pt x="1357" y="963"/>
                  </a:cubicBezTo>
                  <a:cubicBezTo>
                    <a:pt x="1333" y="815"/>
                    <a:pt x="1283" y="667"/>
                    <a:pt x="1160" y="568"/>
                  </a:cubicBezTo>
                  <a:cubicBezTo>
                    <a:pt x="1159" y="567"/>
                    <a:pt x="1158" y="567"/>
                    <a:pt x="1158" y="567"/>
                  </a:cubicBezTo>
                  <a:lnTo>
                    <a:pt x="1158" y="567"/>
                  </a:lnTo>
                  <a:cubicBezTo>
                    <a:pt x="1136" y="347"/>
                    <a:pt x="992" y="179"/>
                    <a:pt x="809" y="100"/>
                  </a:cubicBezTo>
                  <a:lnTo>
                    <a:pt x="809" y="100"/>
                  </a:lnTo>
                  <a:cubicBezTo>
                    <a:pt x="756" y="39"/>
                    <a:pt x="681" y="0"/>
                    <a:pt x="59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4"/>
            <p:cNvSpPr/>
            <p:nvPr/>
          </p:nvSpPr>
          <p:spPr>
            <a:xfrm>
              <a:off x="4965425" y="4126700"/>
              <a:ext cx="29000" cy="36925"/>
            </a:xfrm>
            <a:custGeom>
              <a:avLst/>
              <a:gdLst/>
              <a:ahLst/>
              <a:cxnLst/>
              <a:rect l="l" t="t" r="r" b="b"/>
              <a:pathLst>
                <a:path w="1160" h="1477" extrusionOk="0">
                  <a:moveTo>
                    <a:pt x="425" y="1008"/>
                  </a:moveTo>
                  <a:lnTo>
                    <a:pt x="425" y="1008"/>
                  </a:lnTo>
                  <a:cubicBezTo>
                    <a:pt x="426" y="1008"/>
                    <a:pt x="426" y="1008"/>
                    <a:pt x="427" y="1008"/>
                  </a:cubicBezTo>
                  <a:lnTo>
                    <a:pt x="427" y="1008"/>
                  </a:lnTo>
                  <a:cubicBezTo>
                    <a:pt x="425" y="1013"/>
                    <a:pt x="423" y="1018"/>
                    <a:pt x="420" y="1022"/>
                  </a:cubicBezTo>
                  <a:lnTo>
                    <a:pt x="425" y="1008"/>
                  </a:lnTo>
                  <a:close/>
                  <a:moveTo>
                    <a:pt x="533" y="1"/>
                  </a:moveTo>
                  <a:cubicBezTo>
                    <a:pt x="471" y="1"/>
                    <a:pt x="407" y="12"/>
                    <a:pt x="346" y="35"/>
                  </a:cubicBezTo>
                  <a:cubicBezTo>
                    <a:pt x="124" y="134"/>
                    <a:pt x="0" y="381"/>
                    <a:pt x="50" y="627"/>
                  </a:cubicBezTo>
                  <a:cubicBezTo>
                    <a:pt x="58" y="649"/>
                    <a:pt x="67" y="670"/>
                    <a:pt x="77" y="691"/>
                  </a:cubicBezTo>
                  <a:lnTo>
                    <a:pt x="77" y="691"/>
                  </a:lnTo>
                  <a:cubicBezTo>
                    <a:pt x="68" y="777"/>
                    <a:pt x="75" y="863"/>
                    <a:pt x="99" y="948"/>
                  </a:cubicBezTo>
                  <a:cubicBezTo>
                    <a:pt x="149" y="1146"/>
                    <a:pt x="272" y="1294"/>
                    <a:pt x="420" y="1393"/>
                  </a:cubicBezTo>
                  <a:cubicBezTo>
                    <a:pt x="494" y="1448"/>
                    <a:pt x="582" y="1476"/>
                    <a:pt x="674" y="1476"/>
                  </a:cubicBezTo>
                  <a:cubicBezTo>
                    <a:pt x="704" y="1476"/>
                    <a:pt x="735" y="1473"/>
                    <a:pt x="766" y="1467"/>
                  </a:cubicBezTo>
                  <a:cubicBezTo>
                    <a:pt x="889" y="1417"/>
                    <a:pt x="1013" y="1294"/>
                    <a:pt x="1037" y="1146"/>
                  </a:cubicBezTo>
                  <a:cubicBezTo>
                    <a:pt x="1062" y="1072"/>
                    <a:pt x="1062" y="973"/>
                    <a:pt x="1062" y="874"/>
                  </a:cubicBezTo>
                  <a:cubicBezTo>
                    <a:pt x="1085" y="805"/>
                    <a:pt x="1087" y="736"/>
                    <a:pt x="1067" y="668"/>
                  </a:cubicBezTo>
                  <a:lnTo>
                    <a:pt x="1067" y="668"/>
                  </a:lnTo>
                  <a:cubicBezTo>
                    <a:pt x="1160" y="544"/>
                    <a:pt x="1150" y="370"/>
                    <a:pt x="1037" y="257"/>
                  </a:cubicBezTo>
                  <a:lnTo>
                    <a:pt x="1037" y="282"/>
                  </a:lnTo>
                  <a:cubicBezTo>
                    <a:pt x="1004" y="249"/>
                    <a:pt x="966" y="221"/>
                    <a:pt x="923" y="199"/>
                  </a:cubicBezTo>
                  <a:lnTo>
                    <a:pt x="923" y="199"/>
                  </a:lnTo>
                  <a:cubicBezTo>
                    <a:pt x="913" y="185"/>
                    <a:pt x="902" y="171"/>
                    <a:pt x="889" y="158"/>
                  </a:cubicBezTo>
                  <a:cubicBezTo>
                    <a:pt x="804" y="56"/>
                    <a:pt x="672" y="1"/>
                    <a:pt x="53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4"/>
            <p:cNvSpPr/>
            <p:nvPr/>
          </p:nvSpPr>
          <p:spPr>
            <a:xfrm>
              <a:off x="4953700" y="4070525"/>
              <a:ext cx="33350" cy="33450"/>
            </a:xfrm>
            <a:custGeom>
              <a:avLst/>
              <a:gdLst/>
              <a:ahLst/>
              <a:cxnLst/>
              <a:rect l="l" t="t" r="r" b="b"/>
              <a:pathLst>
                <a:path w="1334" h="1338" extrusionOk="0">
                  <a:moveTo>
                    <a:pt x="542" y="365"/>
                  </a:moveTo>
                  <a:cubicBezTo>
                    <a:pt x="539" y="374"/>
                    <a:pt x="531" y="378"/>
                    <a:pt x="520" y="380"/>
                  </a:cubicBezTo>
                  <a:lnTo>
                    <a:pt x="520" y="380"/>
                  </a:lnTo>
                  <a:lnTo>
                    <a:pt x="531" y="368"/>
                  </a:lnTo>
                  <a:lnTo>
                    <a:pt x="542" y="365"/>
                  </a:lnTo>
                  <a:close/>
                  <a:moveTo>
                    <a:pt x="692" y="389"/>
                  </a:moveTo>
                  <a:lnTo>
                    <a:pt x="701" y="396"/>
                  </a:lnTo>
                  <a:lnTo>
                    <a:pt x="701" y="396"/>
                  </a:lnTo>
                  <a:lnTo>
                    <a:pt x="708" y="405"/>
                  </a:lnTo>
                  <a:lnTo>
                    <a:pt x="708" y="405"/>
                  </a:lnTo>
                  <a:cubicBezTo>
                    <a:pt x="694" y="405"/>
                    <a:pt x="692" y="403"/>
                    <a:pt x="692" y="389"/>
                  </a:cubicBezTo>
                  <a:close/>
                  <a:moveTo>
                    <a:pt x="716" y="529"/>
                  </a:moveTo>
                  <a:cubicBezTo>
                    <a:pt x="716" y="529"/>
                    <a:pt x="716" y="529"/>
                    <a:pt x="716" y="529"/>
                  </a:cubicBezTo>
                  <a:lnTo>
                    <a:pt x="716" y="529"/>
                  </a:lnTo>
                  <a:close/>
                  <a:moveTo>
                    <a:pt x="704" y="535"/>
                  </a:moveTo>
                  <a:cubicBezTo>
                    <a:pt x="706" y="535"/>
                    <a:pt x="708" y="535"/>
                    <a:pt x="710" y="536"/>
                  </a:cubicBezTo>
                  <a:lnTo>
                    <a:pt x="710" y="536"/>
                  </a:lnTo>
                  <a:lnTo>
                    <a:pt x="704" y="541"/>
                  </a:lnTo>
                  <a:lnTo>
                    <a:pt x="704" y="541"/>
                  </a:lnTo>
                  <a:lnTo>
                    <a:pt x="698" y="536"/>
                  </a:lnTo>
                  <a:lnTo>
                    <a:pt x="698" y="536"/>
                  </a:lnTo>
                  <a:cubicBezTo>
                    <a:pt x="700" y="535"/>
                    <a:pt x="702" y="535"/>
                    <a:pt x="704" y="535"/>
                  </a:cubicBezTo>
                  <a:close/>
                  <a:moveTo>
                    <a:pt x="698" y="536"/>
                  </a:moveTo>
                  <a:cubicBezTo>
                    <a:pt x="699" y="538"/>
                    <a:pt x="701" y="540"/>
                    <a:pt x="702" y="542"/>
                  </a:cubicBezTo>
                  <a:lnTo>
                    <a:pt x="702" y="542"/>
                  </a:lnTo>
                  <a:lnTo>
                    <a:pt x="701" y="542"/>
                  </a:lnTo>
                  <a:lnTo>
                    <a:pt x="701" y="542"/>
                  </a:lnTo>
                  <a:lnTo>
                    <a:pt x="696" y="536"/>
                  </a:lnTo>
                  <a:lnTo>
                    <a:pt x="696" y="536"/>
                  </a:lnTo>
                  <a:cubicBezTo>
                    <a:pt x="697" y="536"/>
                    <a:pt x="697" y="536"/>
                    <a:pt x="698" y="536"/>
                  </a:cubicBezTo>
                  <a:close/>
                  <a:moveTo>
                    <a:pt x="692" y="537"/>
                  </a:moveTo>
                  <a:cubicBezTo>
                    <a:pt x="693" y="539"/>
                    <a:pt x="694" y="542"/>
                    <a:pt x="695" y="544"/>
                  </a:cubicBezTo>
                  <a:lnTo>
                    <a:pt x="695" y="544"/>
                  </a:lnTo>
                  <a:lnTo>
                    <a:pt x="692" y="545"/>
                  </a:lnTo>
                  <a:lnTo>
                    <a:pt x="692" y="545"/>
                  </a:lnTo>
                  <a:lnTo>
                    <a:pt x="684" y="540"/>
                  </a:lnTo>
                  <a:lnTo>
                    <a:pt x="684" y="540"/>
                  </a:lnTo>
                  <a:cubicBezTo>
                    <a:pt x="687" y="539"/>
                    <a:pt x="690" y="538"/>
                    <a:pt x="692" y="537"/>
                  </a:cubicBezTo>
                  <a:close/>
                  <a:moveTo>
                    <a:pt x="682" y="542"/>
                  </a:moveTo>
                  <a:lnTo>
                    <a:pt x="682" y="542"/>
                  </a:lnTo>
                  <a:cubicBezTo>
                    <a:pt x="685" y="543"/>
                    <a:pt x="687" y="545"/>
                    <a:pt x="690" y="546"/>
                  </a:cubicBezTo>
                  <a:lnTo>
                    <a:pt x="690" y="546"/>
                  </a:lnTo>
                  <a:lnTo>
                    <a:pt x="667" y="554"/>
                  </a:lnTo>
                  <a:cubicBezTo>
                    <a:pt x="672" y="549"/>
                    <a:pt x="677" y="545"/>
                    <a:pt x="682" y="542"/>
                  </a:cubicBezTo>
                  <a:close/>
                  <a:moveTo>
                    <a:pt x="713" y="559"/>
                  </a:move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lnTo>
                    <a:pt x="713" y="559"/>
                  </a:lnTo>
                  <a:close/>
                  <a:moveTo>
                    <a:pt x="607" y="599"/>
                  </a:moveTo>
                  <a:lnTo>
                    <a:pt x="627" y="629"/>
                  </a:lnTo>
                  <a:lnTo>
                    <a:pt x="627" y="629"/>
                  </a:lnTo>
                  <a:cubicBezTo>
                    <a:pt x="624" y="628"/>
                    <a:pt x="622" y="628"/>
                    <a:pt x="619" y="628"/>
                  </a:cubicBezTo>
                  <a:lnTo>
                    <a:pt x="619" y="628"/>
                  </a:lnTo>
                  <a:cubicBezTo>
                    <a:pt x="618" y="627"/>
                    <a:pt x="618" y="627"/>
                    <a:pt x="617" y="626"/>
                  </a:cubicBezTo>
                  <a:lnTo>
                    <a:pt x="617" y="626"/>
                  </a:lnTo>
                  <a:cubicBezTo>
                    <a:pt x="614" y="617"/>
                    <a:pt x="611" y="608"/>
                    <a:pt x="607" y="599"/>
                  </a:cubicBezTo>
                  <a:close/>
                  <a:moveTo>
                    <a:pt x="622" y="631"/>
                  </a:moveTo>
                  <a:lnTo>
                    <a:pt x="632" y="638"/>
                  </a:lnTo>
                  <a:lnTo>
                    <a:pt x="633" y="639"/>
                  </a:lnTo>
                  <a:lnTo>
                    <a:pt x="633" y="639"/>
                  </a:lnTo>
                  <a:cubicBezTo>
                    <a:pt x="633" y="639"/>
                    <a:pt x="632" y="638"/>
                    <a:pt x="632" y="638"/>
                  </a:cubicBezTo>
                  <a:lnTo>
                    <a:pt x="632" y="638"/>
                  </a:lnTo>
                  <a:cubicBezTo>
                    <a:pt x="631" y="638"/>
                    <a:pt x="631" y="638"/>
                    <a:pt x="631" y="638"/>
                  </a:cubicBezTo>
                  <a:lnTo>
                    <a:pt x="631" y="638"/>
                  </a:lnTo>
                  <a:cubicBezTo>
                    <a:pt x="628" y="636"/>
                    <a:pt x="625" y="633"/>
                    <a:pt x="622" y="631"/>
                  </a:cubicBezTo>
                  <a:close/>
                  <a:moveTo>
                    <a:pt x="731" y="638"/>
                  </a:moveTo>
                  <a:lnTo>
                    <a:pt x="731" y="638"/>
                  </a:lnTo>
                  <a:cubicBezTo>
                    <a:pt x="730" y="639"/>
                    <a:pt x="730" y="640"/>
                    <a:pt x="729" y="642"/>
                  </a:cubicBezTo>
                  <a:lnTo>
                    <a:pt x="729" y="642"/>
                  </a:lnTo>
                  <a:cubicBezTo>
                    <a:pt x="726" y="646"/>
                    <a:pt x="724" y="650"/>
                    <a:pt x="721" y="653"/>
                  </a:cubicBezTo>
                  <a:lnTo>
                    <a:pt x="721" y="653"/>
                  </a:lnTo>
                  <a:cubicBezTo>
                    <a:pt x="719" y="654"/>
                    <a:pt x="717" y="654"/>
                    <a:pt x="714" y="654"/>
                  </a:cubicBezTo>
                  <a:lnTo>
                    <a:pt x="714" y="654"/>
                  </a:lnTo>
                  <a:lnTo>
                    <a:pt x="731" y="638"/>
                  </a:lnTo>
                  <a:close/>
                  <a:moveTo>
                    <a:pt x="608" y="1"/>
                  </a:moveTo>
                  <a:cubicBezTo>
                    <a:pt x="530" y="1"/>
                    <a:pt x="450" y="24"/>
                    <a:pt x="395" y="60"/>
                  </a:cubicBezTo>
                  <a:cubicBezTo>
                    <a:pt x="230" y="152"/>
                    <a:pt x="119" y="312"/>
                    <a:pt x="104" y="490"/>
                  </a:cubicBezTo>
                  <a:lnTo>
                    <a:pt x="104" y="490"/>
                  </a:lnTo>
                  <a:cubicBezTo>
                    <a:pt x="84" y="509"/>
                    <a:pt x="66" y="530"/>
                    <a:pt x="50" y="554"/>
                  </a:cubicBezTo>
                  <a:cubicBezTo>
                    <a:pt x="25" y="628"/>
                    <a:pt x="0" y="702"/>
                    <a:pt x="25" y="776"/>
                  </a:cubicBezTo>
                  <a:lnTo>
                    <a:pt x="0" y="850"/>
                  </a:lnTo>
                  <a:cubicBezTo>
                    <a:pt x="50" y="1023"/>
                    <a:pt x="148" y="1171"/>
                    <a:pt x="321" y="1245"/>
                  </a:cubicBezTo>
                  <a:cubicBezTo>
                    <a:pt x="371" y="1270"/>
                    <a:pt x="445" y="1319"/>
                    <a:pt x="519" y="1319"/>
                  </a:cubicBezTo>
                  <a:cubicBezTo>
                    <a:pt x="568" y="1331"/>
                    <a:pt x="618" y="1338"/>
                    <a:pt x="667" y="1338"/>
                  </a:cubicBezTo>
                  <a:cubicBezTo>
                    <a:pt x="716" y="1338"/>
                    <a:pt x="766" y="1331"/>
                    <a:pt x="815" y="1319"/>
                  </a:cubicBezTo>
                  <a:cubicBezTo>
                    <a:pt x="988" y="1270"/>
                    <a:pt x="1136" y="1171"/>
                    <a:pt x="1235" y="1023"/>
                  </a:cubicBezTo>
                  <a:cubicBezTo>
                    <a:pt x="1309" y="850"/>
                    <a:pt x="1334" y="677"/>
                    <a:pt x="1284" y="504"/>
                  </a:cubicBezTo>
                  <a:cubicBezTo>
                    <a:pt x="1259" y="331"/>
                    <a:pt x="1161" y="183"/>
                    <a:pt x="1013" y="85"/>
                  </a:cubicBezTo>
                  <a:cubicBezTo>
                    <a:pt x="914" y="35"/>
                    <a:pt x="815" y="10"/>
                    <a:pt x="692" y="10"/>
                  </a:cubicBezTo>
                  <a:cubicBezTo>
                    <a:pt x="665" y="4"/>
                    <a:pt x="637" y="1"/>
                    <a:pt x="60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4"/>
            <p:cNvSpPr/>
            <p:nvPr/>
          </p:nvSpPr>
          <p:spPr>
            <a:xfrm>
              <a:off x="4905550" y="4201925"/>
              <a:ext cx="42000" cy="28450"/>
            </a:xfrm>
            <a:custGeom>
              <a:avLst/>
              <a:gdLst/>
              <a:ahLst/>
              <a:cxnLst/>
              <a:rect l="l" t="t" r="r" b="b"/>
              <a:pathLst>
                <a:path w="1680" h="1138" extrusionOk="0">
                  <a:moveTo>
                    <a:pt x="876" y="0"/>
                  </a:moveTo>
                  <a:cubicBezTo>
                    <a:pt x="814" y="0"/>
                    <a:pt x="751" y="6"/>
                    <a:pt x="690" y="16"/>
                  </a:cubicBezTo>
                  <a:lnTo>
                    <a:pt x="690" y="16"/>
                  </a:lnTo>
                  <a:cubicBezTo>
                    <a:pt x="606" y="24"/>
                    <a:pt x="524" y="48"/>
                    <a:pt x="445" y="87"/>
                  </a:cubicBezTo>
                  <a:cubicBezTo>
                    <a:pt x="445" y="87"/>
                    <a:pt x="445" y="87"/>
                    <a:pt x="445" y="88"/>
                  </a:cubicBezTo>
                  <a:lnTo>
                    <a:pt x="445" y="88"/>
                  </a:lnTo>
                  <a:cubicBezTo>
                    <a:pt x="321" y="139"/>
                    <a:pt x="204" y="214"/>
                    <a:pt x="99" y="309"/>
                  </a:cubicBezTo>
                  <a:cubicBezTo>
                    <a:pt x="1" y="408"/>
                    <a:pt x="1" y="606"/>
                    <a:pt x="99" y="729"/>
                  </a:cubicBezTo>
                  <a:cubicBezTo>
                    <a:pt x="223" y="828"/>
                    <a:pt x="322" y="877"/>
                    <a:pt x="445" y="927"/>
                  </a:cubicBezTo>
                  <a:cubicBezTo>
                    <a:pt x="464" y="931"/>
                    <a:pt x="483" y="934"/>
                    <a:pt x="502" y="938"/>
                  </a:cubicBezTo>
                  <a:lnTo>
                    <a:pt x="502" y="938"/>
                  </a:lnTo>
                  <a:cubicBezTo>
                    <a:pt x="577" y="993"/>
                    <a:pt x="659" y="1040"/>
                    <a:pt x="741" y="1075"/>
                  </a:cubicBezTo>
                  <a:cubicBezTo>
                    <a:pt x="828" y="1118"/>
                    <a:pt x="919" y="1138"/>
                    <a:pt x="1011" y="1138"/>
                  </a:cubicBezTo>
                  <a:cubicBezTo>
                    <a:pt x="1129" y="1138"/>
                    <a:pt x="1248" y="1106"/>
                    <a:pt x="1358" y="1050"/>
                  </a:cubicBezTo>
                  <a:cubicBezTo>
                    <a:pt x="1556" y="927"/>
                    <a:pt x="1679" y="680"/>
                    <a:pt x="1630" y="458"/>
                  </a:cubicBezTo>
                  <a:cubicBezTo>
                    <a:pt x="1556" y="260"/>
                    <a:pt x="1383" y="87"/>
                    <a:pt x="1161" y="38"/>
                  </a:cubicBezTo>
                  <a:cubicBezTo>
                    <a:pt x="1067" y="13"/>
                    <a:pt x="971" y="0"/>
                    <a:pt x="8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4"/>
            <p:cNvSpPr/>
            <p:nvPr/>
          </p:nvSpPr>
          <p:spPr>
            <a:xfrm>
              <a:off x="4723475" y="4152400"/>
              <a:ext cx="33350" cy="27025"/>
            </a:xfrm>
            <a:custGeom>
              <a:avLst/>
              <a:gdLst/>
              <a:ahLst/>
              <a:cxnLst/>
              <a:rect l="l" t="t" r="r" b="b"/>
              <a:pathLst>
                <a:path w="1334" h="1081" extrusionOk="0">
                  <a:moveTo>
                    <a:pt x="519" y="1"/>
                  </a:moveTo>
                  <a:cubicBezTo>
                    <a:pt x="469" y="1"/>
                    <a:pt x="420" y="7"/>
                    <a:pt x="371" y="19"/>
                  </a:cubicBezTo>
                  <a:cubicBezTo>
                    <a:pt x="247" y="44"/>
                    <a:pt x="148" y="118"/>
                    <a:pt x="74" y="217"/>
                  </a:cubicBezTo>
                  <a:cubicBezTo>
                    <a:pt x="25" y="340"/>
                    <a:pt x="0" y="464"/>
                    <a:pt x="25" y="612"/>
                  </a:cubicBezTo>
                  <a:cubicBezTo>
                    <a:pt x="84" y="769"/>
                    <a:pt x="221" y="910"/>
                    <a:pt x="386" y="961"/>
                  </a:cubicBezTo>
                  <a:lnTo>
                    <a:pt x="386" y="961"/>
                  </a:lnTo>
                  <a:cubicBezTo>
                    <a:pt x="397" y="968"/>
                    <a:pt x="408" y="975"/>
                    <a:pt x="420" y="982"/>
                  </a:cubicBezTo>
                  <a:cubicBezTo>
                    <a:pt x="535" y="1048"/>
                    <a:pt x="672" y="1081"/>
                    <a:pt x="810" y="1081"/>
                  </a:cubicBezTo>
                  <a:cubicBezTo>
                    <a:pt x="878" y="1081"/>
                    <a:pt x="947" y="1073"/>
                    <a:pt x="1013" y="1056"/>
                  </a:cubicBezTo>
                  <a:cubicBezTo>
                    <a:pt x="1087" y="1031"/>
                    <a:pt x="1136" y="1007"/>
                    <a:pt x="1210" y="957"/>
                  </a:cubicBezTo>
                  <a:cubicBezTo>
                    <a:pt x="1284" y="883"/>
                    <a:pt x="1334" y="760"/>
                    <a:pt x="1309" y="661"/>
                  </a:cubicBezTo>
                  <a:cubicBezTo>
                    <a:pt x="1309" y="513"/>
                    <a:pt x="1235" y="365"/>
                    <a:pt x="1111" y="266"/>
                  </a:cubicBezTo>
                  <a:cubicBezTo>
                    <a:pt x="1013" y="143"/>
                    <a:pt x="840" y="44"/>
                    <a:pt x="667" y="19"/>
                  </a:cubicBezTo>
                  <a:cubicBezTo>
                    <a:pt x="618" y="7"/>
                    <a:pt x="568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4594475" y="4045150"/>
              <a:ext cx="33350" cy="29975"/>
            </a:xfrm>
            <a:custGeom>
              <a:avLst/>
              <a:gdLst/>
              <a:ahLst/>
              <a:cxnLst/>
              <a:rect l="l" t="t" r="r" b="b"/>
              <a:pathLst>
                <a:path w="1334" h="1199" extrusionOk="0">
                  <a:moveTo>
                    <a:pt x="337" y="1"/>
                  </a:moveTo>
                  <a:cubicBezTo>
                    <a:pt x="307" y="1"/>
                    <a:pt x="277" y="5"/>
                    <a:pt x="247" y="13"/>
                  </a:cubicBezTo>
                  <a:cubicBezTo>
                    <a:pt x="99" y="63"/>
                    <a:pt x="0" y="235"/>
                    <a:pt x="50" y="384"/>
                  </a:cubicBezTo>
                  <a:cubicBezTo>
                    <a:pt x="75" y="512"/>
                    <a:pt x="128" y="634"/>
                    <a:pt x="200" y="742"/>
                  </a:cubicBezTo>
                  <a:lnTo>
                    <a:pt x="200" y="742"/>
                  </a:lnTo>
                  <a:cubicBezTo>
                    <a:pt x="220" y="879"/>
                    <a:pt x="289" y="1008"/>
                    <a:pt x="395" y="1100"/>
                  </a:cubicBezTo>
                  <a:cubicBezTo>
                    <a:pt x="445" y="1174"/>
                    <a:pt x="519" y="1198"/>
                    <a:pt x="593" y="1198"/>
                  </a:cubicBezTo>
                  <a:cubicBezTo>
                    <a:pt x="631" y="1198"/>
                    <a:pt x="667" y="1191"/>
                    <a:pt x="702" y="1178"/>
                  </a:cubicBezTo>
                  <a:lnTo>
                    <a:pt x="702" y="1178"/>
                  </a:lnTo>
                  <a:cubicBezTo>
                    <a:pt x="714" y="1185"/>
                    <a:pt x="728" y="1192"/>
                    <a:pt x="741" y="1198"/>
                  </a:cubicBezTo>
                  <a:lnTo>
                    <a:pt x="963" y="1198"/>
                  </a:lnTo>
                  <a:cubicBezTo>
                    <a:pt x="1013" y="1174"/>
                    <a:pt x="1062" y="1174"/>
                    <a:pt x="1087" y="1149"/>
                  </a:cubicBezTo>
                  <a:cubicBezTo>
                    <a:pt x="1161" y="1100"/>
                    <a:pt x="1210" y="1050"/>
                    <a:pt x="1235" y="1001"/>
                  </a:cubicBezTo>
                  <a:cubicBezTo>
                    <a:pt x="1284" y="927"/>
                    <a:pt x="1309" y="828"/>
                    <a:pt x="1334" y="729"/>
                  </a:cubicBezTo>
                  <a:cubicBezTo>
                    <a:pt x="1334" y="705"/>
                    <a:pt x="1334" y="680"/>
                    <a:pt x="1334" y="630"/>
                  </a:cubicBezTo>
                  <a:cubicBezTo>
                    <a:pt x="1309" y="606"/>
                    <a:pt x="1309" y="556"/>
                    <a:pt x="1309" y="532"/>
                  </a:cubicBezTo>
                  <a:cubicBezTo>
                    <a:pt x="1259" y="433"/>
                    <a:pt x="1235" y="359"/>
                    <a:pt x="1161" y="285"/>
                  </a:cubicBezTo>
                  <a:cubicBezTo>
                    <a:pt x="1111" y="235"/>
                    <a:pt x="1062" y="211"/>
                    <a:pt x="988" y="186"/>
                  </a:cubicBezTo>
                  <a:cubicBezTo>
                    <a:pt x="909" y="139"/>
                    <a:pt x="822" y="116"/>
                    <a:pt x="737" y="116"/>
                  </a:cubicBezTo>
                  <a:cubicBezTo>
                    <a:pt x="685" y="116"/>
                    <a:pt x="634" y="125"/>
                    <a:pt x="585" y="140"/>
                  </a:cubicBezTo>
                  <a:lnTo>
                    <a:pt x="585" y="140"/>
                  </a:lnTo>
                  <a:cubicBezTo>
                    <a:pt x="536" y="53"/>
                    <a:pt x="442" y="1"/>
                    <a:pt x="33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4"/>
            <p:cNvSpPr/>
            <p:nvPr/>
          </p:nvSpPr>
          <p:spPr>
            <a:xfrm>
              <a:off x="4460525" y="4049175"/>
              <a:ext cx="36625" cy="35825"/>
            </a:xfrm>
            <a:custGeom>
              <a:avLst/>
              <a:gdLst/>
              <a:ahLst/>
              <a:cxnLst/>
              <a:rect l="l" t="t" r="r" b="b"/>
              <a:pathLst>
                <a:path w="1465" h="1433" extrusionOk="0">
                  <a:moveTo>
                    <a:pt x="717" y="0"/>
                  </a:moveTo>
                  <a:cubicBezTo>
                    <a:pt x="598" y="0"/>
                    <a:pt x="456" y="46"/>
                    <a:pt x="358" y="116"/>
                  </a:cubicBezTo>
                  <a:lnTo>
                    <a:pt x="358" y="116"/>
                  </a:lnTo>
                  <a:cubicBezTo>
                    <a:pt x="351" y="115"/>
                    <a:pt x="344" y="115"/>
                    <a:pt x="337" y="115"/>
                  </a:cubicBezTo>
                  <a:cubicBezTo>
                    <a:pt x="250" y="115"/>
                    <a:pt x="175" y="147"/>
                    <a:pt x="100" y="223"/>
                  </a:cubicBezTo>
                  <a:cubicBezTo>
                    <a:pt x="26" y="297"/>
                    <a:pt x="1" y="420"/>
                    <a:pt x="26" y="519"/>
                  </a:cubicBezTo>
                  <a:cubicBezTo>
                    <a:pt x="47" y="603"/>
                    <a:pt x="86" y="670"/>
                    <a:pt x="128" y="733"/>
                  </a:cubicBezTo>
                  <a:lnTo>
                    <a:pt x="128" y="733"/>
                  </a:lnTo>
                  <a:cubicBezTo>
                    <a:pt x="138" y="794"/>
                    <a:pt x="162" y="855"/>
                    <a:pt x="198" y="914"/>
                  </a:cubicBezTo>
                  <a:cubicBezTo>
                    <a:pt x="272" y="1013"/>
                    <a:pt x="371" y="1111"/>
                    <a:pt x="470" y="1185"/>
                  </a:cubicBezTo>
                  <a:cubicBezTo>
                    <a:pt x="569" y="1260"/>
                    <a:pt x="667" y="1334"/>
                    <a:pt x="766" y="1383"/>
                  </a:cubicBezTo>
                  <a:cubicBezTo>
                    <a:pt x="840" y="1432"/>
                    <a:pt x="939" y="1432"/>
                    <a:pt x="1013" y="1432"/>
                  </a:cubicBezTo>
                  <a:cubicBezTo>
                    <a:pt x="1087" y="1408"/>
                    <a:pt x="1161" y="1358"/>
                    <a:pt x="1186" y="1284"/>
                  </a:cubicBezTo>
                  <a:cubicBezTo>
                    <a:pt x="1203" y="1259"/>
                    <a:pt x="1217" y="1231"/>
                    <a:pt x="1227" y="1202"/>
                  </a:cubicBezTo>
                  <a:lnTo>
                    <a:pt x="1227" y="1202"/>
                  </a:lnTo>
                  <a:cubicBezTo>
                    <a:pt x="1326" y="1145"/>
                    <a:pt x="1398" y="1060"/>
                    <a:pt x="1433" y="939"/>
                  </a:cubicBezTo>
                  <a:cubicBezTo>
                    <a:pt x="1455" y="884"/>
                    <a:pt x="1462" y="825"/>
                    <a:pt x="1457" y="763"/>
                  </a:cubicBezTo>
                  <a:lnTo>
                    <a:pt x="1457" y="763"/>
                  </a:lnTo>
                  <a:cubicBezTo>
                    <a:pt x="1464" y="724"/>
                    <a:pt x="1464" y="683"/>
                    <a:pt x="1457" y="642"/>
                  </a:cubicBezTo>
                  <a:cubicBezTo>
                    <a:pt x="1433" y="420"/>
                    <a:pt x="1285" y="198"/>
                    <a:pt x="1062" y="74"/>
                  </a:cubicBezTo>
                  <a:cubicBezTo>
                    <a:pt x="964" y="25"/>
                    <a:pt x="840" y="0"/>
                    <a:pt x="71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4"/>
            <p:cNvSpPr/>
            <p:nvPr/>
          </p:nvSpPr>
          <p:spPr>
            <a:xfrm>
              <a:off x="4521650" y="4184500"/>
              <a:ext cx="30875" cy="28025"/>
            </a:xfrm>
            <a:custGeom>
              <a:avLst/>
              <a:gdLst/>
              <a:ahLst/>
              <a:cxnLst/>
              <a:rect l="l" t="t" r="r" b="b"/>
              <a:pathLst>
                <a:path w="1235" h="1121" extrusionOk="0">
                  <a:moveTo>
                    <a:pt x="639" y="0"/>
                  </a:moveTo>
                  <a:cubicBezTo>
                    <a:pt x="477" y="0"/>
                    <a:pt x="327" y="65"/>
                    <a:pt x="220" y="181"/>
                  </a:cubicBezTo>
                  <a:lnTo>
                    <a:pt x="220" y="181"/>
                  </a:lnTo>
                  <a:cubicBezTo>
                    <a:pt x="130" y="244"/>
                    <a:pt x="59" y="335"/>
                    <a:pt x="25" y="439"/>
                  </a:cubicBezTo>
                  <a:cubicBezTo>
                    <a:pt x="0" y="513"/>
                    <a:pt x="25" y="611"/>
                    <a:pt x="74" y="686"/>
                  </a:cubicBezTo>
                  <a:lnTo>
                    <a:pt x="99" y="735"/>
                  </a:lnTo>
                  <a:cubicBezTo>
                    <a:pt x="124" y="784"/>
                    <a:pt x="173" y="834"/>
                    <a:pt x="198" y="883"/>
                  </a:cubicBezTo>
                  <a:cubicBezTo>
                    <a:pt x="278" y="964"/>
                    <a:pt x="374" y="1023"/>
                    <a:pt x="476" y="1059"/>
                  </a:cubicBezTo>
                  <a:lnTo>
                    <a:pt x="476" y="1059"/>
                  </a:lnTo>
                  <a:cubicBezTo>
                    <a:pt x="523" y="1083"/>
                    <a:pt x="571" y="1105"/>
                    <a:pt x="642" y="1105"/>
                  </a:cubicBezTo>
                  <a:cubicBezTo>
                    <a:pt x="687" y="1114"/>
                    <a:pt x="732" y="1120"/>
                    <a:pt x="778" y="1120"/>
                  </a:cubicBezTo>
                  <a:cubicBezTo>
                    <a:pt x="856" y="1120"/>
                    <a:pt x="934" y="1103"/>
                    <a:pt x="1012" y="1056"/>
                  </a:cubicBezTo>
                  <a:cubicBezTo>
                    <a:pt x="1062" y="1031"/>
                    <a:pt x="1111" y="982"/>
                    <a:pt x="1160" y="908"/>
                  </a:cubicBezTo>
                  <a:cubicBezTo>
                    <a:pt x="1210" y="834"/>
                    <a:pt x="1235" y="760"/>
                    <a:pt x="1235" y="686"/>
                  </a:cubicBezTo>
                  <a:cubicBezTo>
                    <a:pt x="1235" y="670"/>
                    <a:pt x="1234" y="655"/>
                    <a:pt x="1232" y="640"/>
                  </a:cubicBezTo>
                  <a:lnTo>
                    <a:pt x="1232" y="640"/>
                  </a:lnTo>
                  <a:cubicBezTo>
                    <a:pt x="1234" y="623"/>
                    <a:pt x="1235" y="605"/>
                    <a:pt x="1235" y="587"/>
                  </a:cubicBezTo>
                  <a:cubicBezTo>
                    <a:pt x="1210" y="513"/>
                    <a:pt x="1185" y="414"/>
                    <a:pt x="1160" y="340"/>
                  </a:cubicBezTo>
                  <a:cubicBezTo>
                    <a:pt x="1136" y="291"/>
                    <a:pt x="1086" y="241"/>
                    <a:pt x="1062" y="192"/>
                  </a:cubicBezTo>
                  <a:cubicBezTo>
                    <a:pt x="988" y="118"/>
                    <a:pt x="889" y="44"/>
                    <a:pt x="790" y="19"/>
                  </a:cubicBezTo>
                  <a:cubicBezTo>
                    <a:pt x="739" y="6"/>
                    <a:pt x="688" y="0"/>
                    <a:pt x="63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4"/>
            <p:cNvSpPr/>
            <p:nvPr/>
          </p:nvSpPr>
          <p:spPr>
            <a:xfrm>
              <a:off x="4672525" y="4238800"/>
              <a:ext cx="31225" cy="25275"/>
            </a:xfrm>
            <a:custGeom>
              <a:avLst/>
              <a:gdLst/>
              <a:ahLst/>
              <a:cxnLst/>
              <a:rect l="l" t="t" r="r" b="b"/>
              <a:pathLst>
                <a:path w="1249" h="1011" extrusionOk="0">
                  <a:moveTo>
                    <a:pt x="561" y="1"/>
                  </a:moveTo>
                  <a:cubicBezTo>
                    <a:pt x="511" y="1"/>
                    <a:pt x="460" y="7"/>
                    <a:pt x="409" y="20"/>
                  </a:cubicBezTo>
                  <a:cubicBezTo>
                    <a:pt x="359" y="20"/>
                    <a:pt x="335" y="44"/>
                    <a:pt x="285" y="69"/>
                  </a:cubicBezTo>
                  <a:cubicBezTo>
                    <a:pt x="236" y="94"/>
                    <a:pt x="211" y="118"/>
                    <a:pt x="187" y="168"/>
                  </a:cubicBezTo>
                  <a:cubicBezTo>
                    <a:pt x="171" y="183"/>
                    <a:pt x="157" y="199"/>
                    <a:pt x="143" y="215"/>
                  </a:cubicBezTo>
                  <a:lnTo>
                    <a:pt x="143" y="215"/>
                  </a:lnTo>
                  <a:cubicBezTo>
                    <a:pt x="46" y="303"/>
                    <a:pt x="1" y="453"/>
                    <a:pt x="34" y="574"/>
                  </a:cubicBezTo>
                  <a:lnTo>
                    <a:pt x="34" y="574"/>
                  </a:lnTo>
                  <a:cubicBezTo>
                    <a:pt x="45" y="641"/>
                    <a:pt x="71" y="704"/>
                    <a:pt x="113" y="760"/>
                  </a:cubicBezTo>
                  <a:cubicBezTo>
                    <a:pt x="162" y="859"/>
                    <a:pt x="261" y="933"/>
                    <a:pt x="384" y="982"/>
                  </a:cubicBezTo>
                  <a:cubicBezTo>
                    <a:pt x="401" y="982"/>
                    <a:pt x="428" y="993"/>
                    <a:pt x="459" y="993"/>
                  </a:cubicBezTo>
                  <a:cubicBezTo>
                    <a:pt x="475" y="993"/>
                    <a:pt x="491" y="991"/>
                    <a:pt x="508" y="982"/>
                  </a:cubicBezTo>
                  <a:cubicBezTo>
                    <a:pt x="558" y="1001"/>
                    <a:pt x="612" y="1011"/>
                    <a:pt x="666" y="1011"/>
                  </a:cubicBezTo>
                  <a:cubicBezTo>
                    <a:pt x="741" y="1011"/>
                    <a:pt x="817" y="993"/>
                    <a:pt x="886" y="958"/>
                  </a:cubicBezTo>
                  <a:lnTo>
                    <a:pt x="1026" y="958"/>
                  </a:lnTo>
                  <a:cubicBezTo>
                    <a:pt x="1075" y="933"/>
                    <a:pt x="1150" y="908"/>
                    <a:pt x="1174" y="859"/>
                  </a:cubicBezTo>
                  <a:cubicBezTo>
                    <a:pt x="1224" y="810"/>
                    <a:pt x="1224" y="760"/>
                    <a:pt x="1248" y="711"/>
                  </a:cubicBezTo>
                  <a:cubicBezTo>
                    <a:pt x="1248" y="686"/>
                    <a:pt x="1248" y="637"/>
                    <a:pt x="1248" y="612"/>
                  </a:cubicBezTo>
                  <a:cubicBezTo>
                    <a:pt x="1248" y="587"/>
                    <a:pt x="1224" y="538"/>
                    <a:pt x="1199" y="513"/>
                  </a:cubicBezTo>
                  <a:cubicBezTo>
                    <a:pt x="1179" y="465"/>
                    <a:pt x="1149" y="416"/>
                    <a:pt x="1111" y="371"/>
                  </a:cubicBezTo>
                  <a:lnTo>
                    <a:pt x="1111" y="371"/>
                  </a:lnTo>
                  <a:cubicBezTo>
                    <a:pt x="1078" y="287"/>
                    <a:pt x="1015" y="206"/>
                    <a:pt x="952" y="143"/>
                  </a:cubicBezTo>
                  <a:cubicBezTo>
                    <a:pt x="842" y="51"/>
                    <a:pt x="705" y="1"/>
                    <a:pt x="56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4"/>
            <p:cNvSpPr/>
            <p:nvPr/>
          </p:nvSpPr>
          <p:spPr>
            <a:xfrm>
              <a:off x="4630275" y="4155325"/>
              <a:ext cx="28425" cy="26575"/>
            </a:xfrm>
            <a:custGeom>
              <a:avLst/>
              <a:gdLst/>
              <a:ahLst/>
              <a:cxnLst/>
              <a:rect l="l" t="t" r="r" b="b"/>
              <a:pathLst>
                <a:path w="1137" h="1063" extrusionOk="0">
                  <a:moveTo>
                    <a:pt x="341" y="697"/>
                  </a:move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2" y="697"/>
                    <a:pt x="341" y="697"/>
                    <a:pt x="341" y="697"/>
                  </a:cubicBezTo>
                  <a:close/>
                  <a:moveTo>
                    <a:pt x="339" y="696"/>
                  </a:moveTo>
                  <a:lnTo>
                    <a:pt x="339" y="696"/>
                  </a:lnTo>
                  <a:cubicBezTo>
                    <a:pt x="340" y="697"/>
                    <a:pt x="340" y="697"/>
                    <a:pt x="341" y="697"/>
                  </a:cubicBezTo>
                  <a:lnTo>
                    <a:pt x="341" y="697"/>
                  </a:lnTo>
                  <a:lnTo>
                    <a:pt x="341" y="697"/>
                  </a:lnTo>
                  <a:lnTo>
                    <a:pt x="341" y="697"/>
                  </a:lnTo>
                  <a:cubicBezTo>
                    <a:pt x="341" y="697"/>
                    <a:pt x="341" y="697"/>
                    <a:pt x="342" y="697"/>
                  </a:cubicBezTo>
                  <a:lnTo>
                    <a:pt x="342" y="697"/>
                  </a:lnTo>
                  <a:cubicBezTo>
                    <a:pt x="342" y="697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3" y="698"/>
                    <a:pt x="344" y="699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5" y="700"/>
                    <a:pt x="345" y="700"/>
                  </a:cubicBezTo>
                  <a:lnTo>
                    <a:pt x="345" y="700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lnTo>
                    <a:pt x="340" y="698"/>
                  </a:lnTo>
                  <a:lnTo>
                    <a:pt x="340" y="698"/>
                  </a:lnTo>
                  <a:lnTo>
                    <a:pt x="339" y="696"/>
                  </a:lnTo>
                  <a:close/>
                  <a:moveTo>
                    <a:pt x="346" y="700"/>
                  </a:moveTo>
                  <a:lnTo>
                    <a:pt x="346" y="700"/>
                  </a:lnTo>
                  <a:cubicBezTo>
                    <a:pt x="346" y="700"/>
                    <a:pt x="347" y="700"/>
                    <a:pt x="347" y="701"/>
                  </a:cubicBezTo>
                  <a:lnTo>
                    <a:pt x="347" y="701"/>
                  </a:lnTo>
                  <a:lnTo>
                    <a:pt x="346" y="700"/>
                  </a:lnTo>
                  <a:lnTo>
                    <a:pt x="346" y="700"/>
                  </a:lnTo>
                  <a:close/>
                  <a:moveTo>
                    <a:pt x="297" y="1"/>
                  </a:moveTo>
                  <a:cubicBezTo>
                    <a:pt x="198" y="26"/>
                    <a:pt x="99" y="100"/>
                    <a:pt x="50" y="198"/>
                  </a:cubicBezTo>
                  <a:cubicBezTo>
                    <a:pt x="25" y="272"/>
                    <a:pt x="0" y="322"/>
                    <a:pt x="0" y="396"/>
                  </a:cubicBezTo>
                  <a:cubicBezTo>
                    <a:pt x="0" y="445"/>
                    <a:pt x="0" y="495"/>
                    <a:pt x="0" y="544"/>
                  </a:cubicBezTo>
                  <a:cubicBezTo>
                    <a:pt x="0" y="569"/>
                    <a:pt x="25" y="618"/>
                    <a:pt x="50" y="667"/>
                  </a:cubicBezTo>
                  <a:lnTo>
                    <a:pt x="50" y="692"/>
                  </a:lnTo>
                  <a:cubicBezTo>
                    <a:pt x="74" y="717"/>
                    <a:pt x="99" y="742"/>
                    <a:pt x="124" y="766"/>
                  </a:cubicBezTo>
                  <a:cubicBezTo>
                    <a:pt x="199" y="829"/>
                    <a:pt x="281" y="879"/>
                    <a:pt x="369" y="910"/>
                  </a:cubicBezTo>
                  <a:lnTo>
                    <a:pt x="369" y="910"/>
                  </a:lnTo>
                  <a:cubicBezTo>
                    <a:pt x="394" y="932"/>
                    <a:pt x="419" y="951"/>
                    <a:pt x="445" y="964"/>
                  </a:cubicBezTo>
                  <a:cubicBezTo>
                    <a:pt x="494" y="1013"/>
                    <a:pt x="568" y="1038"/>
                    <a:pt x="618" y="1062"/>
                  </a:cubicBezTo>
                  <a:lnTo>
                    <a:pt x="741" y="1062"/>
                  </a:lnTo>
                  <a:cubicBezTo>
                    <a:pt x="790" y="1062"/>
                    <a:pt x="815" y="1038"/>
                    <a:pt x="864" y="1013"/>
                  </a:cubicBezTo>
                  <a:cubicBezTo>
                    <a:pt x="911" y="998"/>
                    <a:pt x="948" y="963"/>
                    <a:pt x="975" y="921"/>
                  </a:cubicBezTo>
                  <a:lnTo>
                    <a:pt x="975" y="921"/>
                  </a:lnTo>
                  <a:cubicBezTo>
                    <a:pt x="979" y="919"/>
                    <a:pt x="983" y="917"/>
                    <a:pt x="988" y="914"/>
                  </a:cubicBezTo>
                  <a:lnTo>
                    <a:pt x="1037" y="865"/>
                  </a:lnTo>
                  <a:cubicBezTo>
                    <a:pt x="1087" y="816"/>
                    <a:pt x="1111" y="791"/>
                    <a:pt x="1111" y="742"/>
                  </a:cubicBezTo>
                  <a:cubicBezTo>
                    <a:pt x="1136" y="643"/>
                    <a:pt x="1136" y="544"/>
                    <a:pt x="1111" y="445"/>
                  </a:cubicBezTo>
                  <a:cubicBezTo>
                    <a:pt x="1062" y="297"/>
                    <a:pt x="963" y="174"/>
                    <a:pt x="815" y="100"/>
                  </a:cubicBezTo>
                  <a:cubicBezTo>
                    <a:pt x="741" y="75"/>
                    <a:pt x="667" y="26"/>
                    <a:pt x="593" y="26"/>
                  </a:cubicBezTo>
                  <a:cubicBezTo>
                    <a:pt x="568" y="1"/>
                    <a:pt x="519" y="1"/>
                    <a:pt x="46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4"/>
            <p:cNvSpPr/>
            <p:nvPr/>
          </p:nvSpPr>
          <p:spPr>
            <a:xfrm>
              <a:off x="4543850" y="4100400"/>
              <a:ext cx="31500" cy="30725"/>
            </a:xfrm>
            <a:custGeom>
              <a:avLst/>
              <a:gdLst/>
              <a:ahLst/>
              <a:cxnLst/>
              <a:rect l="l" t="t" r="r" b="b"/>
              <a:pathLst>
                <a:path w="1260" h="1229" extrusionOk="0">
                  <a:moveTo>
                    <a:pt x="603" y="578"/>
                  </a:moveTo>
                  <a:lnTo>
                    <a:pt x="603" y="578"/>
                  </a:lnTo>
                  <a:lnTo>
                    <a:pt x="603" y="578"/>
                  </a:lnTo>
                  <a:cubicBezTo>
                    <a:pt x="603" y="578"/>
                    <a:pt x="603" y="578"/>
                    <a:pt x="603" y="578"/>
                  </a:cubicBezTo>
                  <a:close/>
                  <a:moveTo>
                    <a:pt x="593" y="585"/>
                  </a:moveTo>
                  <a:lnTo>
                    <a:pt x="594" y="585"/>
                  </a:lnTo>
                  <a:lnTo>
                    <a:pt x="594" y="585"/>
                  </a:lnTo>
                  <a:cubicBezTo>
                    <a:pt x="594" y="586"/>
                    <a:pt x="593" y="586"/>
                    <a:pt x="593" y="586"/>
                  </a:cubicBezTo>
                  <a:lnTo>
                    <a:pt x="593" y="586"/>
                  </a:lnTo>
                  <a:cubicBezTo>
                    <a:pt x="593" y="586"/>
                    <a:pt x="592" y="586"/>
                    <a:pt x="592" y="586"/>
                  </a:cubicBezTo>
                  <a:lnTo>
                    <a:pt x="592" y="586"/>
                  </a:lnTo>
                  <a:lnTo>
                    <a:pt x="593" y="585"/>
                  </a:lnTo>
                  <a:close/>
                  <a:moveTo>
                    <a:pt x="618" y="1"/>
                  </a:moveTo>
                  <a:cubicBezTo>
                    <a:pt x="590" y="1"/>
                    <a:pt x="559" y="3"/>
                    <a:pt x="528" y="7"/>
                  </a:cubicBezTo>
                  <a:lnTo>
                    <a:pt x="528" y="7"/>
                  </a:lnTo>
                  <a:cubicBezTo>
                    <a:pt x="488" y="7"/>
                    <a:pt x="445" y="13"/>
                    <a:pt x="396" y="25"/>
                  </a:cubicBezTo>
                  <a:cubicBezTo>
                    <a:pt x="296" y="58"/>
                    <a:pt x="219" y="114"/>
                    <a:pt x="164" y="191"/>
                  </a:cubicBezTo>
                  <a:lnTo>
                    <a:pt x="164" y="191"/>
                  </a:lnTo>
                  <a:cubicBezTo>
                    <a:pt x="139" y="217"/>
                    <a:pt x="118" y="245"/>
                    <a:pt x="100" y="272"/>
                  </a:cubicBezTo>
                  <a:cubicBezTo>
                    <a:pt x="26" y="371"/>
                    <a:pt x="1" y="470"/>
                    <a:pt x="1" y="568"/>
                  </a:cubicBezTo>
                  <a:cubicBezTo>
                    <a:pt x="1" y="642"/>
                    <a:pt x="1" y="717"/>
                    <a:pt x="26" y="791"/>
                  </a:cubicBezTo>
                  <a:cubicBezTo>
                    <a:pt x="50" y="840"/>
                    <a:pt x="75" y="889"/>
                    <a:pt x="100" y="939"/>
                  </a:cubicBezTo>
                  <a:cubicBezTo>
                    <a:pt x="124" y="988"/>
                    <a:pt x="174" y="1037"/>
                    <a:pt x="248" y="1087"/>
                  </a:cubicBezTo>
                  <a:cubicBezTo>
                    <a:pt x="337" y="1147"/>
                    <a:pt x="445" y="1179"/>
                    <a:pt x="549" y="1179"/>
                  </a:cubicBezTo>
                  <a:cubicBezTo>
                    <a:pt x="588" y="1179"/>
                    <a:pt x="626" y="1175"/>
                    <a:pt x="662" y="1166"/>
                  </a:cubicBezTo>
                  <a:lnTo>
                    <a:pt x="662" y="1166"/>
                  </a:lnTo>
                  <a:cubicBezTo>
                    <a:pt x="672" y="1173"/>
                    <a:pt x="682" y="1179"/>
                    <a:pt x="692" y="1186"/>
                  </a:cubicBezTo>
                  <a:cubicBezTo>
                    <a:pt x="741" y="1215"/>
                    <a:pt x="793" y="1229"/>
                    <a:pt x="847" y="1229"/>
                  </a:cubicBezTo>
                  <a:cubicBezTo>
                    <a:pt x="929" y="1229"/>
                    <a:pt x="1012" y="1196"/>
                    <a:pt x="1087" y="1136"/>
                  </a:cubicBezTo>
                  <a:cubicBezTo>
                    <a:pt x="1137" y="1037"/>
                    <a:pt x="1211" y="939"/>
                    <a:pt x="1235" y="840"/>
                  </a:cubicBezTo>
                  <a:cubicBezTo>
                    <a:pt x="1260" y="741"/>
                    <a:pt x="1260" y="618"/>
                    <a:pt x="1235" y="519"/>
                  </a:cubicBezTo>
                  <a:cubicBezTo>
                    <a:pt x="1211" y="322"/>
                    <a:pt x="1087" y="173"/>
                    <a:pt x="939" y="75"/>
                  </a:cubicBezTo>
                  <a:cubicBezTo>
                    <a:pt x="840" y="25"/>
                    <a:pt x="717" y="1"/>
                    <a:pt x="6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4"/>
            <p:cNvSpPr/>
            <p:nvPr/>
          </p:nvSpPr>
          <p:spPr>
            <a:xfrm>
              <a:off x="4719800" y="4079425"/>
              <a:ext cx="38250" cy="28400"/>
            </a:xfrm>
            <a:custGeom>
              <a:avLst/>
              <a:gdLst/>
              <a:ahLst/>
              <a:cxnLst/>
              <a:rect l="l" t="t" r="r" b="b"/>
              <a:pathLst>
                <a:path w="1530" h="1136" extrusionOk="0">
                  <a:moveTo>
                    <a:pt x="336" y="74"/>
                  </a:moveTo>
                  <a:cubicBezTo>
                    <a:pt x="306" y="88"/>
                    <a:pt x="276" y="104"/>
                    <a:pt x="246" y="124"/>
                  </a:cubicBezTo>
                  <a:lnTo>
                    <a:pt x="320" y="74"/>
                  </a:lnTo>
                  <a:close/>
                  <a:moveTo>
                    <a:pt x="659" y="621"/>
                  </a:moveTo>
                  <a:cubicBezTo>
                    <a:pt x="660" y="621"/>
                    <a:pt x="660" y="622"/>
                    <a:pt x="661" y="622"/>
                  </a:cubicBezTo>
                  <a:lnTo>
                    <a:pt x="661" y="622"/>
                  </a:lnTo>
                  <a:cubicBezTo>
                    <a:pt x="661" y="623"/>
                    <a:pt x="662" y="624"/>
                    <a:pt x="662" y="624"/>
                  </a:cubicBezTo>
                  <a:lnTo>
                    <a:pt x="662" y="624"/>
                  </a:lnTo>
                  <a:lnTo>
                    <a:pt x="660" y="624"/>
                  </a:lnTo>
                  <a:lnTo>
                    <a:pt x="660" y="624"/>
                  </a:lnTo>
                  <a:lnTo>
                    <a:pt x="659" y="621"/>
                  </a:lnTo>
                  <a:close/>
                  <a:moveTo>
                    <a:pt x="587" y="800"/>
                  </a:moveTo>
                  <a:cubicBezTo>
                    <a:pt x="590" y="803"/>
                    <a:pt x="592" y="808"/>
                    <a:pt x="592" y="815"/>
                  </a:cubicBezTo>
                  <a:lnTo>
                    <a:pt x="578" y="806"/>
                  </a:lnTo>
                  <a:lnTo>
                    <a:pt x="578" y="806"/>
                  </a:lnTo>
                  <a:cubicBezTo>
                    <a:pt x="581" y="803"/>
                    <a:pt x="584" y="802"/>
                    <a:pt x="587" y="800"/>
                  </a:cubicBezTo>
                  <a:close/>
                  <a:moveTo>
                    <a:pt x="715" y="0"/>
                  </a:moveTo>
                  <a:cubicBezTo>
                    <a:pt x="616" y="0"/>
                    <a:pt x="542" y="0"/>
                    <a:pt x="468" y="25"/>
                  </a:cubicBezTo>
                  <a:cubicBezTo>
                    <a:pt x="457" y="28"/>
                    <a:pt x="447" y="32"/>
                    <a:pt x="436" y="36"/>
                  </a:cubicBezTo>
                  <a:lnTo>
                    <a:pt x="436" y="36"/>
                  </a:lnTo>
                  <a:cubicBezTo>
                    <a:pt x="423" y="34"/>
                    <a:pt x="410" y="33"/>
                    <a:pt x="397" y="33"/>
                  </a:cubicBezTo>
                  <a:cubicBezTo>
                    <a:pt x="361" y="33"/>
                    <a:pt x="326" y="39"/>
                    <a:pt x="295" y="50"/>
                  </a:cubicBezTo>
                  <a:cubicBezTo>
                    <a:pt x="53" y="114"/>
                    <a:pt x="1" y="370"/>
                    <a:pt x="99" y="539"/>
                  </a:cubicBezTo>
                  <a:lnTo>
                    <a:pt x="99" y="539"/>
                  </a:lnTo>
                  <a:lnTo>
                    <a:pt x="73" y="519"/>
                  </a:lnTo>
                  <a:lnTo>
                    <a:pt x="24" y="370"/>
                  </a:lnTo>
                  <a:lnTo>
                    <a:pt x="24" y="370"/>
                  </a:lnTo>
                  <a:cubicBezTo>
                    <a:pt x="24" y="487"/>
                    <a:pt x="78" y="569"/>
                    <a:pt x="154" y="617"/>
                  </a:cubicBezTo>
                  <a:lnTo>
                    <a:pt x="154" y="617"/>
                  </a:lnTo>
                  <a:cubicBezTo>
                    <a:pt x="153" y="661"/>
                    <a:pt x="159" y="701"/>
                    <a:pt x="172" y="741"/>
                  </a:cubicBezTo>
                  <a:cubicBezTo>
                    <a:pt x="221" y="864"/>
                    <a:pt x="295" y="938"/>
                    <a:pt x="394" y="1012"/>
                  </a:cubicBezTo>
                  <a:cubicBezTo>
                    <a:pt x="518" y="1086"/>
                    <a:pt x="666" y="1136"/>
                    <a:pt x="814" y="1136"/>
                  </a:cubicBezTo>
                  <a:cubicBezTo>
                    <a:pt x="937" y="1136"/>
                    <a:pt x="1086" y="1136"/>
                    <a:pt x="1209" y="1086"/>
                  </a:cubicBezTo>
                  <a:cubicBezTo>
                    <a:pt x="1431" y="988"/>
                    <a:pt x="1530" y="765"/>
                    <a:pt x="1481" y="543"/>
                  </a:cubicBezTo>
                  <a:cubicBezTo>
                    <a:pt x="1431" y="370"/>
                    <a:pt x="1308" y="222"/>
                    <a:pt x="1160" y="148"/>
                  </a:cubicBezTo>
                  <a:cubicBezTo>
                    <a:pt x="1011" y="50"/>
                    <a:pt x="863" y="0"/>
                    <a:pt x="7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4"/>
            <p:cNvSpPr/>
            <p:nvPr/>
          </p:nvSpPr>
          <p:spPr>
            <a:xfrm>
              <a:off x="4645700" y="4092375"/>
              <a:ext cx="28425" cy="28475"/>
            </a:xfrm>
            <a:custGeom>
              <a:avLst/>
              <a:gdLst/>
              <a:ahLst/>
              <a:cxnLst/>
              <a:rect l="l" t="t" r="r" b="b"/>
              <a:pathLst>
                <a:path w="1137" h="1139" extrusionOk="0">
                  <a:moveTo>
                    <a:pt x="736" y="501"/>
                  </a:moveTo>
                  <a:lnTo>
                    <a:pt x="741" y="503"/>
                  </a:lnTo>
                  <a:lnTo>
                    <a:pt x="747" y="506"/>
                  </a:lnTo>
                  <a:lnTo>
                    <a:pt x="747" y="506"/>
                  </a:lnTo>
                  <a:cubicBezTo>
                    <a:pt x="743" y="505"/>
                    <a:pt x="739" y="503"/>
                    <a:pt x="736" y="501"/>
                  </a:cubicBezTo>
                  <a:close/>
                  <a:moveTo>
                    <a:pt x="670" y="561"/>
                  </a:moveTo>
                  <a:lnTo>
                    <a:pt x="671" y="561"/>
                  </a:lnTo>
                  <a:lnTo>
                    <a:pt x="671" y="561"/>
                  </a:lnTo>
                  <a:lnTo>
                    <a:pt x="672" y="564"/>
                  </a:lnTo>
                  <a:lnTo>
                    <a:pt x="672" y="564"/>
                  </a:lnTo>
                  <a:cubicBezTo>
                    <a:pt x="672" y="564"/>
                    <a:pt x="671" y="564"/>
                    <a:pt x="671" y="563"/>
                  </a:cubicBezTo>
                  <a:lnTo>
                    <a:pt x="671" y="563"/>
                  </a:lnTo>
                  <a:cubicBezTo>
                    <a:pt x="670" y="563"/>
                    <a:pt x="670" y="562"/>
                    <a:pt x="670" y="561"/>
                  </a:cubicBezTo>
                  <a:close/>
                  <a:moveTo>
                    <a:pt x="346" y="1"/>
                  </a:moveTo>
                  <a:cubicBezTo>
                    <a:pt x="272" y="25"/>
                    <a:pt x="198" y="50"/>
                    <a:pt x="149" y="124"/>
                  </a:cubicBezTo>
                  <a:cubicBezTo>
                    <a:pt x="50" y="198"/>
                    <a:pt x="1" y="346"/>
                    <a:pt x="25" y="470"/>
                  </a:cubicBezTo>
                  <a:cubicBezTo>
                    <a:pt x="25" y="519"/>
                    <a:pt x="25" y="568"/>
                    <a:pt x="50" y="618"/>
                  </a:cubicBezTo>
                  <a:cubicBezTo>
                    <a:pt x="50" y="667"/>
                    <a:pt x="75" y="717"/>
                    <a:pt x="99" y="766"/>
                  </a:cubicBezTo>
                  <a:cubicBezTo>
                    <a:pt x="173" y="939"/>
                    <a:pt x="297" y="1062"/>
                    <a:pt x="470" y="1112"/>
                  </a:cubicBezTo>
                  <a:cubicBezTo>
                    <a:pt x="517" y="1130"/>
                    <a:pt x="568" y="1139"/>
                    <a:pt x="619" y="1139"/>
                  </a:cubicBezTo>
                  <a:cubicBezTo>
                    <a:pt x="703" y="1139"/>
                    <a:pt x="788" y="1117"/>
                    <a:pt x="865" y="1087"/>
                  </a:cubicBezTo>
                  <a:cubicBezTo>
                    <a:pt x="878" y="1078"/>
                    <a:pt x="890" y="1069"/>
                    <a:pt x="902" y="1060"/>
                  </a:cubicBezTo>
                  <a:lnTo>
                    <a:pt x="902" y="1060"/>
                  </a:lnTo>
                  <a:cubicBezTo>
                    <a:pt x="935" y="1042"/>
                    <a:pt x="964" y="1025"/>
                    <a:pt x="988" y="1013"/>
                  </a:cubicBezTo>
                  <a:cubicBezTo>
                    <a:pt x="1037" y="939"/>
                    <a:pt x="1087" y="889"/>
                    <a:pt x="1087" y="815"/>
                  </a:cubicBezTo>
                  <a:cubicBezTo>
                    <a:pt x="1096" y="787"/>
                    <a:pt x="1102" y="759"/>
                    <a:pt x="1104" y="729"/>
                  </a:cubicBezTo>
                  <a:lnTo>
                    <a:pt x="1104" y="729"/>
                  </a:lnTo>
                  <a:cubicBezTo>
                    <a:pt x="1109" y="702"/>
                    <a:pt x="1112" y="673"/>
                    <a:pt x="1112" y="643"/>
                  </a:cubicBezTo>
                  <a:cubicBezTo>
                    <a:pt x="1136" y="544"/>
                    <a:pt x="1112" y="470"/>
                    <a:pt x="1062" y="371"/>
                  </a:cubicBezTo>
                  <a:cubicBezTo>
                    <a:pt x="1012" y="291"/>
                    <a:pt x="946" y="231"/>
                    <a:pt x="870" y="193"/>
                  </a:cubicBezTo>
                  <a:lnTo>
                    <a:pt x="870" y="193"/>
                  </a:lnTo>
                  <a:cubicBezTo>
                    <a:pt x="853" y="177"/>
                    <a:pt x="835" y="162"/>
                    <a:pt x="815" y="149"/>
                  </a:cubicBezTo>
                  <a:cubicBezTo>
                    <a:pt x="791" y="124"/>
                    <a:pt x="741" y="75"/>
                    <a:pt x="692" y="50"/>
                  </a:cubicBezTo>
                  <a:cubicBezTo>
                    <a:pt x="642" y="25"/>
                    <a:pt x="568" y="1"/>
                    <a:pt x="4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4"/>
            <p:cNvSpPr/>
            <p:nvPr/>
          </p:nvSpPr>
          <p:spPr>
            <a:xfrm>
              <a:off x="4790125" y="4241475"/>
              <a:ext cx="41375" cy="27600"/>
            </a:xfrm>
            <a:custGeom>
              <a:avLst/>
              <a:gdLst/>
              <a:ahLst/>
              <a:cxnLst/>
              <a:rect l="l" t="t" r="r" b="b"/>
              <a:pathLst>
                <a:path w="1655" h="1104" extrusionOk="0">
                  <a:moveTo>
                    <a:pt x="559" y="0"/>
                  </a:moveTo>
                  <a:cubicBezTo>
                    <a:pt x="385" y="0"/>
                    <a:pt x="215" y="77"/>
                    <a:pt x="100" y="209"/>
                  </a:cubicBezTo>
                  <a:cubicBezTo>
                    <a:pt x="1" y="382"/>
                    <a:pt x="25" y="604"/>
                    <a:pt x="149" y="752"/>
                  </a:cubicBezTo>
                  <a:cubicBezTo>
                    <a:pt x="190" y="783"/>
                    <a:pt x="236" y="810"/>
                    <a:pt x="284" y="832"/>
                  </a:cubicBezTo>
                  <a:lnTo>
                    <a:pt x="284" y="832"/>
                  </a:lnTo>
                  <a:cubicBezTo>
                    <a:pt x="387" y="982"/>
                    <a:pt x="548" y="1082"/>
                    <a:pt x="741" y="1098"/>
                  </a:cubicBezTo>
                  <a:cubicBezTo>
                    <a:pt x="767" y="1102"/>
                    <a:pt x="792" y="1104"/>
                    <a:pt x="818" y="1104"/>
                  </a:cubicBezTo>
                  <a:cubicBezTo>
                    <a:pt x="921" y="1104"/>
                    <a:pt x="1018" y="1069"/>
                    <a:pt x="1099" y="1011"/>
                  </a:cubicBezTo>
                  <a:lnTo>
                    <a:pt x="1099" y="1011"/>
                  </a:lnTo>
                  <a:cubicBezTo>
                    <a:pt x="1141" y="1015"/>
                    <a:pt x="1181" y="1017"/>
                    <a:pt x="1220" y="1017"/>
                  </a:cubicBezTo>
                  <a:cubicBezTo>
                    <a:pt x="1285" y="1017"/>
                    <a:pt x="1346" y="1011"/>
                    <a:pt x="1408" y="999"/>
                  </a:cubicBezTo>
                  <a:cubicBezTo>
                    <a:pt x="1457" y="974"/>
                    <a:pt x="1507" y="949"/>
                    <a:pt x="1556" y="925"/>
                  </a:cubicBezTo>
                  <a:cubicBezTo>
                    <a:pt x="1581" y="875"/>
                    <a:pt x="1630" y="801"/>
                    <a:pt x="1630" y="752"/>
                  </a:cubicBezTo>
                  <a:cubicBezTo>
                    <a:pt x="1655" y="629"/>
                    <a:pt x="1581" y="505"/>
                    <a:pt x="1482" y="431"/>
                  </a:cubicBezTo>
                  <a:cubicBezTo>
                    <a:pt x="1376" y="360"/>
                    <a:pt x="1258" y="302"/>
                    <a:pt x="1135" y="257"/>
                  </a:cubicBezTo>
                  <a:lnTo>
                    <a:pt x="1135" y="257"/>
                  </a:lnTo>
                  <a:cubicBezTo>
                    <a:pt x="1049" y="165"/>
                    <a:pt x="938" y="98"/>
                    <a:pt x="815" y="61"/>
                  </a:cubicBezTo>
                  <a:cubicBezTo>
                    <a:pt x="733" y="20"/>
                    <a:pt x="645" y="0"/>
                    <a:pt x="55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4"/>
            <p:cNvSpPr/>
            <p:nvPr/>
          </p:nvSpPr>
          <p:spPr>
            <a:xfrm>
              <a:off x="4920375" y="4277300"/>
              <a:ext cx="38275" cy="30300"/>
            </a:xfrm>
            <a:custGeom>
              <a:avLst/>
              <a:gdLst/>
              <a:ahLst/>
              <a:cxnLst/>
              <a:rect l="l" t="t" r="r" b="b"/>
              <a:pathLst>
                <a:path w="1531" h="1212" extrusionOk="0">
                  <a:moveTo>
                    <a:pt x="682" y="0"/>
                  </a:moveTo>
                  <a:cubicBezTo>
                    <a:pt x="594" y="0"/>
                    <a:pt x="507" y="18"/>
                    <a:pt x="420" y="35"/>
                  </a:cubicBezTo>
                  <a:cubicBezTo>
                    <a:pt x="173" y="109"/>
                    <a:pt x="0" y="331"/>
                    <a:pt x="0" y="603"/>
                  </a:cubicBezTo>
                  <a:cubicBezTo>
                    <a:pt x="0" y="899"/>
                    <a:pt x="222" y="1121"/>
                    <a:pt x="494" y="1195"/>
                  </a:cubicBezTo>
                  <a:cubicBezTo>
                    <a:pt x="555" y="1206"/>
                    <a:pt x="617" y="1212"/>
                    <a:pt x="678" y="1212"/>
                  </a:cubicBezTo>
                  <a:cubicBezTo>
                    <a:pt x="762" y="1212"/>
                    <a:pt x="847" y="1200"/>
                    <a:pt x="931" y="1173"/>
                  </a:cubicBezTo>
                  <a:lnTo>
                    <a:pt x="931" y="1173"/>
                  </a:lnTo>
                  <a:cubicBezTo>
                    <a:pt x="946" y="1174"/>
                    <a:pt x="960" y="1174"/>
                    <a:pt x="975" y="1174"/>
                  </a:cubicBezTo>
                  <a:cubicBezTo>
                    <a:pt x="1078" y="1174"/>
                    <a:pt x="1181" y="1156"/>
                    <a:pt x="1284" y="1121"/>
                  </a:cubicBezTo>
                  <a:cubicBezTo>
                    <a:pt x="1432" y="1072"/>
                    <a:pt x="1531" y="924"/>
                    <a:pt x="1481" y="751"/>
                  </a:cubicBezTo>
                  <a:cubicBezTo>
                    <a:pt x="1432" y="529"/>
                    <a:pt x="1309" y="331"/>
                    <a:pt x="1136" y="183"/>
                  </a:cubicBezTo>
                  <a:cubicBezTo>
                    <a:pt x="1037" y="109"/>
                    <a:pt x="914" y="35"/>
                    <a:pt x="790" y="10"/>
                  </a:cubicBezTo>
                  <a:cubicBezTo>
                    <a:pt x="754" y="3"/>
                    <a:pt x="718" y="0"/>
                    <a:pt x="68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4"/>
            <p:cNvSpPr/>
            <p:nvPr/>
          </p:nvSpPr>
          <p:spPr>
            <a:xfrm>
              <a:off x="4861100" y="4244800"/>
              <a:ext cx="33375" cy="23975"/>
            </a:xfrm>
            <a:custGeom>
              <a:avLst/>
              <a:gdLst/>
              <a:ahLst/>
              <a:cxnLst/>
              <a:rect l="l" t="t" r="r" b="b"/>
              <a:pathLst>
                <a:path w="1335" h="959" extrusionOk="0">
                  <a:moveTo>
                    <a:pt x="758" y="472"/>
                  </a:moveTo>
                  <a:cubicBezTo>
                    <a:pt x="764" y="473"/>
                    <a:pt x="759" y="479"/>
                    <a:pt x="742" y="496"/>
                  </a:cubicBezTo>
                  <a:lnTo>
                    <a:pt x="758" y="472"/>
                  </a:lnTo>
                  <a:close/>
                  <a:moveTo>
                    <a:pt x="898" y="595"/>
                  </a:moveTo>
                  <a:lnTo>
                    <a:pt x="893" y="608"/>
                  </a:lnTo>
                  <a:lnTo>
                    <a:pt x="893" y="608"/>
                  </a:lnTo>
                  <a:lnTo>
                    <a:pt x="890" y="611"/>
                  </a:lnTo>
                  <a:lnTo>
                    <a:pt x="890" y="611"/>
                  </a:lnTo>
                  <a:cubicBezTo>
                    <a:pt x="890" y="600"/>
                    <a:pt x="891" y="596"/>
                    <a:pt x="898" y="595"/>
                  </a:cubicBezTo>
                  <a:close/>
                  <a:moveTo>
                    <a:pt x="776" y="620"/>
                  </a:moveTo>
                  <a:cubicBezTo>
                    <a:pt x="780" y="622"/>
                    <a:pt x="784" y="625"/>
                    <a:pt x="787" y="629"/>
                  </a:cubicBezTo>
                  <a:lnTo>
                    <a:pt x="787" y="629"/>
                  </a:lnTo>
                  <a:cubicBezTo>
                    <a:pt x="790" y="633"/>
                    <a:pt x="791" y="638"/>
                    <a:pt x="791" y="644"/>
                  </a:cubicBezTo>
                  <a:lnTo>
                    <a:pt x="791" y="644"/>
                  </a:lnTo>
                  <a:lnTo>
                    <a:pt x="776" y="620"/>
                  </a:lnTo>
                  <a:close/>
                  <a:moveTo>
                    <a:pt x="519" y="699"/>
                  </a:moveTo>
                  <a:lnTo>
                    <a:pt x="519" y="699"/>
                  </a:lnTo>
                  <a:cubicBezTo>
                    <a:pt x="519" y="699"/>
                    <a:pt x="519" y="699"/>
                    <a:pt x="519" y="699"/>
                  </a:cubicBezTo>
                  <a:lnTo>
                    <a:pt x="519" y="699"/>
                  </a:lnTo>
                  <a:cubicBezTo>
                    <a:pt x="519" y="700"/>
                    <a:pt x="519" y="701"/>
                    <a:pt x="519" y="701"/>
                  </a:cubicBezTo>
                  <a:lnTo>
                    <a:pt x="517" y="700"/>
                  </a:lnTo>
                  <a:lnTo>
                    <a:pt x="517" y="700"/>
                  </a:lnTo>
                  <a:cubicBezTo>
                    <a:pt x="518" y="700"/>
                    <a:pt x="518" y="700"/>
                    <a:pt x="519" y="699"/>
                  </a:cubicBezTo>
                  <a:close/>
                  <a:moveTo>
                    <a:pt x="794" y="1"/>
                  </a:moveTo>
                  <a:cubicBezTo>
                    <a:pt x="710" y="1"/>
                    <a:pt x="628" y="25"/>
                    <a:pt x="555" y="69"/>
                  </a:cubicBezTo>
                  <a:lnTo>
                    <a:pt x="555" y="69"/>
                  </a:lnTo>
                  <a:cubicBezTo>
                    <a:pt x="538" y="67"/>
                    <a:pt x="521" y="66"/>
                    <a:pt x="504" y="66"/>
                  </a:cubicBezTo>
                  <a:cubicBezTo>
                    <a:pt x="408" y="66"/>
                    <a:pt x="312" y="92"/>
                    <a:pt x="223" y="139"/>
                  </a:cubicBezTo>
                  <a:lnTo>
                    <a:pt x="223" y="139"/>
                  </a:lnTo>
                  <a:cubicBezTo>
                    <a:pt x="96" y="176"/>
                    <a:pt x="1" y="283"/>
                    <a:pt x="1" y="421"/>
                  </a:cubicBezTo>
                  <a:lnTo>
                    <a:pt x="1" y="496"/>
                  </a:lnTo>
                  <a:cubicBezTo>
                    <a:pt x="26" y="570"/>
                    <a:pt x="50" y="594"/>
                    <a:pt x="75" y="644"/>
                  </a:cubicBezTo>
                  <a:cubicBezTo>
                    <a:pt x="223" y="792"/>
                    <a:pt x="396" y="891"/>
                    <a:pt x="594" y="940"/>
                  </a:cubicBezTo>
                  <a:cubicBezTo>
                    <a:pt x="655" y="952"/>
                    <a:pt x="717" y="958"/>
                    <a:pt x="779" y="958"/>
                  </a:cubicBezTo>
                  <a:cubicBezTo>
                    <a:pt x="840" y="958"/>
                    <a:pt x="902" y="952"/>
                    <a:pt x="964" y="940"/>
                  </a:cubicBezTo>
                  <a:cubicBezTo>
                    <a:pt x="1087" y="915"/>
                    <a:pt x="1186" y="841"/>
                    <a:pt x="1260" y="742"/>
                  </a:cubicBezTo>
                  <a:cubicBezTo>
                    <a:pt x="1310" y="668"/>
                    <a:pt x="1334" y="594"/>
                    <a:pt x="1334" y="520"/>
                  </a:cubicBezTo>
                  <a:cubicBezTo>
                    <a:pt x="1334" y="421"/>
                    <a:pt x="1310" y="347"/>
                    <a:pt x="1285" y="273"/>
                  </a:cubicBezTo>
                  <a:cubicBezTo>
                    <a:pt x="1211" y="150"/>
                    <a:pt x="1087" y="76"/>
                    <a:pt x="939" y="26"/>
                  </a:cubicBezTo>
                  <a:cubicBezTo>
                    <a:pt x="891" y="9"/>
                    <a:pt x="842" y="1"/>
                    <a:pt x="7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4"/>
            <p:cNvSpPr/>
            <p:nvPr/>
          </p:nvSpPr>
          <p:spPr>
            <a:xfrm>
              <a:off x="4804325" y="4178800"/>
              <a:ext cx="41250" cy="33325"/>
            </a:xfrm>
            <a:custGeom>
              <a:avLst/>
              <a:gdLst/>
              <a:ahLst/>
              <a:cxnLst/>
              <a:rect l="l" t="t" r="r" b="b"/>
              <a:pathLst>
                <a:path w="1650" h="1333" extrusionOk="0">
                  <a:moveTo>
                    <a:pt x="1027" y="910"/>
                  </a:moveTo>
                  <a:lnTo>
                    <a:pt x="1027" y="910"/>
                  </a:lnTo>
                  <a:cubicBezTo>
                    <a:pt x="1028" y="910"/>
                    <a:pt x="1028" y="910"/>
                    <a:pt x="1029" y="911"/>
                  </a:cubicBezTo>
                  <a:lnTo>
                    <a:pt x="1029" y="911"/>
                  </a:lnTo>
                  <a:cubicBezTo>
                    <a:pt x="1029" y="911"/>
                    <a:pt x="1029" y="911"/>
                    <a:pt x="1029" y="911"/>
                  </a:cubicBezTo>
                  <a:lnTo>
                    <a:pt x="1029" y="911"/>
                  </a:lnTo>
                  <a:lnTo>
                    <a:pt x="1027" y="910"/>
                  </a:lnTo>
                  <a:lnTo>
                    <a:pt x="1027" y="910"/>
                  </a:lnTo>
                  <a:close/>
                  <a:moveTo>
                    <a:pt x="520" y="0"/>
                  </a:moveTo>
                  <a:cubicBezTo>
                    <a:pt x="407" y="0"/>
                    <a:pt x="297" y="33"/>
                    <a:pt x="198" y="99"/>
                  </a:cubicBezTo>
                  <a:cubicBezTo>
                    <a:pt x="75" y="173"/>
                    <a:pt x="1" y="296"/>
                    <a:pt x="50" y="444"/>
                  </a:cubicBezTo>
                  <a:cubicBezTo>
                    <a:pt x="124" y="667"/>
                    <a:pt x="247" y="889"/>
                    <a:pt x="420" y="1062"/>
                  </a:cubicBezTo>
                  <a:cubicBezTo>
                    <a:pt x="574" y="1235"/>
                    <a:pt x="803" y="1333"/>
                    <a:pt x="1036" y="1333"/>
                  </a:cubicBezTo>
                  <a:cubicBezTo>
                    <a:pt x="1103" y="1333"/>
                    <a:pt x="1169" y="1325"/>
                    <a:pt x="1235" y="1309"/>
                  </a:cubicBezTo>
                  <a:cubicBezTo>
                    <a:pt x="1408" y="1259"/>
                    <a:pt x="1531" y="1136"/>
                    <a:pt x="1605" y="963"/>
                  </a:cubicBezTo>
                  <a:cubicBezTo>
                    <a:pt x="1650" y="808"/>
                    <a:pt x="1615" y="654"/>
                    <a:pt x="1519" y="534"/>
                  </a:cubicBezTo>
                  <a:lnTo>
                    <a:pt x="1519" y="534"/>
                  </a:lnTo>
                  <a:cubicBezTo>
                    <a:pt x="1492" y="425"/>
                    <a:pt x="1427" y="322"/>
                    <a:pt x="1334" y="247"/>
                  </a:cubicBezTo>
                  <a:cubicBezTo>
                    <a:pt x="1161" y="74"/>
                    <a:pt x="914" y="0"/>
                    <a:pt x="692" y="0"/>
                  </a:cubicBezTo>
                  <a:cubicBezTo>
                    <a:pt x="661" y="0"/>
                    <a:pt x="630" y="2"/>
                    <a:pt x="602" y="6"/>
                  </a:cubicBezTo>
                  <a:lnTo>
                    <a:pt x="602" y="6"/>
                  </a:lnTo>
                  <a:cubicBezTo>
                    <a:pt x="574" y="2"/>
                    <a:pt x="547" y="0"/>
                    <a:pt x="5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4"/>
            <p:cNvSpPr/>
            <p:nvPr/>
          </p:nvSpPr>
          <p:spPr>
            <a:xfrm>
              <a:off x="4729025" y="4210275"/>
              <a:ext cx="31500" cy="26550"/>
            </a:xfrm>
            <a:custGeom>
              <a:avLst/>
              <a:gdLst/>
              <a:ahLst/>
              <a:cxnLst/>
              <a:rect l="l" t="t" r="r" b="b"/>
              <a:pathLst>
                <a:path w="1260" h="1062" extrusionOk="0">
                  <a:moveTo>
                    <a:pt x="667" y="457"/>
                  </a:moveTo>
                  <a:lnTo>
                    <a:pt x="668" y="459"/>
                  </a:lnTo>
                  <a:lnTo>
                    <a:pt x="668" y="459"/>
                  </a:lnTo>
                  <a:cubicBezTo>
                    <a:pt x="668" y="459"/>
                    <a:pt x="668" y="459"/>
                    <a:pt x="668" y="458"/>
                  </a:cubicBezTo>
                  <a:lnTo>
                    <a:pt x="668" y="458"/>
                  </a:lnTo>
                  <a:cubicBezTo>
                    <a:pt x="668" y="458"/>
                    <a:pt x="668" y="458"/>
                    <a:pt x="667" y="457"/>
                  </a:cubicBezTo>
                  <a:lnTo>
                    <a:pt x="667" y="457"/>
                  </a:lnTo>
                  <a:cubicBezTo>
                    <a:pt x="667" y="457"/>
                    <a:pt x="667" y="457"/>
                    <a:pt x="667" y="457"/>
                  </a:cubicBezTo>
                  <a:close/>
                  <a:moveTo>
                    <a:pt x="639" y="675"/>
                  </a:moveTo>
                  <a:lnTo>
                    <a:pt x="639" y="675"/>
                  </a:lnTo>
                  <a:cubicBezTo>
                    <a:pt x="640" y="675"/>
                    <a:pt x="640" y="675"/>
                    <a:pt x="640" y="675"/>
                  </a:cubicBezTo>
                  <a:lnTo>
                    <a:pt x="640" y="675"/>
                  </a:lnTo>
                  <a:cubicBezTo>
                    <a:pt x="641" y="676"/>
                    <a:pt x="642" y="678"/>
                    <a:pt x="642" y="679"/>
                  </a:cubicBezTo>
                  <a:lnTo>
                    <a:pt x="642" y="679"/>
                  </a:lnTo>
                  <a:lnTo>
                    <a:pt x="642" y="675"/>
                  </a:lnTo>
                  <a:lnTo>
                    <a:pt x="642" y="675"/>
                  </a:lnTo>
                  <a:cubicBezTo>
                    <a:pt x="643" y="675"/>
                    <a:pt x="643" y="675"/>
                    <a:pt x="643" y="675"/>
                  </a:cubicBezTo>
                  <a:lnTo>
                    <a:pt x="643" y="675"/>
                  </a:lnTo>
                  <a:cubicBezTo>
                    <a:pt x="649" y="679"/>
                    <a:pt x="655" y="685"/>
                    <a:pt x="659" y="691"/>
                  </a:cubicBezTo>
                  <a:lnTo>
                    <a:pt x="655" y="691"/>
                  </a:lnTo>
                  <a:lnTo>
                    <a:pt x="647" y="687"/>
                  </a:lnTo>
                  <a:lnTo>
                    <a:pt x="647" y="687"/>
                  </a:lnTo>
                  <a:lnTo>
                    <a:pt x="639" y="675"/>
                  </a:lnTo>
                  <a:close/>
                  <a:moveTo>
                    <a:pt x="661" y="696"/>
                  </a:moveTo>
                  <a:lnTo>
                    <a:pt x="661" y="696"/>
                  </a:lnTo>
                  <a:cubicBezTo>
                    <a:pt x="661" y="696"/>
                    <a:pt x="662" y="696"/>
                    <a:pt x="662" y="696"/>
                  </a:cubicBezTo>
                  <a:lnTo>
                    <a:pt x="662" y="696"/>
                  </a:lnTo>
                  <a:cubicBezTo>
                    <a:pt x="662" y="696"/>
                    <a:pt x="662" y="696"/>
                    <a:pt x="662" y="696"/>
                  </a:cubicBezTo>
                  <a:lnTo>
                    <a:pt x="662" y="696"/>
                  </a:lnTo>
                  <a:lnTo>
                    <a:pt x="661" y="696"/>
                  </a:lnTo>
                  <a:close/>
                  <a:moveTo>
                    <a:pt x="445" y="0"/>
                  </a:moveTo>
                  <a:cubicBezTo>
                    <a:pt x="371" y="25"/>
                    <a:pt x="322" y="50"/>
                    <a:pt x="247" y="50"/>
                  </a:cubicBezTo>
                  <a:cubicBezTo>
                    <a:pt x="99" y="99"/>
                    <a:pt x="1" y="272"/>
                    <a:pt x="25" y="420"/>
                  </a:cubicBezTo>
                  <a:cubicBezTo>
                    <a:pt x="26" y="423"/>
                    <a:pt x="27" y="427"/>
                    <a:pt x="28" y="430"/>
                  </a:cubicBezTo>
                  <a:lnTo>
                    <a:pt x="28" y="430"/>
                  </a:lnTo>
                  <a:cubicBezTo>
                    <a:pt x="7" y="507"/>
                    <a:pt x="13" y="593"/>
                    <a:pt x="50" y="667"/>
                  </a:cubicBezTo>
                  <a:cubicBezTo>
                    <a:pt x="84" y="717"/>
                    <a:pt x="129" y="756"/>
                    <a:pt x="178" y="784"/>
                  </a:cubicBezTo>
                  <a:lnTo>
                    <a:pt x="178" y="784"/>
                  </a:lnTo>
                  <a:cubicBezTo>
                    <a:pt x="198" y="811"/>
                    <a:pt x="221" y="838"/>
                    <a:pt x="247" y="864"/>
                  </a:cubicBezTo>
                  <a:cubicBezTo>
                    <a:pt x="297" y="914"/>
                    <a:pt x="371" y="938"/>
                    <a:pt x="420" y="988"/>
                  </a:cubicBezTo>
                  <a:cubicBezTo>
                    <a:pt x="494" y="1012"/>
                    <a:pt x="568" y="1037"/>
                    <a:pt x="642" y="1062"/>
                  </a:cubicBezTo>
                  <a:lnTo>
                    <a:pt x="791" y="1062"/>
                  </a:lnTo>
                  <a:cubicBezTo>
                    <a:pt x="865" y="1062"/>
                    <a:pt x="939" y="1037"/>
                    <a:pt x="1013" y="1012"/>
                  </a:cubicBezTo>
                  <a:cubicBezTo>
                    <a:pt x="1087" y="963"/>
                    <a:pt x="1161" y="889"/>
                    <a:pt x="1210" y="815"/>
                  </a:cubicBezTo>
                  <a:cubicBezTo>
                    <a:pt x="1210" y="790"/>
                    <a:pt x="1235" y="741"/>
                    <a:pt x="1235" y="691"/>
                  </a:cubicBezTo>
                  <a:cubicBezTo>
                    <a:pt x="1260" y="667"/>
                    <a:pt x="1260" y="617"/>
                    <a:pt x="1235" y="568"/>
                  </a:cubicBezTo>
                  <a:cubicBezTo>
                    <a:pt x="1235" y="494"/>
                    <a:pt x="1210" y="395"/>
                    <a:pt x="1186" y="321"/>
                  </a:cubicBezTo>
                  <a:cubicBezTo>
                    <a:pt x="1112" y="148"/>
                    <a:pt x="963" y="50"/>
                    <a:pt x="7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4788900" y="4087500"/>
              <a:ext cx="41375" cy="32900"/>
            </a:xfrm>
            <a:custGeom>
              <a:avLst/>
              <a:gdLst/>
              <a:ahLst/>
              <a:cxnLst/>
              <a:rect l="l" t="t" r="r" b="b"/>
              <a:pathLst>
                <a:path w="1655" h="1316" extrusionOk="0">
                  <a:moveTo>
                    <a:pt x="330" y="0"/>
                  </a:moveTo>
                  <a:cubicBezTo>
                    <a:pt x="219" y="0"/>
                    <a:pt x="108" y="60"/>
                    <a:pt x="50" y="196"/>
                  </a:cubicBezTo>
                  <a:lnTo>
                    <a:pt x="74" y="196"/>
                  </a:lnTo>
                  <a:cubicBezTo>
                    <a:pt x="0" y="442"/>
                    <a:pt x="74" y="689"/>
                    <a:pt x="272" y="887"/>
                  </a:cubicBezTo>
                  <a:cubicBezTo>
                    <a:pt x="346" y="961"/>
                    <a:pt x="420" y="1035"/>
                    <a:pt x="519" y="1084"/>
                  </a:cubicBezTo>
                  <a:cubicBezTo>
                    <a:pt x="568" y="1158"/>
                    <a:pt x="667" y="1208"/>
                    <a:pt x="741" y="1233"/>
                  </a:cubicBezTo>
                  <a:cubicBezTo>
                    <a:pt x="852" y="1288"/>
                    <a:pt x="963" y="1316"/>
                    <a:pt x="1085" y="1316"/>
                  </a:cubicBezTo>
                  <a:cubicBezTo>
                    <a:pt x="1125" y="1316"/>
                    <a:pt x="1167" y="1313"/>
                    <a:pt x="1210" y="1307"/>
                  </a:cubicBezTo>
                  <a:cubicBezTo>
                    <a:pt x="1334" y="1282"/>
                    <a:pt x="1457" y="1183"/>
                    <a:pt x="1531" y="1060"/>
                  </a:cubicBezTo>
                  <a:cubicBezTo>
                    <a:pt x="1655" y="838"/>
                    <a:pt x="1630" y="566"/>
                    <a:pt x="1457" y="368"/>
                  </a:cubicBezTo>
                  <a:cubicBezTo>
                    <a:pt x="1363" y="274"/>
                    <a:pt x="1252" y="208"/>
                    <a:pt x="1136" y="170"/>
                  </a:cubicBezTo>
                  <a:lnTo>
                    <a:pt x="1136" y="170"/>
                  </a:lnTo>
                  <a:cubicBezTo>
                    <a:pt x="1083" y="144"/>
                    <a:pt x="1025" y="127"/>
                    <a:pt x="963" y="122"/>
                  </a:cubicBezTo>
                  <a:cubicBezTo>
                    <a:pt x="889" y="97"/>
                    <a:pt x="815" y="84"/>
                    <a:pt x="744" y="84"/>
                  </a:cubicBezTo>
                  <a:cubicBezTo>
                    <a:pt x="684" y="84"/>
                    <a:pt x="626" y="93"/>
                    <a:pt x="572" y="111"/>
                  </a:cubicBezTo>
                  <a:lnTo>
                    <a:pt x="572" y="111"/>
                  </a:lnTo>
                  <a:cubicBezTo>
                    <a:pt x="511" y="40"/>
                    <a:pt x="421" y="0"/>
                    <a:pt x="33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4"/>
            <p:cNvSpPr/>
            <p:nvPr/>
          </p:nvSpPr>
          <p:spPr>
            <a:xfrm>
              <a:off x="4871600" y="4131875"/>
              <a:ext cx="39525" cy="31825"/>
            </a:xfrm>
            <a:custGeom>
              <a:avLst/>
              <a:gdLst/>
              <a:ahLst/>
              <a:cxnLst/>
              <a:rect l="l" t="t" r="r" b="b"/>
              <a:pathLst>
                <a:path w="1581" h="1273" extrusionOk="0">
                  <a:moveTo>
                    <a:pt x="774" y="596"/>
                  </a:moveTo>
                  <a:lnTo>
                    <a:pt x="775" y="596"/>
                  </a:lnTo>
                  <a:lnTo>
                    <a:pt x="775" y="596"/>
                  </a:lnTo>
                  <a:lnTo>
                    <a:pt x="776" y="598"/>
                  </a:lnTo>
                  <a:lnTo>
                    <a:pt x="776" y="598"/>
                  </a:lnTo>
                  <a:cubicBezTo>
                    <a:pt x="776" y="598"/>
                    <a:pt x="775" y="598"/>
                    <a:pt x="775" y="597"/>
                  </a:cubicBezTo>
                  <a:lnTo>
                    <a:pt x="775" y="597"/>
                  </a:lnTo>
                  <a:cubicBezTo>
                    <a:pt x="775" y="597"/>
                    <a:pt x="775" y="596"/>
                    <a:pt x="774" y="596"/>
                  </a:cubicBezTo>
                  <a:close/>
                  <a:moveTo>
                    <a:pt x="759" y="1"/>
                  </a:moveTo>
                  <a:cubicBezTo>
                    <a:pt x="689" y="1"/>
                    <a:pt x="618" y="9"/>
                    <a:pt x="544" y="25"/>
                  </a:cubicBezTo>
                  <a:cubicBezTo>
                    <a:pt x="346" y="50"/>
                    <a:pt x="174" y="174"/>
                    <a:pt x="50" y="346"/>
                  </a:cubicBezTo>
                  <a:cubicBezTo>
                    <a:pt x="1" y="420"/>
                    <a:pt x="1" y="519"/>
                    <a:pt x="25" y="593"/>
                  </a:cubicBezTo>
                  <a:cubicBezTo>
                    <a:pt x="49" y="673"/>
                    <a:pt x="102" y="733"/>
                    <a:pt x="167" y="769"/>
                  </a:cubicBezTo>
                  <a:lnTo>
                    <a:pt x="167" y="769"/>
                  </a:lnTo>
                  <a:cubicBezTo>
                    <a:pt x="232" y="1001"/>
                    <a:pt x="395" y="1168"/>
                    <a:pt x="618" y="1235"/>
                  </a:cubicBezTo>
                  <a:cubicBezTo>
                    <a:pt x="717" y="1260"/>
                    <a:pt x="815" y="1272"/>
                    <a:pt x="911" y="1272"/>
                  </a:cubicBezTo>
                  <a:cubicBezTo>
                    <a:pt x="1007" y="1272"/>
                    <a:pt x="1099" y="1260"/>
                    <a:pt x="1186" y="1235"/>
                  </a:cubicBezTo>
                  <a:cubicBezTo>
                    <a:pt x="1309" y="1186"/>
                    <a:pt x="1433" y="1087"/>
                    <a:pt x="1507" y="988"/>
                  </a:cubicBezTo>
                  <a:cubicBezTo>
                    <a:pt x="1581" y="840"/>
                    <a:pt x="1581" y="667"/>
                    <a:pt x="1531" y="519"/>
                  </a:cubicBezTo>
                  <a:cubicBezTo>
                    <a:pt x="1457" y="346"/>
                    <a:pt x="1334" y="198"/>
                    <a:pt x="1161" y="99"/>
                  </a:cubicBezTo>
                  <a:cubicBezTo>
                    <a:pt x="1029" y="34"/>
                    <a:pt x="898" y="1"/>
                    <a:pt x="75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4"/>
            <p:cNvSpPr/>
            <p:nvPr/>
          </p:nvSpPr>
          <p:spPr>
            <a:xfrm>
              <a:off x="4883300" y="4074600"/>
              <a:ext cx="35050" cy="26300"/>
            </a:xfrm>
            <a:custGeom>
              <a:avLst/>
              <a:gdLst/>
              <a:ahLst/>
              <a:cxnLst/>
              <a:rect l="l" t="t" r="r" b="b"/>
              <a:pathLst>
                <a:path w="1402" h="1052" extrusionOk="0">
                  <a:moveTo>
                    <a:pt x="393" y="0"/>
                  </a:moveTo>
                  <a:cubicBezTo>
                    <a:pt x="307" y="0"/>
                    <a:pt x="228" y="41"/>
                    <a:pt x="175" y="94"/>
                  </a:cubicBezTo>
                  <a:cubicBezTo>
                    <a:pt x="164" y="105"/>
                    <a:pt x="154" y="117"/>
                    <a:pt x="145" y="130"/>
                  </a:cubicBezTo>
                  <a:lnTo>
                    <a:pt x="145" y="130"/>
                  </a:lnTo>
                  <a:cubicBezTo>
                    <a:pt x="42" y="234"/>
                    <a:pt x="0" y="386"/>
                    <a:pt x="51" y="539"/>
                  </a:cubicBezTo>
                  <a:cubicBezTo>
                    <a:pt x="54" y="544"/>
                    <a:pt x="57" y="550"/>
                    <a:pt x="60" y="556"/>
                  </a:cubicBezTo>
                  <a:lnTo>
                    <a:pt x="60" y="556"/>
                  </a:lnTo>
                  <a:cubicBezTo>
                    <a:pt x="43" y="674"/>
                    <a:pt x="95" y="772"/>
                    <a:pt x="199" y="835"/>
                  </a:cubicBezTo>
                  <a:cubicBezTo>
                    <a:pt x="273" y="884"/>
                    <a:pt x="347" y="934"/>
                    <a:pt x="422" y="958"/>
                  </a:cubicBezTo>
                  <a:cubicBezTo>
                    <a:pt x="496" y="983"/>
                    <a:pt x="545" y="1008"/>
                    <a:pt x="619" y="1033"/>
                  </a:cubicBezTo>
                  <a:cubicBezTo>
                    <a:pt x="665" y="1046"/>
                    <a:pt x="712" y="1052"/>
                    <a:pt x="757" y="1052"/>
                  </a:cubicBezTo>
                  <a:cubicBezTo>
                    <a:pt x="883" y="1052"/>
                    <a:pt x="1004" y="1006"/>
                    <a:pt x="1113" y="934"/>
                  </a:cubicBezTo>
                  <a:cubicBezTo>
                    <a:pt x="1172" y="910"/>
                    <a:pt x="1220" y="869"/>
                    <a:pt x="1259" y="820"/>
                  </a:cubicBezTo>
                  <a:lnTo>
                    <a:pt x="1259" y="820"/>
                  </a:lnTo>
                  <a:cubicBezTo>
                    <a:pt x="1380" y="732"/>
                    <a:pt x="1402" y="571"/>
                    <a:pt x="1345" y="446"/>
                  </a:cubicBezTo>
                  <a:lnTo>
                    <a:pt x="1345" y="446"/>
                  </a:lnTo>
                  <a:cubicBezTo>
                    <a:pt x="1321" y="383"/>
                    <a:pt x="1276" y="331"/>
                    <a:pt x="1212" y="292"/>
                  </a:cubicBezTo>
                  <a:cubicBezTo>
                    <a:pt x="989" y="144"/>
                    <a:pt x="742" y="70"/>
                    <a:pt x="496" y="20"/>
                  </a:cubicBezTo>
                  <a:cubicBezTo>
                    <a:pt x="461" y="7"/>
                    <a:pt x="427" y="0"/>
                    <a:pt x="3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4"/>
            <p:cNvSpPr/>
            <p:nvPr/>
          </p:nvSpPr>
          <p:spPr>
            <a:xfrm>
              <a:off x="4572450" y="4247275"/>
              <a:ext cx="38700" cy="27475"/>
            </a:xfrm>
            <a:custGeom>
              <a:avLst/>
              <a:gdLst/>
              <a:ahLst/>
              <a:cxnLst/>
              <a:rect l="l" t="t" r="r" b="b"/>
              <a:pathLst>
                <a:path w="1548" h="1099" extrusionOk="0">
                  <a:moveTo>
                    <a:pt x="979" y="479"/>
                  </a:moveTo>
                  <a:cubicBezTo>
                    <a:pt x="977" y="486"/>
                    <a:pt x="971" y="490"/>
                    <a:pt x="965" y="492"/>
                  </a:cubicBezTo>
                  <a:lnTo>
                    <a:pt x="965" y="492"/>
                  </a:lnTo>
                  <a:cubicBezTo>
                    <a:pt x="962" y="493"/>
                    <a:pt x="960" y="493"/>
                    <a:pt x="957" y="493"/>
                  </a:cubicBezTo>
                  <a:lnTo>
                    <a:pt x="957" y="493"/>
                  </a:lnTo>
                  <a:lnTo>
                    <a:pt x="968" y="483"/>
                  </a:lnTo>
                  <a:lnTo>
                    <a:pt x="968" y="483"/>
                  </a:lnTo>
                  <a:lnTo>
                    <a:pt x="979" y="479"/>
                  </a:lnTo>
                  <a:close/>
                  <a:moveTo>
                    <a:pt x="653" y="1"/>
                  </a:moveTo>
                  <a:cubicBezTo>
                    <a:pt x="575" y="1"/>
                    <a:pt x="501" y="28"/>
                    <a:pt x="437" y="76"/>
                  </a:cubicBezTo>
                  <a:cubicBezTo>
                    <a:pt x="386" y="96"/>
                    <a:pt x="344" y="128"/>
                    <a:pt x="310" y="168"/>
                  </a:cubicBezTo>
                  <a:lnTo>
                    <a:pt x="310" y="168"/>
                  </a:lnTo>
                  <a:lnTo>
                    <a:pt x="264" y="199"/>
                  </a:lnTo>
                  <a:cubicBezTo>
                    <a:pt x="239" y="224"/>
                    <a:pt x="215" y="248"/>
                    <a:pt x="215" y="298"/>
                  </a:cubicBezTo>
                  <a:cubicBezTo>
                    <a:pt x="206" y="316"/>
                    <a:pt x="197" y="337"/>
                    <a:pt x="190" y="360"/>
                  </a:cubicBezTo>
                  <a:lnTo>
                    <a:pt x="190" y="360"/>
                  </a:lnTo>
                  <a:cubicBezTo>
                    <a:pt x="65" y="476"/>
                    <a:pt x="0" y="665"/>
                    <a:pt x="141" y="767"/>
                  </a:cubicBezTo>
                  <a:lnTo>
                    <a:pt x="190" y="767"/>
                  </a:lnTo>
                  <a:cubicBezTo>
                    <a:pt x="314" y="890"/>
                    <a:pt x="462" y="989"/>
                    <a:pt x="659" y="1038"/>
                  </a:cubicBezTo>
                  <a:cubicBezTo>
                    <a:pt x="733" y="1063"/>
                    <a:pt x="832" y="1088"/>
                    <a:pt x="931" y="1088"/>
                  </a:cubicBezTo>
                  <a:cubicBezTo>
                    <a:pt x="952" y="1095"/>
                    <a:pt x="976" y="1098"/>
                    <a:pt x="1001" y="1098"/>
                  </a:cubicBezTo>
                  <a:cubicBezTo>
                    <a:pt x="1061" y="1098"/>
                    <a:pt x="1125" y="1081"/>
                    <a:pt x="1178" y="1063"/>
                  </a:cubicBezTo>
                  <a:cubicBezTo>
                    <a:pt x="1301" y="1038"/>
                    <a:pt x="1400" y="964"/>
                    <a:pt x="1474" y="841"/>
                  </a:cubicBezTo>
                  <a:cubicBezTo>
                    <a:pt x="1548" y="717"/>
                    <a:pt x="1548" y="545"/>
                    <a:pt x="1474" y="421"/>
                  </a:cubicBezTo>
                  <a:cubicBezTo>
                    <a:pt x="1400" y="322"/>
                    <a:pt x="1326" y="248"/>
                    <a:pt x="1227" y="199"/>
                  </a:cubicBezTo>
                  <a:cubicBezTo>
                    <a:pt x="1153" y="150"/>
                    <a:pt x="1079" y="100"/>
                    <a:pt x="980" y="76"/>
                  </a:cubicBezTo>
                  <a:cubicBezTo>
                    <a:pt x="958" y="70"/>
                    <a:pt x="935" y="66"/>
                    <a:pt x="913" y="62"/>
                  </a:cubicBezTo>
                  <a:lnTo>
                    <a:pt x="913" y="62"/>
                  </a:lnTo>
                  <a:cubicBezTo>
                    <a:pt x="872" y="44"/>
                    <a:pt x="828" y="31"/>
                    <a:pt x="783" y="26"/>
                  </a:cubicBezTo>
                  <a:cubicBezTo>
                    <a:pt x="739" y="9"/>
                    <a:pt x="695" y="1"/>
                    <a:pt x="65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4"/>
            <p:cNvSpPr/>
            <p:nvPr/>
          </p:nvSpPr>
          <p:spPr>
            <a:xfrm>
              <a:off x="4590150" y="4192125"/>
              <a:ext cx="34600" cy="28650"/>
            </a:xfrm>
            <a:custGeom>
              <a:avLst/>
              <a:gdLst/>
              <a:ahLst/>
              <a:cxnLst/>
              <a:rect l="l" t="t" r="r" b="b"/>
              <a:pathLst>
                <a:path w="1384" h="1146" extrusionOk="0">
                  <a:moveTo>
                    <a:pt x="634" y="1"/>
                  </a:moveTo>
                  <a:cubicBezTo>
                    <a:pt x="531" y="1"/>
                    <a:pt x="439" y="29"/>
                    <a:pt x="346" y="84"/>
                  </a:cubicBezTo>
                  <a:cubicBezTo>
                    <a:pt x="307" y="116"/>
                    <a:pt x="272" y="150"/>
                    <a:pt x="243" y="188"/>
                  </a:cubicBezTo>
                  <a:lnTo>
                    <a:pt x="243" y="188"/>
                  </a:lnTo>
                  <a:cubicBezTo>
                    <a:pt x="187" y="198"/>
                    <a:pt x="131" y="226"/>
                    <a:pt x="75" y="282"/>
                  </a:cubicBezTo>
                  <a:cubicBezTo>
                    <a:pt x="25" y="331"/>
                    <a:pt x="1" y="405"/>
                    <a:pt x="1" y="479"/>
                  </a:cubicBezTo>
                  <a:cubicBezTo>
                    <a:pt x="1" y="578"/>
                    <a:pt x="25" y="652"/>
                    <a:pt x="75" y="701"/>
                  </a:cubicBezTo>
                  <a:cubicBezTo>
                    <a:pt x="223" y="825"/>
                    <a:pt x="371" y="924"/>
                    <a:pt x="544" y="1022"/>
                  </a:cubicBezTo>
                  <a:cubicBezTo>
                    <a:pt x="618" y="1072"/>
                    <a:pt x="717" y="1097"/>
                    <a:pt x="815" y="1121"/>
                  </a:cubicBezTo>
                  <a:cubicBezTo>
                    <a:pt x="862" y="1137"/>
                    <a:pt x="912" y="1145"/>
                    <a:pt x="961" y="1145"/>
                  </a:cubicBezTo>
                  <a:cubicBezTo>
                    <a:pt x="1068" y="1145"/>
                    <a:pt x="1175" y="1107"/>
                    <a:pt x="1260" y="1022"/>
                  </a:cubicBezTo>
                  <a:cubicBezTo>
                    <a:pt x="1334" y="948"/>
                    <a:pt x="1383" y="850"/>
                    <a:pt x="1383" y="751"/>
                  </a:cubicBezTo>
                  <a:cubicBezTo>
                    <a:pt x="1383" y="677"/>
                    <a:pt x="1358" y="603"/>
                    <a:pt x="1309" y="529"/>
                  </a:cubicBezTo>
                  <a:cubicBezTo>
                    <a:pt x="1302" y="506"/>
                    <a:pt x="1290" y="484"/>
                    <a:pt x="1275" y="462"/>
                  </a:cubicBezTo>
                  <a:lnTo>
                    <a:pt x="1275" y="462"/>
                  </a:lnTo>
                  <a:cubicBezTo>
                    <a:pt x="1266" y="426"/>
                    <a:pt x="1253" y="391"/>
                    <a:pt x="1235" y="356"/>
                  </a:cubicBezTo>
                  <a:cubicBezTo>
                    <a:pt x="1136" y="158"/>
                    <a:pt x="939" y="35"/>
                    <a:pt x="741" y="10"/>
                  </a:cubicBezTo>
                  <a:cubicBezTo>
                    <a:pt x="704" y="4"/>
                    <a:pt x="669" y="1"/>
                    <a:pt x="6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4"/>
            <p:cNvSpPr/>
            <p:nvPr/>
          </p:nvSpPr>
          <p:spPr>
            <a:xfrm>
              <a:off x="4513000" y="3997950"/>
              <a:ext cx="33850" cy="31500"/>
            </a:xfrm>
            <a:custGeom>
              <a:avLst/>
              <a:gdLst/>
              <a:ahLst/>
              <a:cxnLst/>
              <a:rect l="l" t="t" r="r" b="b"/>
              <a:pathLst>
                <a:path w="1354" h="1260" extrusionOk="0">
                  <a:moveTo>
                    <a:pt x="753" y="650"/>
                  </a:moveTo>
                  <a:lnTo>
                    <a:pt x="755" y="651"/>
                  </a:lnTo>
                  <a:lnTo>
                    <a:pt x="755" y="651"/>
                  </a:lnTo>
                  <a:cubicBezTo>
                    <a:pt x="754" y="652"/>
                    <a:pt x="754" y="652"/>
                    <a:pt x="753" y="653"/>
                  </a:cubicBezTo>
                  <a:lnTo>
                    <a:pt x="753" y="653"/>
                  </a:lnTo>
                  <a:cubicBezTo>
                    <a:pt x="753" y="652"/>
                    <a:pt x="752" y="652"/>
                    <a:pt x="752" y="651"/>
                  </a:cubicBezTo>
                  <a:lnTo>
                    <a:pt x="752" y="651"/>
                  </a:lnTo>
                  <a:lnTo>
                    <a:pt x="753" y="650"/>
                  </a:lnTo>
                  <a:close/>
                  <a:moveTo>
                    <a:pt x="740" y="651"/>
                  </a:moveTo>
                  <a:lnTo>
                    <a:pt x="740" y="651"/>
                  </a:lnTo>
                  <a:cubicBezTo>
                    <a:pt x="739" y="654"/>
                    <a:pt x="738" y="656"/>
                    <a:pt x="736" y="658"/>
                  </a:cubicBezTo>
                  <a:lnTo>
                    <a:pt x="736" y="658"/>
                  </a:lnTo>
                  <a:lnTo>
                    <a:pt x="738" y="651"/>
                  </a:lnTo>
                  <a:lnTo>
                    <a:pt x="738" y="651"/>
                  </a:lnTo>
                  <a:lnTo>
                    <a:pt x="740" y="651"/>
                  </a:lnTo>
                  <a:close/>
                  <a:moveTo>
                    <a:pt x="707" y="665"/>
                  </a:moveTo>
                  <a:lnTo>
                    <a:pt x="707" y="665"/>
                  </a:lnTo>
                  <a:cubicBezTo>
                    <a:pt x="708" y="665"/>
                    <a:pt x="708" y="666"/>
                    <a:pt x="708" y="667"/>
                  </a:cubicBezTo>
                  <a:lnTo>
                    <a:pt x="708" y="667"/>
                  </a:lnTo>
                  <a:cubicBezTo>
                    <a:pt x="707" y="667"/>
                    <a:pt x="706" y="667"/>
                    <a:pt x="704" y="667"/>
                  </a:cubicBezTo>
                  <a:lnTo>
                    <a:pt x="704" y="667"/>
                  </a:lnTo>
                  <a:lnTo>
                    <a:pt x="707" y="665"/>
                  </a:lnTo>
                  <a:close/>
                  <a:moveTo>
                    <a:pt x="792" y="676"/>
                  </a:moveTo>
                  <a:lnTo>
                    <a:pt x="794" y="677"/>
                  </a:lnTo>
                  <a:lnTo>
                    <a:pt x="794" y="677"/>
                  </a:lnTo>
                  <a:lnTo>
                    <a:pt x="796" y="683"/>
                  </a:lnTo>
                  <a:lnTo>
                    <a:pt x="796" y="683"/>
                  </a:lnTo>
                  <a:cubicBezTo>
                    <a:pt x="795" y="683"/>
                    <a:pt x="795" y="682"/>
                    <a:pt x="794" y="681"/>
                  </a:cubicBezTo>
                  <a:lnTo>
                    <a:pt x="794" y="681"/>
                  </a:lnTo>
                  <a:cubicBezTo>
                    <a:pt x="793" y="679"/>
                    <a:pt x="792" y="678"/>
                    <a:pt x="792" y="676"/>
                  </a:cubicBezTo>
                  <a:close/>
                  <a:moveTo>
                    <a:pt x="801" y="682"/>
                  </a:moveTo>
                  <a:lnTo>
                    <a:pt x="805" y="684"/>
                  </a:lnTo>
                  <a:lnTo>
                    <a:pt x="805" y="684"/>
                  </a:lnTo>
                  <a:lnTo>
                    <a:pt x="807" y="690"/>
                  </a:lnTo>
                  <a:lnTo>
                    <a:pt x="807" y="690"/>
                  </a:lnTo>
                  <a:cubicBezTo>
                    <a:pt x="803" y="689"/>
                    <a:pt x="801" y="688"/>
                    <a:pt x="798" y="686"/>
                  </a:cubicBezTo>
                  <a:lnTo>
                    <a:pt x="798" y="686"/>
                  </a:lnTo>
                  <a:cubicBezTo>
                    <a:pt x="799" y="684"/>
                    <a:pt x="800" y="683"/>
                    <a:pt x="801" y="682"/>
                  </a:cubicBezTo>
                  <a:close/>
                  <a:moveTo>
                    <a:pt x="797" y="689"/>
                  </a:moveTo>
                  <a:lnTo>
                    <a:pt x="799" y="691"/>
                  </a:lnTo>
                  <a:lnTo>
                    <a:pt x="799" y="691"/>
                  </a:lnTo>
                  <a:lnTo>
                    <a:pt x="803" y="703"/>
                  </a:lnTo>
                  <a:lnTo>
                    <a:pt x="803" y="703"/>
                  </a:lnTo>
                  <a:cubicBezTo>
                    <a:pt x="802" y="703"/>
                    <a:pt x="802" y="703"/>
                    <a:pt x="802" y="703"/>
                  </a:cubicBezTo>
                  <a:lnTo>
                    <a:pt x="802" y="703"/>
                  </a:lnTo>
                  <a:cubicBezTo>
                    <a:pt x="800" y="699"/>
                    <a:pt x="798" y="695"/>
                    <a:pt x="797" y="691"/>
                  </a:cubicBezTo>
                  <a:lnTo>
                    <a:pt x="797" y="691"/>
                  </a:lnTo>
                  <a:cubicBezTo>
                    <a:pt x="797" y="690"/>
                    <a:pt x="797" y="690"/>
                    <a:pt x="797" y="689"/>
                  </a:cubicBezTo>
                  <a:close/>
                  <a:moveTo>
                    <a:pt x="420" y="0"/>
                  </a:moveTo>
                  <a:cubicBezTo>
                    <a:pt x="371" y="0"/>
                    <a:pt x="297" y="25"/>
                    <a:pt x="223" y="50"/>
                  </a:cubicBezTo>
                  <a:cubicBezTo>
                    <a:pt x="149" y="74"/>
                    <a:pt x="99" y="124"/>
                    <a:pt x="50" y="173"/>
                  </a:cubicBezTo>
                  <a:cubicBezTo>
                    <a:pt x="0" y="247"/>
                    <a:pt x="0" y="346"/>
                    <a:pt x="25" y="420"/>
                  </a:cubicBezTo>
                  <a:cubicBezTo>
                    <a:pt x="25" y="494"/>
                    <a:pt x="74" y="568"/>
                    <a:pt x="149" y="593"/>
                  </a:cubicBezTo>
                  <a:cubicBezTo>
                    <a:pt x="158" y="599"/>
                    <a:pt x="168" y="605"/>
                    <a:pt x="177" y="610"/>
                  </a:cubicBezTo>
                  <a:lnTo>
                    <a:pt x="177" y="610"/>
                  </a:lnTo>
                  <a:cubicBezTo>
                    <a:pt x="175" y="630"/>
                    <a:pt x="173" y="649"/>
                    <a:pt x="173" y="667"/>
                  </a:cubicBezTo>
                  <a:cubicBezTo>
                    <a:pt x="173" y="674"/>
                    <a:pt x="173" y="680"/>
                    <a:pt x="173" y="687"/>
                  </a:cubicBezTo>
                  <a:lnTo>
                    <a:pt x="173" y="687"/>
                  </a:lnTo>
                  <a:cubicBezTo>
                    <a:pt x="173" y="689"/>
                    <a:pt x="173" y="690"/>
                    <a:pt x="173" y="691"/>
                  </a:cubicBezTo>
                  <a:cubicBezTo>
                    <a:pt x="173" y="692"/>
                    <a:pt x="173" y="692"/>
                    <a:pt x="173" y="692"/>
                  </a:cubicBezTo>
                  <a:lnTo>
                    <a:pt x="173" y="692"/>
                  </a:lnTo>
                  <a:cubicBezTo>
                    <a:pt x="174" y="757"/>
                    <a:pt x="176" y="820"/>
                    <a:pt x="198" y="864"/>
                  </a:cubicBezTo>
                  <a:cubicBezTo>
                    <a:pt x="223" y="938"/>
                    <a:pt x="272" y="1012"/>
                    <a:pt x="346" y="1087"/>
                  </a:cubicBezTo>
                  <a:cubicBezTo>
                    <a:pt x="349" y="1089"/>
                    <a:pt x="352" y="1092"/>
                    <a:pt x="355" y="1095"/>
                  </a:cubicBezTo>
                  <a:lnTo>
                    <a:pt x="355" y="1095"/>
                  </a:lnTo>
                  <a:cubicBezTo>
                    <a:pt x="360" y="1101"/>
                    <a:pt x="366" y="1106"/>
                    <a:pt x="371" y="1111"/>
                  </a:cubicBezTo>
                  <a:cubicBezTo>
                    <a:pt x="445" y="1161"/>
                    <a:pt x="519" y="1210"/>
                    <a:pt x="593" y="1235"/>
                  </a:cubicBezTo>
                  <a:cubicBezTo>
                    <a:pt x="616" y="1240"/>
                    <a:pt x="638" y="1245"/>
                    <a:pt x="659" y="1248"/>
                  </a:cubicBezTo>
                  <a:lnTo>
                    <a:pt x="659" y="1248"/>
                  </a:lnTo>
                  <a:cubicBezTo>
                    <a:pt x="686" y="1256"/>
                    <a:pt x="714" y="1259"/>
                    <a:pt x="741" y="1259"/>
                  </a:cubicBezTo>
                  <a:cubicBezTo>
                    <a:pt x="892" y="1259"/>
                    <a:pt x="1022" y="1199"/>
                    <a:pt x="1119" y="1104"/>
                  </a:cubicBezTo>
                  <a:lnTo>
                    <a:pt x="1119" y="1104"/>
                  </a:lnTo>
                  <a:cubicBezTo>
                    <a:pt x="1163" y="1071"/>
                    <a:pt x="1204" y="1034"/>
                    <a:pt x="1235" y="988"/>
                  </a:cubicBezTo>
                  <a:cubicBezTo>
                    <a:pt x="1245" y="968"/>
                    <a:pt x="1251" y="948"/>
                    <a:pt x="1256" y="929"/>
                  </a:cubicBezTo>
                  <a:lnTo>
                    <a:pt x="1256" y="929"/>
                  </a:lnTo>
                  <a:cubicBezTo>
                    <a:pt x="1281" y="889"/>
                    <a:pt x="1295" y="844"/>
                    <a:pt x="1303" y="797"/>
                  </a:cubicBezTo>
                  <a:lnTo>
                    <a:pt x="1303" y="797"/>
                  </a:lnTo>
                  <a:cubicBezTo>
                    <a:pt x="1305" y="795"/>
                    <a:pt x="1307" y="792"/>
                    <a:pt x="1309" y="790"/>
                  </a:cubicBezTo>
                  <a:cubicBezTo>
                    <a:pt x="1354" y="567"/>
                    <a:pt x="1257" y="344"/>
                    <a:pt x="1074" y="212"/>
                  </a:cubicBezTo>
                  <a:lnTo>
                    <a:pt x="1074" y="212"/>
                  </a:lnTo>
                  <a:cubicBezTo>
                    <a:pt x="983" y="131"/>
                    <a:pt x="874" y="71"/>
                    <a:pt x="766" y="50"/>
                  </a:cubicBezTo>
                  <a:cubicBezTo>
                    <a:pt x="692" y="25"/>
                    <a:pt x="642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4"/>
            <p:cNvSpPr/>
            <p:nvPr/>
          </p:nvSpPr>
          <p:spPr>
            <a:xfrm>
              <a:off x="4306850" y="4257950"/>
              <a:ext cx="32725" cy="26875"/>
            </a:xfrm>
            <a:custGeom>
              <a:avLst/>
              <a:gdLst/>
              <a:ahLst/>
              <a:cxnLst/>
              <a:rect l="l" t="t" r="r" b="b"/>
              <a:pathLst>
                <a:path w="1309" h="1075" extrusionOk="0">
                  <a:moveTo>
                    <a:pt x="580" y="0"/>
                  </a:moveTo>
                  <a:cubicBezTo>
                    <a:pt x="519" y="0"/>
                    <a:pt x="457" y="7"/>
                    <a:pt x="395" y="19"/>
                  </a:cubicBezTo>
                  <a:cubicBezTo>
                    <a:pt x="297" y="44"/>
                    <a:pt x="173" y="118"/>
                    <a:pt x="99" y="192"/>
                  </a:cubicBezTo>
                  <a:cubicBezTo>
                    <a:pt x="25" y="241"/>
                    <a:pt x="0" y="315"/>
                    <a:pt x="0" y="414"/>
                  </a:cubicBezTo>
                  <a:cubicBezTo>
                    <a:pt x="0" y="455"/>
                    <a:pt x="8" y="496"/>
                    <a:pt x="27" y="532"/>
                  </a:cubicBezTo>
                  <a:lnTo>
                    <a:pt x="27" y="532"/>
                  </a:lnTo>
                  <a:cubicBezTo>
                    <a:pt x="28" y="537"/>
                    <a:pt x="29" y="542"/>
                    <a:pt x="30" y="547"/>
                  </a:cubicBezTo>
                  <a:lnTo>
                    <a:pt x="30" y="547"/>
                  </a:lnTo>
                  <a:cubicBezTo>
                    <a:pt x="27" y="642"/>
                    <a:pt x="48" y="741"/>
                    <a:pt x="99" y="834"/>
                  </a:cubicBezTo>
                  <a:cubicBezTo>
                    <a:pt x="124" y="908"/>
                    <a:pt x="173" y="957"/>
                    <a:pt x="247" y="1006"/>
                  </a:cubicBezTo>
                  <a:cubicBezTo>
                    <a:pt x="297" y="1031"/>
                    <a:pt x="346" y="1056"/>
                    <a:pt x="420" y="1056"/>
                  </a:cubicBezTo>
                  <a:cubicBezTo>
                    <a:pt x="458" y="1069"/>
                    <a:pt x="498" y="1075"/>
                    <a:pt x="538" y="1075"/>
                  </a:cubicBezTo>
                  <a:cubicBezTo>
                    <a:pt x="654" y="1075"/>
                    <a:pt x="773" y="1024"/>
                    <a:pt x="864" y="932"/>
                  </a:cubicBezTo>
                  <a:cubicBezTo>
                    <a:pt x="881" y="916"/>
                    <a:pt x="894" y="898"/>
                    <a:pt x="905" y="876"/>
                  </a:cubicBezTo>
                  <a:lnTo>
                    <a:pt x="905" y="876"/>
                  </a:lnTo>
                  <a:cubicBezTo>
                    <a:pt x="910" y="874"/>
                    <a:pt x="915" y="872"/>
                    <a:pt x="921" y="869"/>
                  </a:cubicBezTo>
                  <a:lnTo>
                    <a:pt x="921" y="869"/>
                  </a:lnTo>
                  <a:cubicBezTo>
                    <a:pt x="968" y="861"/>
                    <a:pt x="1015" y="849"/>
                    <a:pt x="1062" y="834"/>
                  </a:cubicBezTo>
                  <a:cubicBezTo>
                    <a:pt x="1136" y="809"/>
                    <a:pt x="1210" y="735"/>
                    <a:pt x="1259" y="661"/>
                  </a:cubicBezTo>
                  <a:cubicBezTo>
                    <a:pt x="1309" y="562"/>
                    <a:pt x="1309" y="463"/>
                    <a:pt x="1259" y="389"/>
                  </a:cubicBezTo>
                  <a:cubicBezTo>
                    <a:pt x="1235" y="340"/>
                    <a:pt x="1204" y="295"/>
                    <a:pt x="1169" y="255"/>
                  </a:cubicBezTo>
                  <a:lnTo>
                    <a:pt x="1169" y="255"/>
                  </a:lnTo>
                  <a:cubicBezTo>
                    <a:pt x="1154" y="224"/>
                    <a:pt x="1135" y="194"/>
                    <a:pt x="1111" y="167"/>
                  </a:cubicBezTo>
                  <a:cubicBezTo>
                    <a:pt x="1017" y="92"/>
                    <a:pt x="908" y="45"/>
                    <a:pt x="796" y="27"/>
                  </a:cubicBezTo>
                  <a:lnTo>
                    <a:pt x="796" y="27"/>
                  </a:lnTo>
                  <a:cubicBezTo>
                    <a:pt x="786" y="24"/>
                    <a:pt x="776" y="21"/>
                    <a:pt x="766" y="19"/>
                  </a:cubicBezTo>
                  <a:cubicBezTo>
                    <a:pt x="704" y="7"/>
                    <a:pt x="642" y="0"/>
                    <a:pt x="5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4"/>
            <p:cNvSpPr/>
            <p:nvPr/>
          </p:nvSpPr>
          <p:spPr>
            <a:xfrm>
              <a:off x="4335225" y="4115100"/>
              <a:ext cx="36450" cy="30450"/>
            </a:xfrm>
            <a:custGeom>
              <a:avLst/>
              <a:gdLst/>
              <a:ahLst/>
              <a:cxnLst/>
              <a:rect l="l" t="t" r="r" b="b"/>
              <a:pathLst>
                <a:path w="1458" h="1218" extrusionOk="0">
                  <a:moveTo>
                    <a:pt x="676" y="0"/>
                  </a:moveTo>
                  <a:cubicBezTo>
                    <a:pt x="656" y="0"/>
                    <a:pt x="637" y="2"/>
                    <a:pt x="618" y="5"/>
                  </a:cubicBezTo>
                  <a:cubicBezTo>
                    <a:pt x="445" y="5"/>
                    <a:pt x="273" y="104"/>
                    <a:pt x="174" y="252"/>
                  </a:cubicBezTo>
                  <a:cubicBezTo>
                    <a:pt x="173" y="253"/>
                    <a:pt x="172" y="254"/>
                    <a:pt x="172" y="256"/>
                  </a:cubicBezTo>
                  <a:lnTo>
                    <a:pt x="172" y="256"/>
                  </a:lnTo>
                  <a:cubicBezTo>
                    <a:pt x="164" y="262"/>
                    <a:pt x="156" y="269"/>
                    <a:pt x="149" y="277"/>
                  </a:cubicBezTo>
                  <a:lnTo>
                    <a:pt x="100" y="326"/>
                  </a:lnTo>
                  <a:cubicBezTo>
                    <a:pt x="75" y="351"/>
                    <a:pt x="75" y="400"/>
                    <a:pt x="75" y="449"/>
                  </a:cubicBezTo>
                  <a:cubicBezTo>
                    <a:pt x="68" y="464"/>
                    <a:pt x="65" y="480"/>
                    <a:pt x="65" y="498"/>
                  </a:cubicBezTo>
                  <a:lnTo>
                    <a:pt x="65" y="498"/>
                  </a:lnTo>
                  <a:cubicBezTo>
                    <a:pt x="23" y="588"/>
                    <a:pt x="1" y="690"/>
                    <a:pt x="1" y="795"/>
                  </a:cubicBezTo>
                  <a:cubicBezTo>
                    <a:pt x="1" y="894"/>
                    <a:pt x="26" y="968"/>
                    <a:pt x="100" y="1017"/>
                  </a:cubicBezTo>
                  <a:cubicBezTo>
                    <a:pt x="149" y="1079"/>
                    <a:pt x="223" y="1110"/>
                    <a:pt x="300" y="1110"/>
                  </a:cubicBezTo>
                  <a:cubicBezTo>
                    <a:pt x="346" y="1110"/>
                    <a:pt x="393" y="1099"/>
                    <a:pt x="437" y="1077"/>
                  </a:cubicBezTo>
                  <a:lnTo>
                    <a:pt x="437" y="1077"/>
                  </a:lnTo>
                  <a:cubicBezTo>
                    <a:pt x="478" y="1110"/>
                    <a:pt x="521" y="1139"/>
                    <a:pt x="569" y="1165"/>
                  </a:cubicBezTo>
                  <a:cubicBezTo>
                    <a:pt x="645" y="1196"/>
                    <a:pt x="731" y="1217"/>
                    <a:pt x="820" y="1217"/>
                  </a:cubicBezTo>
                  <a:cubicBezTo>
                    <a:pt x="875" y="1217"/>
                    <a:pt x="932" y="1209"/>
                    <a:pt x="989" y="1190"/>
                  </a:cubicBezTo>
                  <a:cubicBezTo>
                    <a:pt x="1112" y="1165"/>
                    <a:pt x="1211" y="1116"/>
                    <a:pt x="1310" y="1017"/>
                  </a:cubicBezTo>
                  <a:cubicBezTo>
                    <a:pt x="1408" y="894"/>
                    <a:pt x="1458" y="721"/>
                    <a:pt x="1408" y="548"/>
                  </a:cubicBezTo>
                  <a:cubicBezTo>
                    <a:pt x="1359" y="400"/>
                    <a:pt x="1260" y="277"/>
                    <a:pt x="1137" y="203"/>
                  </a:cubicBezTo>
                  <a:cubicBezTo>
                    <a:pt x="1081" y="169"/>
                    <a:pt x="1026" y="146"/>
                    <a:pt x="970" y="130"/>
                  </a:cubicBezTo>
                  <a:lnTo>
                    <a:pt x="970" y="130"/>
                  </a:lnTo>
                  <a:cubicBezTo>
                    <a:pt x="889" y="50"/>
                    <a:pt x="784" y="0"/>
                    <a:pt x="6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4"/>
            <p:cNvSpPr/>
            <p:nvPr/>
          </p:nvSpPr>
          <p:spPr>
            <a:xfrm>
              <a:off x="4427825" y="4217425"/>
              <a:ext cx="35825" cy="28325"/>
            </a:xfrm>
            <a:custGeom>
              <a:avLst/>
              <a:gdLst/>
              <a:ahLst/>
              <a:cxnLst/>
              <a:rect l="l" t="t" r="r" b="b"/>
              <a:pathLst>
                <a:path w="1433" h="1133" extrusionOk="0">
                  <a:moveTo>
                    <a:pt x="594" y="0"/>
                  </a:moveTo>
                  <a:cubicBezTo>
                    <a:pt x="554" y="0"/>
                    <a:pt x="513" y="3"/>
                    <a:pt x="469" y="10"/>
                  </a:cubicBezTo>
                  <a:cubicBezTo>
                    <a:pt x="395" y="35"/>
                    <a:pt x="346" y="60"/>
                    <a:pt x="272" y="85"/>
                  </a:cubicBezTo>
                  <a:cubicBezTo>
                    <a:pt x="198" y="134"/>
                    <a:pt x="124" y="183"/>
                    <a:pt x="74" y="282"/>
                  </a:cubicBezTo>
                  <a:cubicBezTo>
                    <a:pt x="54" y="317"/>
                    <a:pt x="40" y="354"/>
                    <a:pt x="34" y="391"/>
                  </a:cubicBezTo>
                  <a:lnTo>
                    <a:pt x="34" y="391"/>
                  </a:lnTo>
                  <a:cubicBezTo>
                    <a:pt x="0" y="473"/>
                    <a:pt x="2" y="568"/>
                    <a:pt x="50" y="652"/>
                  </a:cubicBezTo>
                  <a:cubicBezTo>
                    <a:pt x="124" y="776"/>
                    <a:pt x="247" y="899"/>
                    <a:pt x="371" y="973"/>
                  </a:cubicBezTo>
                  <a:cubicBezTo>
                    <a:pt x="409" y="993"/>
                    <a:pt x="448" y="1010"/>
                    <a:pt x="487" y="1026"/>
                  </a:cubicBezTo>
                  <a:lnTo>
                    <a:pt x="487" y="1026"/>
                  </a:lnTo>
                  <a:cubicBezTo>
                    <a:pt x="567" y="1098"/>
                    <a:pt x="670" y="1133"/>
                    <a:pt x="772" y="1133"/>
                  </a:cubicBezTo>
                  <a:cubicBezTo>
                    <a:pt x="822" y="1133"/>
                    <a:pt x="871" y="1125"/>
                    <a:pt x="919" y="1109"/>
                  </a:cubicBezTo>
                  <a:lnTo>
                    <a:pt x="919" y="1109"/>
                  </a:lnTo>
                  <a:cubicBezTo>
                    <a:pt x="920" y="1109"/>
                    <a:pt x="922" y="1109"/>
                    <a:pt x="923" y="1109"/>
                  </a:cubicBezTo>
                  <a:cubicBezTo>
                    <a:pt x="1006" y="1109"/>
                    <a:pt x="1087" y="1097"/>
                    <a:pt x="1161" y="1072"/>
                  </a:cubicBezTo>
                  <a:cubicBezTo>
                    <a:pt x="1334" y="1023"/>
                    <a:pt x="1432" y="850"/>
                    <a:pt x="1383" y="702"/>
                  </a:cubicBezTo>
                  <a:cubicBezTo>
                    <a:pt x="1377" y="680"/>
                    <a:pt x="1368" y="659"/>
                    <a:pt x="1358" y="639"/>
                  </a:cubicBezTo>
                  <a:lnTo>
                    <a:pt x="1358" y="639"/>
                  </a:lnTo>
                  <a:cubicBezTo>
                    <a:pt x="1360" y="524"/>
                    <a:pt x="1327" y="416"/>
                    <a:pt x="1259" y="331"/>
                  </a:cubicBezTo>
                  <a:cubicBezTo>
                    <a:pt x="1210" y="257"/>
                    <a:pt x="1136" y="183"/>
                    <a:pt x="1062" y="134"/>
                  </a:cubicBezTo>
                  <a:cubicBezTo>
                    <a:pt x="1013" y="85"/>
                    <a:pt x="939" y="60"/>
                    <a:pt x="889" y="35"/>
                  </a:cubicBezTo>
                  <a:cubicBezTo>
                    <a:pt x="784" y="18"/>
                    <a:pt x="692" y="0"/>
                    <a:pt x="5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4"/>
            <p:cNvSpPr/>
            <p:nvPr/>
          </p:nvSpPr>
          <p:spPr>
            <a:xfrm>
              <a:off x="4500650" y="4259025"/>
              <a:ext cx="29650" cy="21175"/>
            </a:xfrm>
            <a:custGeom>
              <a:avLst/>
              <a:gdLst/>
              <a:ahLst/>
              <a:cxnLst/>
              <a:rect l="l" t="t" r="r" b="b"/>
              <a:pathLst>
                <a:path w="1186" h="847" extrusionOk="0">
                  <a:moveTo>
                    <a:pt x="618" y="223"/>
                  </a:moveTo>
                  <a:cubicBezTo>
                    <a:pt x="617" y="223"/>
                    <a:pt x="617" y="224"/>
                    <a:pt x="617" y="224"/>
                  </a:cubicBezTo>
                  <a:lnTo>
                    <a:pt x="617" y="224"/>
                  </a:lnTo>
                  <a:cubicBezTo>
                    <a:pt x="609" y="231"/>
                    <a:pt x="602" y="236"/>
                    <a:pt x="595" y="240"/>
                  </a:cubicBezTo>
                  <a:lnTo>
                    <a:pt x="595" y="240"/>
                  </a:lnTo>
                  <a:cubicBezTo>
                    <a:pt x="594" y="240"/>
                    <a:pt x="594" y="239"/>
                    <a:pt x="593" y="239"/>
                  </a:cubicBezTo>
                  <a:lnTo>
                    <a:pt x="593" y="239"/>
                  </a:lnTo>
                  <a:lnTo>
                    <a:pt x="618" y="223"/>
                  </a:lnTo>
                  <a:close/>
                  <a:moveTo>
                    <a:pt x="593" y="239"/>
                  </a:moveTo>
                  <a:lnTo>
                    <a:pt x="594" y="240"/>
                  </a:lnTo>
                  <a:lnTo>
                    <a:pt x="594" y="240"/>
                  </a:lnTo>
                  <a:cubicBezTo>
                    <a:pt x="594" y="240"/>
                    <a:pt x="594" y="240"/>
                    <a:pt x="594" y="240"/>
                  </a:cubicBezTo>
                  <a:lnTo>
                    <a:pt x="594" y="240"/>
                  </a:lnTo>
                  <a:cubicBezTo>
                    <a:pt x="593" y="240"/>
                    <a:pt x="593" y="240"/>
                    <a:pt x="592" y="240"/>
                  </a:cubicBezTo>
                  <a:lnTo>
                    <a:pt x="592" y="240"/>
                  </a:lnTo>
                  <a:lnTo>
                    <a:pt x="593" y="239"/>
                  </a:lnTo>
                  <a:close/>
                  <a:moveTo>
                    <a:pt x="618" y="1"/>
                  </a:moveTo>
                  <a:cubicBezTo>
                    <a:pt x="499" y="1"/>
                    <a:pt x="392" y="47"/>
                    <a:pt x="305" y="125"/>
                  </a:cubicBezTo>
                  <a:lnTo>
                    <a:pt x="305" y="125"/>
                  </a:lnTo>
                  <a:cubicBezTo>
                    <a:pt x="139" y="134"/>
                    <a:pt x="1" y="278"/>
                    <a:pt x="1" y="445"/>
                  </a:cubicBezTo>
                  <a:cubicBezTo>
                    <a:pt x="1" y="519"/>
                    <a:pt x="25" y="593"/>
                    <a:pt x="99" y="643"/>
                  </a:cubicBezTo>
                  <a:lnTo>
                    <a:pt x="124" y="643"/>
                  </a:lnTo>
                  <a:cubicBezTo>
                    <a:pt x="173" y="692"/>
                    <a:pt x="248" y="741"/>
                    <a:pt x="322" y="766"/>
                  </a:cubicBezTo>
                  <a:cubicBezTo>
                    <a:pt x="336" y="773"/>
                    <a:pt x="349" y="779"/>
                    <a:pt x="361" y="783"/>
                  </a:cubicBezTo>
                  <a:lnTo>
                    <a:pt x="361" y="783"/>
                  </a:lnTo>
                  <a:cubicBezTo>
                    <a:pt x="387" y="795"/>
                    <a:pt x="415" y="806"/>
                    <a:pt x="443" y="815"/>
                  </a:cubicBezTo>
                  <a:lnTo>
                    <a:pt x="443" y="815"/>
                  </a:lnTo>
                  <a:cubicBezTo>
                    <a:pt x="444" y="815"/>
                    <a:pt x="445" y="815"/>
                    <a:pt x="445" y="815"/>
                  </a:cubicBezTo>
                  <a:cubicBezTo>
                    <a:pt x="494" y="840"/>
                    <a:pt x="544" y="840"/>
                    <a:pt x="593" y="840"/>
                  </a:cubicBezTo>
                  <a:cubicBezTo>
                    <a:pt x="620" y="845"/>
                    <a:pt x="648" y="847"/>
                    <a:pt x="675" y="847"/>
                  </a:cubicBezTo>
                  <a:cubicBezTo>
                    <a:pt x="796" y="847"/>
                    <a:pt x="917" y="806"/>
                    <a:pt x="1038" y="766"/>
                  </a:cubicBezTo>
                  <a:lnTo>
                    <a:pt x="1112" y="717"/>
                  </a:lnTo>
                  <a:cubicBezTo>
                    <a:pt x="1136" y="692"/>
                    <a:pt x="1161" y="667"/>
                    <a:pt x="1161" y="618"/>
                  </a:cubicBezTo>
                  <a:cubicBezTo>
                    <a:pt x="1186" y="544"/>
                    <a:pt x="1186" y="494"/>
                    <a:pt x="1186" y="420"/>
                  </a:cubicBezTo>
                  <a:cubicBezTo>
                    <a:pt x="1161" y="371"/>
                    <a:pt x="1136" y="322"/>
                    <a:pt x="1112" y="297"/>
                  </a:cubicBezTo>
                  <a:lnTo>
                    <a:pt x="1112" y="297"/>
                  </a:lnTo>
                  <a:cubicBezTo>
                    <a:pt x="1105" y="278"/>
                    <a:pt x="1099" y="260"/>
                    <a:pt x="1087" y="247"/>
                  </a:cubicBezTo>
                  <a:lnTo>
                    <a:pt x="1085" y="246"/>
                  </a:lnTo>
                  <a:lnTo>
                    <a:pt x="1085" y="246"/>
                  </a:lnTo>
                  <a:cubicBezTo>
                    <a:pt x="1076" y="233"/>
                    <a:pt x="1066" y="222"/>
                    <a:pt x="1056" y="210"/>
                  </a:cubicBezTo>
                  <a:lnTo>
                    <a:pt x="1056" y="210"/>
                  </a:lnTo>
                  <a:cubicBezTo>
                    <a:pt x="1033" y="169"/>
                    <a:pt x="1011" y="147"/>
                    <a:pt x="988" y="124"/>
                  </a:cubicBezTo>
                  <a:cubicBezTo>
                    <a:pt x="939" y="75"/>
                    <a:pt x="865" y="25"/>
                    <a:pt x="79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4"/>
            <p:cNvSpPr/>
            <p:nvPr/>
          </p:nvSpPr>
          <p:spPr>
            <a:xfrm>
              <a:off x="4365475" y="4263975"/>
              <a:ext cx="37675" cy="25175"/>
            </a:xfrm>
            <a:custGeom>
              <a:avLst/>
              <a:gdLst/>
              <a:ahLst/>
              <a:cxnLst/>
              <a:rect l="l" t="t" r="r" b="b"/>
              <a:pathLst>
                <a:path w="1507" h="1007" extrusionOk="0">
                  <a:moveTo>
                    <a:pt x="618" y="0"/>
                  </a:moveTo>
                  <a:cubicBezTo>
                    <a:pt x="519" y="25"/>
                    <a:pt x="420" y="49"/>
                    <a:pt x="322" y="99"/>
                  </a:cubicBezTo>
                  <a:cubicBezTo>
                    <a:pt x="244" y="130"/>
                    <a:pt x="176" y="200"/>
                    <a:pt x="137" y="285"/>
                  </a:cubicBezTo>
                  <a:lnTo>
                    <a:pt x="137" y="285"/>
                  </a:lnTo>
                  <a:cubicBezTo>
                    <a:pt x="132" y="288"/>
                    <a:pt x="128" y="292"/>
                    <a:pt x="124" y="296"/>
                  </a:cubicBezTo>
                  <a:cubicBezTo>
                    <a:pt x="1" y="420"/>
                    <a:pt x="1" y="617"/>
                    <a:pt x="124" y="741"/>
                  </a:cubicBezTo>
                  <a:lnTo>
                    <a:pt x="124" y="716"/>
                  </a:lnTo>
                  <a:cubicBezTo>
                    <a:pt x="257" y="849"/>
                    <a:pt x="430" y="922"/>
                    <a:pt x="607" y="936"/>
                  </a:cubicBezTo>
                  <a:lnTo>
                    <a:pt x="607" y="936"/>
                  </a:lnTo>
                  <a:cubicBezTo>
                    <a:pt x="674" y="959"/>
                    <a:pt x="745" y="978"/>
                    <a:pt x="815" y="988"/>
                  </a:cubicBezTo>
                  <a:cubicBezTo>
                    <a:pt x="865" y="1000"/>
                    <a:pt x="920" y="1006"/>
                    <a:pt x="979" y="1006"/>
                  </a:cubicBezTo>
                  <a:cubicBezTo>
                    <a:pt x="1038" y="1006"/>
                    <a:pt x="1099" y="1000"/>
                    <a:pt x="1161" y="988"/>
                  </a:cubicBezTo>
                  <a:cubicBezTo>
                    <a:pt x="1285" y="963"/>
                    <a:pt x="1408" y="840"/>
                    <a:pt x="1457" y="716"/>
                  </a:cubicBezTo>
                  <a:cubicBezTo>
                    <a:pt x="1507" y="494"/>
                    <a:pt x="1408" y="272"/>
                    <a:pt x="1186" y="173"/>
                  </a:cubicBezTo>
                  <a:cubicBezTo>
                    <a:pt x="1154" y="141"/>
                    <a:pt x="1117" y="118"/>
                    <a:pt x="1078" y="100"/>
                  </a:cubicBezTo>
                  <a:lnTo>
                    <a:pt x="1078" y="100"/>
                  </a:lnTo>
                  <a:cubicBezTo>
                    <a:pt x="1037" y="70"/>
                    <a:pt x="990" y="45"/>
                    <a:pt x="939" y="25"/>
                  </a:cubicBezTo>
                  <a:cubicBezTo>
                    <a:pt x="840" y="0"/>
                    <a:pt x="741" y="0"/>
                    <a:pt x="61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4"/>
            <p:cNvSpPr/>
            <p:nvPr/>
          </p:nvSpPr>
          <p:spPr>
            <a:xfrm>
              <a:off x="4265775" y="4182500"/>
              <a:ext cx="33700" cy="25875"/>
            </a:xfrm>
            <a:custGeom>
              <a:avLst/>
              <a:gdLst/>
              <a:ahLst/>
              <a:cxnLst/>
              <a:rect l="l" t="t" r="r" b="b"/>
              <a:pathLst>
                <a:path w="1348" h="1035" extrusionOk="0">
                  <a:moveTo>
                    <a:pt x="557" y="0"/>
                  </a:moveTo>
                  <a:cubicBezTo>
                    <a:pt x="483" y="0"/>
                    <a:pt x="434" y="25"/>
                    <a:pt x="384" y="25"/>
                  </a:cubicBezTo>
                  <a:cubicBezTo>
                    <a:pt x="331" y="42"/>
                    <a:pt x="291" y="73"/>
                    <a:pt x="245" y="107"/>
                  </a:cubicBezTo>
                  <a:lnTo>
                    <a:pt x="245" y="107"/>
                  </a:lnTo>
                  <a:cubicBezTo>
                    <a:pt x="225" y="119"/>
                    <a:pt x="206" y="132"/>
                    <a:pt x="188" y="147"/>
                  </a:cubicBezTo>
                  <a:lnTo>
                    <a:pt x="188" y="147"/>
                  </a:lnTo>
                  <a:cubicBezTo>
                    <a:pt x="188" y="148"/>
                    <a:pt x="187" y="148"/>
                    <a:pt x="187" y="148"/>
                  </a:cubicBezTo>
                  <a:cubicBezTo>
                    <a:pt x="181" y="153"/>
                    <a:pt x="176" y="157"/>
                    <a:pt x="171" y="162"/>
                  </a:cubicBezTo>
                  <a:lnTo>
                    <a:pt x="171" y="162"/>
                  </a:lnTo>
                  <a:cubicBezTo>
                    <a:pt x="129" y="200"/>
                    <a:pt x="92" y="245"/>
                    <a:pt x="63" y="296"/>
                  </a:cubicBezTo>
                  <a:cubicBezTo>
                    <a:pt x="52" y="318"/>
                    <a:pt x="41" y="345"/>
                    <a:pt x="35" y="375"/>
                  </a:cubicBezTo>
                  <a:lnTo>
                    <a:pt x="35" y="375"/>
                  </a:lnTo>
                  <a:cubicBezTo>
                    <a:pt x="7" y="460"/>
                    <a:pt x="1" y="554"/>
                    <a:pt x="24" y="644"/>
                  </a:cubicBezTo>
                  <a:lnTo>
                    <a:pt x="24" y="644"/>
                  </a:lnTo>
                  <a:cubicBezTo>
                    <a:pt x="28" y="660"/>
                    <a:pt x="32" y="676"/>
                    <a:pt x="39" y="691"/>
                  </a:cubicBezTo>
                  <a:cubicBezTo>
                    <a:pt x="63" y="815"/>
                    <a:pt x="137" y="914"/>
                    <a:pt x="261" y="963"/>
                  </a:cubicBezTo>
                  <a:cubicBezTo>
                    <a:pt x="333" y="999"/>
                    <a:pt x="419" y="1022"/>
                    <a:pt x="517" y="1022"/>
                  </a:cubicBezTo>
                  <a:cubicBezTo>
                    <a:pt x="553" y="1022"/>
                    <a:pt x="591" y="1019"/>
                    <a:pt x="631" y="1012"/>
                  </a:cubicBezTo>
                  <a:cubicBezTo>
                    <a:pt x="632" y="1012"/>
                    <a:pt x="632" y="1012"/>
                    <a:pt x="632" y="1012"/>
                  </a:cubicBezTo>
                  <a:lnTo>
                    <a:pt x="632" y="1012"/>
                  </a:lnTo>
                  <a:cubicBezTo>
                    <a:pt x="682" y="1027"/>
                    <a:pt x="733" y="1034"/>
                    <a:pt x="783" y="1034"/>
                  </a:cubicBezTo>
                  <a:cubicBezTo>
                    <a:pt x="877" y="1034"/>
                    <a:pt x="969" y="1010"/>
                    <a:pt x="1051" y="963"/>
                  </a:cubicBezTo>
                  <a:cubicBezTo>
                    <a:pt x="1248" y="864"/>
                    <a:pt x="1347" y="642"/>
                    <a:pt x="1298" y="420"/>
                  </a:cubicBezTo>
                  <a:cubicBezTo>
                    <a:pt x="1267" y="327"/>
                    <a:pt x="1218" y="251"/>
                    <a:pt x="1156" y="191"/>
                  </a:cubicBezTo>
                  <a:lnTo>
                    <a:pt x="1156" y="191"/>
                  </a:lnTo>
                  <a:cubicBezTo>
                    <a:pt x="1057" y="76"/>
                    <a:pt x="906" y="0"/>
                    <a:pt x="730" y="0"/>
                  </a:cubicBezTo>
                  <a:cubicBezTo>
                    <a:pt x="706" y="0"/>
                    <a:pt x="679" y="0"/>
                    <a:pt x="652" y="1"/>
                  </a:cubicBezTo>
                  <a:lnTo>
                    <a:pt x="652" y="1"/>
                  </a:lnTo>
                  <a:cubicBezTo>
                    <a:pt x="621" y="0"/>
                    <a:pt x="589" y="0"/>
                    <a:pt x="5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4"/>
            <p:cNvSpPr/>
            <p:nvPr/>
          </p:nvSpPr>
          <p:spPr>
            <a:xfrm>
              <a:off x="4252525" y="4086350"/>
              <a:ext cx="30975" cy="27650"/>
            </a:xfrm>
            <a:custGeom>
              <a:avLst/>
              <a:gdLst/>
              <a:ahLst/>
              <a:cxnLst/>
              <a:rect l="l" t="t" r="r" b="b"/>
              <a:pathLst>
                <a:path w="1239" h="1106" extrusionOk="0">
                  <a:moveTo>
                    <a:pt x="767" y="539"/>
                  </a:moveTo>
                  <a:lnTo>
                    <a:pt x="778" y="550"/>
                  </a:lnTo>
                  <a:lnTo>
                    <a:pt x="778" y="550"/>
                  </a:lnTo>
                  <a:lnTo>
                    <a:pt x="779" y="553"/>
                  </a:lnTo>
                  <a:lnTo>
                    <a:pt x="779" y="553"/>
                  </a:lnTo>
                  <a:cubicBezTo>
                    <a:pt x="776" y="550"/>
                    <a:pt x="773" y="548"/>
                    <a:pt x="770" y="546"/>
                  </a:cubicBezTo>
                  <a:lnTo>
                    <a:pt x="770" y="546"/>
                  </a:lnTo>
                  <a:lnTo>
                    <a:pt x="768" y="541"/>
                  </a:lnTo>
                  <a:lnTo>
                    <a:pt x="768" y="541"/>
                  </a:lnTo>
                  <a:cubicBezTo>
                    <a:pt x="767" y="540"/>
                    <a:pt x="767" y="540"/>
                    <a:pt x="767" y="539"/>
                  </a:cubicBezTo>
                  <a:close/>
                  <a:moveTo>
                    <a:pt x="772" y="550"/>
                  </a:moveTo>
                  <a:lnTo>
                    <a:pt x="780" y="555"/>
                  </a:lnTo>
                  <a:lnTo>
                    <a:pt x="782" y="561"/>
                  </a:lnTo>
                  <a:lnTo>
                    <a:pt x="782" y="561"/>
                  </a:lnTo>
                  <a:cubicBezTo>
                    <a:pt x="780" y="561"/>
                    <a:pt x="778" y="559"/>
                    <a:pt x="776" y="558"/>
                  </a:cubicBezTo>
                  <a:lnTo>
                    <a:pt x="776" y="558"/>
                  </a:lnTo>
                  <a:lnTo>
                    <a:pt x="772" y="550"/>
                  </a:lnTo>
                  <a:close/>
                  <a:moveTo>
                    <a:pt x="785" y="569"/>
                  </a:moveTo>
                  <a:lnTo>
                    <a:pt x="787" y="575"/>
                  </a:lnTo>
                  <a:lnTo>
                    <a:pt x="787" y="575"/>
                  </a:lnTo>
                  <a:lnTo>
                    <a:pt x="786" y="577"/>
                  </a:lnTo>
                  <a:lnTo>
                    <a:pt x="783" y="572"/>
                  </a:lnTo>
                  <a:lnTo>
                    <a:pt x="783" y="572"/>
                  </a:lnTo>
                  <a:cubicBezTo>
                    <a:pt x="784" y="571"/>
                    <a:pt x="784" y="570"/>
                    <a:pt x="785" y="569"/>
                  </a:cubicBezTo>
                  <a:close/>
                  <a:moveTo>
                    <a:pt x="782" y="589"/>
                  </a:moveTo>
                  <a:lnTo>
                    <a:pt x="780" y="594"/>
                  </a:lnTo>
                  <a:lnTo>
                    <a:pt x="780" y="594"/>
                  </a:lnTo>
                  <a:lnTo>
                    <a:pt x="770" y="601"/>
                  </a:lnTo>
                  <a:lnTo>
                    <a:pt x="770" y="601"/>
                  </a:lnTo>
                  <a:cubicBezTo>
                    <a:pt x="772" y="595"/>
                    <a:pt x="776" y="591"/>
                    <a:pt x="782" y="589"/>
                  </a:cubicBezTo>
                  <a:close/>
                  <a:moveTo>
                    <a:pt x="745" y="618"/>
                  </a:moveTo>
                  <a:lnTo>
                    <a:pt x="741" y="620"/>
                  </a:lnTo>
                  <a:lnTo>
                    <a:pt x="741" y="620"/>
                  </a:lnTo>
                  <a:lnTo>
                    <a:pt x="740" y="620"/>
                  </a:lnTo>
                  <a:lnTo>
                    <a:pt x="740" y="620"/>
                  </a:lnTo>
                  <a:cubicBezTo>
                    <a:pt x="742" y="619"/>
                    <a:pt x="743" y="618"/>
                    <a:pt x="745" y="618"/>
                  </a:cubicBezTo>
                  <a:close/>
                  <a:moveTo>
                    <a:pt x="773" y="615"/>
                  </a:moveTo>
                  <a:lnTo>
                    <a:pt x="772" y="618"/>
                  </a:lnTo>
                  <a:lnTo>
                    <a:pt x="772" y="618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7" y="620"/>
                    <a:pt x="767" y="620"/>
                    <a:pt x="766" y="619"/>
                  </a:cubicBezTo>
                  <a:lnTo>
                    <a:pt x="766" y="619"/>
                  </a:lnTo>
                  <a:cubicBezTo>
                    <a:pt x="766" y="620"/>
                    <a:pt x="766" y="620"/>
                    <a:pt x="766" y="620"/>
                  </a:cubicBezTo>
                  <a:lnTo>
                    <a:pt x="766" y="620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8" y="620"/>
                    <a:pt x="770" y="621"/>
                    <a:pt x="771" y="622"/>
                  </a:cubicBezTo>
                  <a:lnTo>
                    <a:pt x="771" y="622"/>
                  </a:lnTo>
                  <a:lnTo>
                    <a:pt x="768" y="629"/>
                  </a:lnTo>
                  <a:lnTo>
                    <a:pt x="766" y="628"/>
                  </a:lnTo>
                  <a:lnTo>
                    <a:pt x="766" y="628"/>
                  </a:lnTo>
                  <a:cubicBezTo>
                    <a:pt x="766" y="626"/>
                    <a:pt x="766" y="623"/>
                    <a:pt x="766" y="620"/>
                  </a:cubicBezTo>
                  <a:lnTo>
                    <a:pt x="766" y="620"/>
                  </a:lnTo>
                  <a:lnTo>
                    <a:pt x="754" y="624"/>
                  </a:lnTo>
                  <a:cubicBezTo>
                    <a:pt x="757" y="622"/>
                    <a:pt x="761" y="621"/>
                    <a:pt x="765" y="619"/>
                  </a:cubicBezTo>
                  <a:lnTo>
                    <a:pt x="765" y="619"/>
                  </a:lnTo>
                  <a:cubicBezTo>
                    <a:pt x="765" y="619"/>
                    <a:pt x="766" y="619"/>
                    <a:pt x="766" y="619"/>
                  </a:cubicBezTo>
                  <a:lnTo>
                    <a:pt x="766" y="619"/>
                  </a:lnTo>
                  <a:cubicBezTo>
                    <a:pt x="766" y="619"/>
                    <a:pt x="766" y="619"/>
                    <a:pt x="766" y="618"/>
                  </a:cubicBezTo>
                  <a:lnTo>
                    <a:pt x="766" y="618"/>
                  </a:lnTo>
                  <a:cubicBezTo>
                    <a:pt x="769" y="617"/>
                    <a:pt x="771" y="616"/>
                    <a:pt x="773" y="615"/>
                  </a:cubicBezTo>
                  <a:close/>
                  <a:moveTo>
                    <a:pt x="754" y="1"/>
                  </a:moveTo>
                  <a:cubicBezTo>
                    <a:pt x="698" y="1"/>
                    <a:pt x="643" y="7"/>
                    <a:pt x="593" y="19"/>
                  </a:cubicBezTo>
                  <a:cubicBezTo>
                    <a:pt x="468" y="51"/>
                    <a:pt x="363" y="131"/>
                    <a:pt x="290" y="236"/>
                  </a:cubicBezTo>
                  <a:lnTo>
                    <a:pt x="290" y="236"/>
                  </a:lnTo>
                  <a:cubicBezTo>
                    <a:pt x="284" y="238"/>
                    <a:pt x="278" y="240"/>
                    <a:pt x="272" y="242"/>
                  </a:cubicBezTo>
                  <a:cubicBezTo>
                    <a:pt x="99" y="291"/>
                    <a:pt x="1" y="464"/>
                    <a:pt x="50" y="612"/>
                  </a:cubicBezTo>
                  <a:lnTo>
                    <a:pt x="75" y="612"/>
                  </a:lnTo>
                  <a:cubicBezTo>
                    <a:pt x="124" y="711"/>
                    <a:pt x="173" y="809"/>
                    <a:pt x="248" y="859"/>
                  </a:cubicBezTo>
                  <a:cubicBezTo>
                    <a:pt x="255" y="867"/>
                    <a:pt x="263" y="874"/>
                    <a:pt x="271" y="882"/>
                  </a:cubicBezTo>
                  <a:lnTo>
                    <a:pt x="271" y="882"/>
                  </a:lnTo>
                  <a:cubicBezTo>
                    <a:pt x="272" y="882"/>
                    <a:pt x="272" y="883"/>
                    <a:pt x="272" y="884"/>
                  </a:cubicBezTo>
                  <a:cubicBezTo>
                    <a:pt x="297" y="933"/>
                    <a:pt x="371" y="982"/>
                    <a:pt x="420" y="1032"/>
                  </a:cubicBezTo>
                  <a:cubicBezTo>
                    <a:pt x="494" y="1081"/>
                    <a:pt x="593" y="1106"/>
                    <a:pt x="692" y="1106"/>
                  </a:cubicBezTo>
                  <a:cubicBezTo>
                    <a:pt x="791" y="1106"/>
                    <a:pt x="889" y="1081"/>
                    <a:pt x="988" y="1032"/>
                  </a:cubicBezTo>
                  <a:cubicBezTo>
                    <a:pt x="1087" y="958"/>
                    <a:pt x="1161" y="859"/>
                    <a:pt x="1186" y="735"/>
                  </a:cubicBezTo>
                  <a:cubicBezTo>
                    <a:pt x="1192" y="705"/>
                    <a:pt x="1196" y="674"/>
                    <a:pt x="1199" y="644"/>
                  </a:cubicBezTo>
                  <a:lnTo>
                    <a:pt x="1199" y="644"/>
                  </a:lnTo>
                  <a:cubicBezTo>
                    <a:pt x="1235" y="540"/>
                    <a:pt x="1239" y="428"/>
                    <a:pt x="1210" y="316"/>
                  </a:cubicBezTo>
                  <a:cubicBezTo>
                    <a:pt x="1186" y="266"/>
                    <a:pt x="1186" y="217"/>
                    <a:pt x="1161" y="168"/>
                  </a:cubicBezTo>
                  <a:cubicBezTo>
                    <a:pt x="1112" y="93"/>
                    <a:pt x="1038" y="44"/>
                    <a:pt x="964" y="19"/>
                  </a:cubicBezTo>
                  <a:lnTo>
                    <a:pt x="914" y="19"/>
                  </a:lnTo>
                  <a:cubicBezTo>
                    <a:pt x="865" y="7"/>
                    <a:pt x="809" y="1"/>
                    <a:pt x="7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4"/>
            <p:cNvSpPr/>
            <p:nvPr/>
          </p:nvSpPr>
          <p:spPr>
            <a:xfrm>
              <a:off x="4363625" y="4014525"/>
              <a:ext cx="46000" cy="31825"/>
            </a:xfrm>
            <a:custGeom>
              <a:avLst/>
              <a:gdLst/>
              <a:ahLst/>
              <a:cxnLst/>
              <a:rect l="l" t="t" r="r" b="b"/>
              <a:pathLst>
                <a:path w="1840" h="1273" extrusionOk="0">
                  <a:moveTo>
                    <a:pt x="964" y="670"/>
                  </a:moveTo>
                  <a:cubicBezTo>
                    <a:pt x="964" y="670"/>
                    <a:pt x="964" y="670"/>
                    <a:pt x="964" y="670"/>
                  </a:cubicBezTo>
                  <a:lnTo>
                    <a:pt x="964" y="670"/>
                  </a:lnTo>
                  <a:cubicBezTo>
                    <a:pt x="964" y="670"/>
                    <a:pt x="964" y="670"/>
                    <a:pt x="964" y="670"/>
                  </a:cubicBezTo>
                  <a:close/>
                  <a:moveTo>
                    <a:pt x="1019" y="1"/>
                  </a:moveTo>
                  <a:cubicBezTo>
                    <a:pt x="936" y="1"/>
                    <a:pt x="852" y="10"/>
                    <a:pt x="770" y="28"/>
                  </a:cubicBezTo>
                  <a:lnTo>
                    <a:pt x="544" y="28"/>
                  </a:lnTo>
                  <a:cubicBezTo>
                    <a:pt x="420" y="53"/>
                    <a:pt x="297" y="78"/>
                    <a:pt x="198" y="152"/>
                  </a:cubicBezTo>
                  <a:cubicBezTo>
                    <a:pt x="75" y="226"/>
                    <a:pt x="1" y="374"/>
                    <a:pt x="1" y="522"/>
                  </a:cubicBezTo>
                  <a:cubicBezTo>
                    <a:pt x="1" y="695"/>
                    <a:pt x="75" y="819"/>
                    <a:pt x="198" y="893"/>
                  </a:cubicBezTo>
                  <a:cubicBezTo>
                    <a:pt x="242" y="922"/>
                    <a:pt x="293" y="933"/>
                    <a:pt x="344" y="933"/>
                  </a:cubicBezTo>
                  <a:cubicBezTo>
                    <a:pt x="354" y="933"/>
                    <a:pt x="364" y="933"/>
                    <a:pt x="374" y="932"/>
                  </a:cubicBezTo>
                  <a:lnTo>
                    <a:pt x="374" y="932"/>
                  </a:lnTo>
                  <a:cubicBezTo>
                    <a:pt x="437" y="1006"/>
                    <a:pt x="512" y="1068"/>
                    <a:pt x="593" y="1115"/>
                  </a:cubicBezTo>
                  <a:cubicBezTo>
                    <a:pt x="713" y="1217"/>
                    <a:pt x="855" y="1272"/>
                    <a:pt x="1006" y="1272"/>
                  </a:cubicBezTo>
                  <a:cubicBezTo>
                    <a:pt x="1073" y="1272"/>
                    <a:pt x="1142" y="1261"/>
                    <a:pt x="1210" y="1238"/>
                  </a:cubicBezTo>
                  <a:cubicBezTo>
                    <a:pt x="1343" y="1189"/>
                    <a:pt x="1453" y="1084"/>
                    <a:pt x="1511" y="953"/>
                  </a:cubicBezTo>
                  <a:lnTo>
                    <a:pt x="1511" y="953"/>
                  </a:lnTo>
                  <a:cubicBezTo>
                    <a:pt x="1574" y="893"/>
                    <a:pt x="1605" y="799"/>
                    <a:pt x="1605" y="720"/>
                  </a:cubicBezTo>
                  <a:cubicBezTo>
                    <a:pt x="1605" y="714"/>
                    <a:pt x="1605" y="707"/>
                    <a:pt x="1605" y="701"/>
                  </a:cubicBezTo>
                  <a:lnTo>
                    <a:pt x="1605" y="701"/>
                  </a:lnTo>
                  <a:cubicBezTo>
                    <a:pt x="1781" y="580"/>
                    <a:pt x="1839" y="281"/>
                    <a:pt x="1581" y="152"/>
                  </a:cubicBezTo>
                  <a:cubicBezTo>
                    <a:pt x="1402" y="50"/>
                    <a:pt x="1210" y="1"/>
                    <a:pt x="10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4"/>
            <p:cNvSpPr/>
            <p:nvPr/>
          </p:nvSpPr>
          <p:spPr>
            <a:xfrm>
              <a:off x="4421950" y="4124475"/>
              <a:ext cx="36150" cy="27650"/>
            </a:xfrm>
            <a:custGeom>
              <a:avLst/>
              <a:gdLst/>
              <a:ahLst/>
              <a:cxnLst/>
              <a:rect l="l" t="t" r="r" b="b"/>
              <a:pathLst>
                <a:path w="1446" h="1106" extrusionOk="0">
                  <a:moveTo>
                    <a:pt x="680" y="0"/>
                  </a:moveTo>
                  <a:cubicBezTo>
                    <a:pt x="581" y="0"/>
                    <a:pt x="458" y="0"/>
                    <a:pt x="359" y="50"/>
                  </a:cubicBezTo>
                  <a:cubicBezTo>
                    <a:pt x="274" y="92"/>
                    <a:pt x="214" y="158"/>
                    <a:pt x="178" y="239"/>
                  </a:cubicBezTo>
                  <a:lnTo>
                    <a:pt x="178" y="239"/>
                  </a:lnTo>
                  <a:cubicBezTo>
                    <a:pt x="47" y="355"/>
                    <a:pt x="0" y="564"/>
                    <a:pt x="87" y="716"/>
                  </a:cubicBezTo>
                  <a:cubicBezTo>
                    <a:pt x="161" y="815"/>
                    <a:pt x="235" y="914"/>
                    <a:pt x="359" y="963"/>
                  </a:cubicBezTo>
                  <a:cubicBezTo>
                    <a:pt x="433" y="1013"/>
                    <a:pt x="532" y="1062"/>
                    <a:pt x="630" y="1087"/>
                  </a:cubicBezTo>
                  <a:cubicBezTo>
                    <a:pt x="692" y="1099"/>
                    <a:pt x="754" y="1105"/>
                    <a:pt x="816" y="1105"/>
                  </a:cubicBezTo>
                  <a:cubicBezTo>
                    <a:pt x="877" y="1105"/>
                    <a:pt x="939" y="1099"/>
                    <a:pt x="1001" y="1087"/>
                  </a:cubicBezTo>
                  <a:cubicBezTo>
                    <a:pt x="1050" y="1062"/>
                    <a:pt x="1099" y="1037"/>
                    <a:pt x="1124" y="1013"/>
                  </a:cubicBezTo>
                  <a:cubicBezTo>
                    <a:pt x="1198" y="988"/>
                    <a:pt x="1248" y="914"/>
                    <a:pt x="1297" y="865"/>
                  </a:cubicBezTo>
                  <a:cubicBezTo>
                    <a:pt x="1445" y="642"/>
                    <a:pt x="1396" y="371"/>
                    <a:pt x="1223" y="223"/>
                  </a:cubicBezTo>
                  <a:cubicBezTo>
                    <a:pt x="1075" y="99"/>
                    <a:pt x="877" y="25"/>
                    <a:pt x="6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4"/>
            <p:cNvSpPr/>
            <p:nvPr/>
          </p:nvSpPr>
          <p:spPr>
            <a:xfrm>
              <a:off x="4355600" y="4186750"/>
              <a:ext cx="36450" cy="32325"/>
            </a:xfrm>
            <a:custGeom>
              <a:avLst/>
              <a:gdLst/>
              <a:ahLst/>
              <a:cxnLst/>
              <a:rect l="l" t="t" r="r" b="b"/>
              <a:pathLst>
                <a:path w="1458" h="1293" extrusionOk="0">
                  <a:moveTo>
                    <a:pt x="587" y="1"/>
                  </a:moveTo>
                  <a:cubicBezTo>
                    <a:pt x="316" y="1"/>
                    <a:pt x="95" y="168"/>
                    <a:pt x="25" y="423"/>
                  </a:cubicBezTo>
                  <a:cubicBezTo>
                    <a:pt x="1" y="571"/>
                    <a:pt x="25" y="719"/>
                    <a:pt x="99" y="842"/>
                  </a:cubicBezTo>
                  <a:cubicBezTo>
                    <a:pt x="128" y="889"/>
                    <a:pt x="166" y="932"/>
                    <a:pt x="213" y="968"/>
                  </a:cubicBezTo>
                  <a:lnTo>
                    <a:pt x="213" y="968"/>
                  </a:lnTo>
                  <a:cubicBezTo>
                    <a:pt x="251" y="1073"/>
                    <a:pt x="339" y="1174"/>
                    <a:pt x="445" y="1237"/>
                  </a:cubicBezTo>
                  <a:cubicBezTo>
                    <a:pt x="519" y="1274"/>
                    <a:pt x="599" y="1293"/>
                    <a:pt x="680" y="1293"/>
                  </a:cubicBezTo>
                  <a:cubicBezTo>
                    <a:pt x="760" y="1293"/>
                    <a:pt x="840" y="1274"/>
                    <a:pt x="914" y="1237"/>
                  </a:cubicBezTo>
                  <a:cubicBezTo>
                    <a:pt x="930" y="1226"/>
                    <a:pt x="945" y="1213"/>
                    <a:pt x="961" y="1199"/>
                  </a:cubicBezTo>
                  <a:lnTo>
                    <a:pt x="961" y="1199"/>
                  </a:lnTo>
                  <a:cubicBezTo>
                    <a:pt x="1063" y="1176"/>
                    <a:pt x="1159" y="1130"/>
                    <a:pt x="1235" y="1065"/>
                  </a:cubicBezTo>
                  <a:cubicBezTo>
                    <a:pt x="1433" y="867"/>
                    <a:pt x="1457" y="571"/>
                    <a:pt x="1285" y="349"/>
                  </a:cubicBezTo>
                  <a:cubicBezTo>
                    <a:pt x="1210" y="250"/>
                    <a:pt x="1112" y="151"/>
                    <a:pt x="1013" y="102"/>
                  </a:cubicBezTo>
                  <a:cubicBezTo>
                    <a:pt x="890" y="52"/>
                    <a:pt x="766" y="3"/>
                    <a:pt x="643" y="3"/>
                  </a:cubicBezTo>
                  <a:cubicBezTo>
                    <a:pt x="624" y="1"/>
                    <a:pt x="605" y="1"/>
                    <a:pt x="58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4"/>
            <p:cNvSpPr/>
            <p:nvPr/>
          </p:nvSpPr>
          <p:spPr>
            <a:xfrm>
              <a:off x="4465475" y="4171750"/>
              <a:ext cx="29650" cy="24800"/>
            </a:xfrm>
            <a:custGeom>
              <a:avLst/>
              <a:gdLst/>
              <a:ahLst/>
              <a:cxnLst/>
              <a:rect l="l" t="t" r="r" b="b"/>
              <a:pathLst>
                <a:path w="1186" h="992" extrusionOk="0">
                  <a:moveTo>
                    <a:pt x="541" y="1"/>
                  </a:moveTo>
                  <a:cubicBezTo>
                    <a:pt x="459" y="1"/>
                    <a:pt x="376" y="20"/>
                    <a:pt x="297" y="60"/>
                  </a:cubicBezTo>
                  <a:cubicBezTo>
                    <a:pt x="147" y="135"/>
                    <a:pt x="40" y="295"/>
                    <a:pt x="29" y="465"/>
                  </a:cubicBezTo>
                  <a:lnTo>
                    <a:pt x="29" y="465"/>
                  </a:lnTo>
                  <a:cubicBezTo>
                    <a:pt x="28" y="470"/>
                    <a:pt x="26" y="475"/>
                    <a:pt x="25" y="480"/>
                  </a:cubicBezTo>
                  <a:cubicBezTo>
                    <a:pt x="0" y="554"/>
                    <a:pt x="0" y="603"/>
                    <a:pt x="25" y="652"/>
                  </a:cubicBezTo>
                  <a:cubicBezTo>
                    <a:pt x="25" y="702"/>
                    <a:pt x="50" y="751"/>
                    <a:pt x="99" y="801"/>
                  </a:cubicBezTo>
                  <a:cubicBezTo>
                    <a:pt x="124" y="825"/>
                    <a:pt x="173" y="850"/>
                    <a:pt x="198" y="875"/>
                  </a:cubicBezTo>
                  <a:cubicBezTo>
                    <a:pt x="223" y="899"/>
                    <a:pt x="247" y="924"/>
                    <a:pt x="272" y="924"/>
                  </a:cubicBezTo>
                  <a:cubicBezTo>
                    <a:pt x="321" y="949"/>
                    <a:pt x="371" y="973"/>
                    <a:pt x="420" y="973"/>
                  </a:cubicBezTo>
                  <a:cubicBezTo>
                    <a:pt x="457" y="986"/>
                    <a:pt x="494" y="992"/>
                    <a:pt x="531" y="992"/>
                  </a:cubicBezTo>
                  <a:cubicBezTo>
                    <a:pt x="568" y="992"/>
                    <a:pt x="605" y="986"/>
                    <a:pt x="642" y="973"/>
                  </a:cubicBezTo>
                  <a:cubicBezTo>
                    <a:pt x="692" y="973"/>
                    <a:pt x="741" y="949"/>
                    <a:pt x="766" y="924"/>
                  </a:cubicBezTo>
                  <a:cubicBezTo>
                    <a:pt x="815" y="899"/>
                    <a:pt x="840" y="875"/>
                    <a:pt x="889" y="850"/>
                  </a:cubicBezTo>
                  <a:cubicBezTo>
                    <a:pt x="911" y="817"/>
                    <a:pt x="933" y="785"/>
                    <a:pt x="952" y="752"/>
                  </a:cubicBezTo>
                  <a:lnTo>
                    <a:pt x="952" y="752"/>
                  </a:lnTo>
                  <a:cubicBezTo>
                    <a:pt x="1027" y="698"/>
                    <a:pt x="1094" y="637"/>
                    <a:pt x="1161" y="554"/>
                  </a:cubicBezTo>
                  <a:cubicBezTo>
                    <a:pt x="1161" y="504"/>
                    <a:pt x="1185" y="480"/>
                    <a:pt x="1185" y="430"/>
                  </a:cubicBezTo>
                  <a:cubicBezTo>
                    <a:pt x="1185" y="405"/>
                    <a:pt x="1185" y="356"/>
                    <a:pt x="1185" y="307"/>
                  </a:cubicBezTo>
                  <a:lnTo>
                    <a:pt x="1161" y="233"/>
                  </a:lnTo>
                  <a:cubicBezTo>
                    <a:pt x="1136" y="183"/>
                    <a:pt x="1087" y="159"/>
                    <a:pt x="1037" y="134"/>
                  </a:cubicBezTo>
                  <a:cubicBezTo>
                    <a:pt x="929" y="57"/>
                    <a:pt x="812" y="18"/>
                    <a:pt x="690" y="18"/>
                  </a:cubicBezTo>
                  <a:cubicBezTo>
                    <a:pt x="685" y="18"/>
                    <a:pt x="680" y="18"/>
                    <a:pt x="674" y="18"/>
                  </a:cubicBezTo>
                  <a:lnTo>
                    <a:pt x="674" y="18"/>
                  </a:lnTo>
                  <a:cubicBezTo>
                    <a:pt x="631" y="7"/>
                    <a:pt x="586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4"/>
            <p:cNvSpPr/>
            <p:nvPr/>
          </p:nvSpPr>
          <p:spPr>
            <a:xfrm>
              <a:off x="4130925" y="4499750"/>
              <a:ext cx="24100" cy="24100"/>
            </a:xfrm>
            <a:custGeom>
              <a:avLst/>
              <a:gdLst/>
              <a:ahLst/>
              <a:cxnLst/>
              <a:rect l="l" t="t" r="r" b="b"/>
              <a:pathLst>
                <a:path w="964" h="964" extrusionOk="0">
                  <a:moveTo>
                    <a:pt x="389" y="414"/>
                  </a:moveTo>
                  <a:cubicBezTo>
                    <a:pt x="386" y="416"/>
                    <a:pt x="384" y="418"/>
                    <a:pt x="380" y="419"/>
                  </a:cubicBezTo>
                  <a:lnTo>
                    <a:pt x="380" y="419"/>
                  </a:lnTo>
                  <a:lnTo>
                    <a:pt x="382" y="416"/>
                  </a:lnTo>
                  <a:lnTo>
                    <a:pt x="382" y="416"/>
                  </a:lnTo>
                  <a:lnTo>
                    <a:pt x="389" y="414"/>
                  </a:lnTo>
                  <a:close/>
                  <a:moveTo>
                    <a:pt x="371" y="432"/>
                  </a:moveTo>
                  <a:cubicBezTo>
                    <a:pt x="365" y="445"/>
                    <a:pt x="359" y="457"/>
                    <a:pt x="347" y="469"/>
                  </a:cubicBezTo>
                  <a:lnTo>
                    <a:pt x="371" y="432"/>
                  </a:lnTo>
                  <a:close/>
                  <a:moveTo>
                    <a:pt x="347" y="494"/>
                  </a:moveTo>
                  <a:cubicBezTo>
                    <a:pt x="363" y="494"/>
                    <a:pt x="368" y="505"/>
                    <a:pt x="363" y="519"/>
                  </a:cubicBezTo>
                  <a:lnTo>
                    <a:pt x="363" y="519"/>
                  </a:lnTo>
                  <a:lnTo>
                    <a:pt x="347" y="494"/>
                  </a:lnTo>
                  <a:close/>
                  <a:moveTo>
                    <a:pt x="322" y="0"/>
                  </a:moveTo>
                  <a:cubicBezTo>
                    <a:pt x="248" y="0"/>
                    <a:pt x="198" y="50"/>
                    <a:pt x="149" y="99"/>
                  </a:cubicBezTo>
                  <a:cubicBezTo>
                    <a:pt x="100" y="124"/>
                    <a:pt x="75" y="173"/>
                    <a:pt x="50" y="198"/>
                  </a:cubicBezTo>
                  <a:cubicBezTo>
                    <a:pt x="26" y="272"/>
                    <a:pt x="1" y="346"/>
                    <a:pt x="1" y="420"/>
                  </a:cubicBezTo>
                  <a:cubicBezTo>
                    <a:pt x="1" y="445"/>
                    <a:pt x="1" y="445"/>
                    <a:pt x="1" y="469"/>
                  </a:cubicBezTo>
                  <a:cubicBezTo>
                    <a:pt x="1" y="494"/>
                    <a:pt x="1" y="519"/>
                    <a:pt x="1" y="543"/>
                  </a:cubicBezTo>
                  <a:cubicBezTo>
                    <a:pt x="1" y="547"/>
                    <a:pt x="1" y="550"/>
                    <a:pt x="1" y="553"/>
                  </a:cubicBezTo>
                  <a:lnTo>
                    <a:pt x="1" y="553"/>
                  </a:lnTo>
                  <a:cubicBezTo>
                    <a:pt x="2" y="590"/>
                    <a:pt x="7" y="623"/>
                    <a:pt x="26" y="642"/>
                  </a:cubicBezTo>
                  <a:cubicBezTo>
                    <a:pt x="26" y="692"/>
                    <a:pt x="50" y="741"/>
                    <a:pt x="75" y="766"/>
                  </a:cubicBezTo>
                  <a:cubicBezTo>
                    <a:pt x="100" y="790"/>
                    <a:pt x="124" y="815"/>
                    <a:pt x="149" y="840"/>
                  </a:cubicBezTo>
                  <a:lnTo>
                    <a:pt x="198" y="889"/>
                  </a:lnTo>
                  <a:cubicBezTo>
                    <a:pt x="198" y="889"/>
                    <a:pt x="223" y="914"/>
                    <a:pt x="248" y="914"/>
                  </a:cubicBezTo>
                  <a:cubicBezTo>
                    <a:pt x="273" y="938"/>
                    <a:pt x="297" y="963"/>
                    <a:pt x="322" y="963"/>
                  </a:cubicBezTo>
                  <a:lnTo>
                    <a:pt x="470" y="963"/>
                  </a:lnTo>
                  <a:cubicBezTo>
                    <a:pt x="519" y="963"/>
                    <a:pt x="569" y="963"/>
                    <a:pt x="618" y="938"/>
                  </a:cubicBezTo>
                  <a:cubicBezTo>
                    <a:pt x="643" y="938"/>
                    <a:pt x="692" y="914"/>
                    <a:pt x="742" y="889"/>
                  </a:cubicBezTo>
                  <a:cubicBezTo>
                    <a:pt x="766" y="864"/>
                    <a:pt x="791" y="815"/>
                    <a:pt x="840" y="790"/>
                  </a:cubicBezTo>
                  <a:cubicBezTo>
                    <a:pt x="865" y="766"/>
                    <a:pt x="890" y="716"/>
                    <a:pt x="914" y="667"/>
                  </a:cubicBezTo>
                  <a:cubicBezTo>
                    <a:pt x="939" y="642"/>
                    <a:pt x="939" y="618"/>
                    <a:pt x="964" y="593"/>
                  </a:cubicBezTo>
                  <a:lnTo>
                    <a:pt x="964" y="543"/>
                  </a:lnTo>
                  <a:cubicBezTo>
                    <a:pt x="964" y="519"/>
                    <a:pt x="964" y="469"/>
                    <a:pt x="964" y="445"/>
                  </a:cubicBezTo>
                  <a:cubicBezTo>
                    <a:pt x="964" y="445"/>
                    <a:pt x="964" y="420"/>
                    <a:pt x="964" y="420"/>
                  </a:cubicBezTo>
                  <a:cubicBezTo>
                    <a:pt x="964" y="346"/>
                    <a:pt x="939" y="272"/>
                    <a:pt x="914" y="198"/>
                  </a:cubicBezTo>
                  <a:cubicBezTo>
                    <a:pt x="914" y="198"/>
                    <a:pt x="914" y="198"/>
                    <a:pt x="914" y="173"/>
                  </a:cubicBezTo>
                  <a:cubicBezTo>
                    <a:pt x="890" y="148"/>
                    <a:pt x="865" y="124"/>
                    <a:pt x="840" y="99"/>
                  </a:cubicBezTo>
                  <a:cubicBezTo>
                    <a:pt x="816" y="74"/>
                    <a:pt x="791" y="50"/>
                    <a:pt x="766" y="25"/>
                  </a:cubicBezTo>
                  <a:lnTo>
                    <a:pt x="717" y="50"/>
                  </a:lnTo>
                  <a:cubicBezTo>
                    <a:pt x="668" y="25"/>
                    <a:pt x="643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4"/>
            <p:cNvSpPr/>
            <p:nvPr/>
          </p:nvSpPr>
          <p:spPr>
            <a:xfrm>
              <a:off x="4140800" y="4426225"/>
              <a:ext cx="29675" cy="34200"/>
            </a:xfrm>
            <a:custGeom>
              <a:avLst/>
              <a:gdLst/>
              <a:ahLst/>
              <a:cxnLst/>
              <a:rect l="l" t="t" r="r" b="b"/>
              <a:pathLst>
                <a:path w="1187" h="1368" extrusionOk="0">
                  <a:moveTo>
                    <a:pt x="759" y="632"/>
                  </a:moveTo>
                  <a:lnTo>
                    <a:pt x="756" y="635"/>
                  </a:lnTo>
                  <a:lnTo>
                    <a:pt x="756" y="635"/>
                  </a:lnTo>
                  <a:cubicBezTo>
                    <a:pt x="756" y="635"/>
                    <a:pt x="756" y="635"/>
                    <a:pt x="756" y="635"/>
                  </a:cubicBezTo>
                  <a:lnTo>
                    <a:pt x="756" y="635"/>
                  </a:lnTo>
                  <a:cubicBezTo>
                    <a:pt x="755" y="636"/>
                    <a:pt x="755" y="636"/>
                    <a:pt x="754" y="637"/>
                  </a:cubicBezTo>
                  <a:lnTo>
                    <a:pt x="754" y="637"/>
                  </a:lnTo>
                  <a:lnTo>
                    <a:pt x="752" y="636"/>
                  </a:lnTo>
                  <a:lnTo>
                    <a:pt x="752" y="636"/>
                  </a:lnTo>
                  <a:cubicBezTo>
                    <a:pt x="753" y="635"/>
                    <a:pt x="754" y="635"/>
                    <a:pt x="755" y="634"/>
                  </a:cubicBezTo>
                  <a:lnTo>
                    <a:pt x="755" y="634"/>
                  </a:lnTo>
                  <a:cubicBezTo>
                    <a:pt x="755" y="634"/>
                    <a:pt x="755" y="635"/>
                    <a:pt x="756" y="635"/>
                  </a:cubicBezTo>
                  <a:lnTo>
                    <a:pt x="756" y="635"/>
                  </a:lnTo>
                  <a:cubicBezTo>
                    <a:pt x="756" y="634"/>
                    <a:pt x="756" y="634"/>
                    <a:pt x="757" y="633"/>
                  </a:cubicBezTo>
                  <a:lnTo>
                    <a:pt x="757" y="633"/>
                  </a:lnTo>
                  <a:cubicBezTo>
                    <a:pt x="757" y="633"/>
                    <a:pt x="758" y="632"/>
                    <a:pt x="759" y="632"/>
                  </a:cubicBezTo>
                  <a:close/>
                  <a:moveTo>
                    <a:pt x="756" y="635"/>
                  </a:moveTo>
                  <a:cubicBezTo>
                    <a:pt x="758" y="637"/>
                    <a:pt x="759" y="638"/>
                    <a:pt x="760" y="639"/>
                  </a:cubicBezTo>
                  <a:lnTo>
                    <a:pt x="760" y="639"/>
                  </a:lnTo>
                  <a:lnTo>
                    <a:pt x="758" y="640"/>
                  </a:lnTo>
                  <a:lnTo>
                    <a:pt x="758" y="640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2" y="642"/>
                  </a:lnTo>
                  <a:lnTo>
                    <a:pt x="752" y="642"/>
                  </a:lnTo>
                  <a:cubicBezTo>
                    <a:pt x="753" y="640"/>
                    <a:pt x="754" y="639"/>
                    <a:pt x="754" y="637"/>
                  </a:cubicBezTo>
                  <a:lnTo>
                    <a:pt x="754" y="637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6" y="635"/>
                  </a:lnTo>
                  <a:close/>
                  <a:moveTo>
                    <a:pt x="742" y="670"/>
                  </a:moveTo>
                  <a:lnTo>
                    <a:pt x="742" y="670"/>
                  </a:lnTo>
                  <a:lnTo>
                    <a:pt x="742" y="670"/>
                  </a:lnTo>
                  <a:cubicBezTo>
                    <a:pt x="742" y="670"/>
                    <a:pt x="742" y="670"/>
                    <a:pt x="742" y="670"/>
                  </a:cubicBezTo>
                  <a:close/>
                  <a:moveTo>
                    <a:pt x="742" y="670"/>
                  </a:moveTo>
                  <a:lnTo>
                    <a:pt x="742" y="682"/>
                  </a:lnTo>
                  <a:lnTo>
                    <a:pt x="731" y="698"/>
                  </a:lnTo>
                  <a:lnTo>
                    <a:pt x="731" y="698"/>
                  </a:lnTo>
                  <a:cubicBezTo>
                    <a:pt x="735" y="689"/>
                    <a:pt x="738" y="680"/>
                    <a:pt x="742" y="670"/>
                  </a:cubicBezTo>
                  <a:close/>
                  <a:moveTo>
                    <a:pt x="725" y="695"/>
                  </a:moveTo>
                  <a:lnTo>
                    <a:pt x="729" y="701"/>
                  </a:lnTo>
                  <a:lnTo>
                    <a:pt x="728" y="702"/>
                  </a:lnTo>
                  <a:lnTo>
                    <a:pt x="728" y="702"/>
                  </a:lnTo>
                  <a:cubicBezTo>
                    <a:pt x="727" y="700"/>
                    <a:pt x="726" y="697"/>
                    <a:pt x="725" y="695"/>
                  </a:cubicBezTo>
                  <a:lnTo>
                    <a:pt x="725" y="695"/>
                  </a:lnTo>
                  <a:cubicBezTo>
                    <a:pt x="725" y="695"/>
                    <a:pt x="725" y="695"/>
                    <a:pt x="725" y="695"/>
                  </a:cubicBezTo>
                  <a:close/>
                  <a:moveTo>
                    <a:pt x="730" y="701"/>
                  </a:moveTo>
                  <a:lnTo>
                    <a:pt x="742" y="719"/>
                  </a:lnTo>
                  <a:cubicBezTo>
                    <a:pt x="736" y="714"/>
                    <a:pt x="732" y="708"/>
                    <a:pt x="729" y="703"/>
                  </a:cubicBezTo>
                  <a:lnTo>
                    <a:pt x="729" y="703"/>
                  </a:lnTo>
                  <a:cubicBezTo>
                    <a:pt x="729" y="702"/>
                    <a:pt x="729" y="702"/>
                    <a:pt x="730" y="701"/>
                  </a:cubicBezTo>
                  <a:close/>
                  <a:moveTo>
                    <a:pt x="784" y="1"/>
                  </a:moveTo>
                  <a:cubicBezTo>
                    <a:pt x="770" y="1"/>
                    <a:pt x="756" y="2"/>
                    <a:pt x="742" y="3"/>
                  </a:cubicBezTo>
                  <a:cubicBezTo>
                    <a:pt x="698" y="3"/>
                    <a:pt x="655" y="10"/>
                    <a:pt x="612" y="21"/>
                  </a:cubicBezTo>
                  <a:lnTo>
                    <a:pt x="612" y="21"/>
                  </a:lnTo>
                  <a:cubicBezTo>
                    <a:pt x="595" y="17"/>
                    <a:pt x="578" y="16"/>
                    <a:pt x="560" y="16"/>
                  </a:cubicBezTo>
                  <a:cubicBezTo>
                    <a:pt x="446" y="16"/>
                    <a:pt x="332" y="81"/>
                    <a:pt x="273" y="201"/>
                  </a:cubicBezTo>
                  <a:cubicBezTo>
                    <a:pt x="260" y="233"/>
                    <a:pt x="245" y="265"/>
                    <a:pt x="230" y="298"/>
                  </a:cubicBezTo>
                  <a:lnTo>
                    <a:pt x="230" y="298"/>
                  </a:lnTo>
                  <a:cubicBezTo>
                    <a:pt x="193" y="355"/>
                    <a:pt x="162" y="418"/>
                    <a:pt x="137" y="487"/>
                  </a:cubicBezTo>
                  <a:lnTo>
                    <a:pt x="137" y="487"/>
                  </a:lnTo>
                  <a:cubicBezTo>
                    <a:pt x="123" y="515"/>
                    <a:pt x="111" y="543"/>
                    <a:pt x="100" y="571"/>
                  </a:cubicBezTo>
                  <a:cubicBezTo>
                    <a:pt x="50" y="695"/>
                    <a:pt x="26" y="818"/>
                    <a:pt x="1" y="941"/>
                  </a:cubicBezTo>
                  <a:cubicBezTo>
                    <a:pt x="1" y="1040"/>
                    <a:pt x="1" y="1114"/>
                    <a:pt x="50" y="1188"/>
                  </a:cubicBezTo>
                  <a:cubicBezTo>
                    <a:pt x="133" y="1312"/>
                    <a:pt x="250" y="1367"/>
                    <a:pt x="388" y="1367"/>
                  </a:cubicBezTo>
                  <a:cubicBezTo>
                    <a:pt x="415" y="1367"/>
                    <a:pt x="442" y="1365"/>
                    <a:pt x="470" y="1361"/>
                  </a:cubicBezTo>
                  <a:cubicBezTo>
                    <a:pt x="544" y="1312"/>
                    <a:pt x="618" y="1262"/>
                    <a:pt x="692" y="1213"/>
                  </a:cubicBezTo>
                  <a:cubicBezTo>
                    <a:pt x="742" y="1164"/>
                    <a:pt x="766" y="1139"/>
                    <a:pt x="816" y="1090"/>
                  </a:cubicBezTo>
                  <a:cubicBezTo>
                    <a:pt x="890" y="991"/>
                    <a:pt x="964" y="892"/>
                    <a:pt x="1038" y="793"/>
                  </a:cubicBezTo>
                  <a:cubicBezTo>
                    <a:pt x="1063" y="744"/>
                    <a:pt x="1087" y="719"/>
                    <a:pt x="1112" y="670"/>
                  </a:cubicBezTo>
                  <a:cubicBezTo>
                    <a:pt x="1161" y="596"/>
                    <a:pt x="1186" y="497"/>
                    <a:pt x="1186" y="398"/>
                  </a:cubicBezTo>
                  <a:cubicBezTo>
                    <a:pt x="1186" y="167"/>
                    <a:pt x="991" y="1"/>
                    <a:pt x="78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4"/>
            <p:cNvSpPr/>
            <p:nvPr/>
          </p:nvSpPr>
          <p:spPr>
            <a:xfrm>
              <a:off x="4229075" y="4367875"/>
              <a:ext cx="27800" cy="35925"/>
            </a:xfrm>
            <a:custGeom>
              <a:avLst/>
              <a:gdLst/>
              <a:ahLst/>
              <a:cxnLst/>
              <a:rect l="l" t="t" r="r" b="b"/>
              <a:pathLst>
                <a:path w="1112" h="1437" extrusionOk="0">
                  <a:moveTo>
                    <a:pt x="229" y="155"/>
                  </a:moveTo>
                  <a:cubicBezTo>
                    <a:pt x="229" y="157"/>
                    <a:pt x="228" y="158"/>
                    <a:pt x="227" y="159"/>
                  </a:cubicBezTo>
                  <a:lnTo>
                    <a:pt x="227" y="159"/>
                  </a:lnTo>
                  <a:cubicBezTo>
                    <a:pt x="227" y="160"/>
                    <a:pt x="226" y="161"/>
                    <a:pt x="225" y="161"/>
                  </a:cubicBezTo>
                  <a:lnTo>
                    <a:pt x="225" y="161"/>
                  </a:lnTo>
                  <a:cubicBezTo>
                    <a:pt x="226" y="159"/>
                    <a:pt x="228" y="157"/>
                    <a:pt x="229" y="155"/>
                  </a:cubicBezTo>
                  <a:close/>
                  <a:moveTo>
                    <a:pt x="512" y="0"/>
                  </a:moveTo>
                  <a:cubicBezTo>
                    <a:pt x="482" y="0"/>
                    <a:pt x="451" y="6"/>
                    <a:pt x="420" y="17"/>
                  </a:cubicBezTo>
                  <a:cubicBezTo>
                    <a:pt x="349" y="40"/>
                    <a:pt x="278" y="86"/>
                    <a:pt x="229" y="155"/>
                  </a:cubicBezTo>
                  <a:lnTo>
                    <a:pt x="229" y="155"/>
                  </a:lnTo>
                  <a:cubicBezTo>
                    <a:pt x="235" y="142"/>
                    <a:pt x="241" y="129"/>
                    <a:pt x="247" y="115"/>
                  </a:cubicBezTo>
                  <a:lnTo>
                    <a:pt x="247" y="115"/>
                  </a:lnTo>
                  <a:lnTo>
                    <a:pt x="224" y="162"/>
                  </a:lnTo>
                  <a:lnTo>
                    <a:pt x="224" y="162"/>
                  </a:lnTo>
                  <a:cubicBezTo>
                    <a:pt x="224" y="162"/>
                    <a:pt x="225" y="162"/>
                    <a:pt x="225" y="161"/>
                  </a:cubicBezTo>
                  <a:lnTo>
                    <a:pt x="225" y="161"/>
                  </a:lnTo>
                  <a:cubicBezTo>
                    <a:pt x="224" y="163"/>
                    <a:pt x="223" y="164"/>
                    <a:pt x="223" y="165"/>
                  </a:cubicBezTo>
                  <a:lnTo>
                    <a:pt x="224" y="162"/>
                  </a:lnTo>
                  <a:lnTo>
                    <a:pt x="224" y="162"/>
                  </a:lnTo>
                  <a:cubicBezTo>
                    <a:pt x="206" y="178"/>
                    <a:pt x="189" y="195"/>
                    <a:pt x="173" y="214"/>
                  </a:cubicBezTo>
                  <a:cubicBezTo>
                    <a:pt x="75" y="313"/>
                    <a:pt x="25" y="436"/>
                    <a:pt x="25" y="584"/>
                  </a:cubicBezTo>
                  <a:cubicBezTo>
                    <a:pt x="32" y="620"/>
                    <a:pt x="40" y="654"/>
                    <a:pt x="47" y="687"/>
                  </a:cubicBezTo>
                  <a:lnTo>
                    <a:pt x="47" y="687"/>
                  </a:lnTo>
                  <a:cubicBezTo>
                    <a:pt x="17" y="822"/>
                    <a:pt x="0" y="961"/>
                    <a:pt x="0" y="1103"/>
                  </a:cubicBezTo>
                  <a:cubicBezTo>
                    <a:pt x="0" y="1202"/>
                    <a:pt x="25" y="1300"/>
                    <a:pt x="124" y="1350"/>
                  </a:cubicBezTo>
                  <a:cubicBezTo>
                    <a:pt x="174" y="1383"/>
                    <a:pt x="235" y="1405"/>
                    <a:pt x="292" y="1408"/>
                  </a:cubicBezTo>
                  <a:lnTo>
                    <a:pt x="292" y="1408"/>
                  </a:lnTo>
                  <a:cubicBezTo>
                    <a:pt x="336" y="1427"/>
                    <a:pt x="384" y="1436"/>
                    <a:pt x="429" y="1436"/>
                  </a:cubicBezTo>
                  <a:cubicBezTo>
                    <a:pt x="482" y="1436"/>
                    <a:pt x="531" y="1424"/>
                    <a:pt x="568" y="1399"/>
                  </a:cubicBezTo>
                  <a:cubicBezTo>
                    <a:pt x="716" y="1300"/>
                    <a:pt x="840" y="1177"/>
                    <a:pt x="963" y="1029"/>
                  </a:cubicBezTo>
                  <a:cubicBezTo>
                    <a:pt x="1062" y="881"/>
                    <a:pt x="1111" y="683"/>
                    <a:pt x="1062" y="486"/>
                  </a:cubicBezTo>
                  <a:cubicBezTo>
                    <a:pt x="1037" y="288"/>
                    <a:pt x="889" y="115"/>
                    <a:pt x="692" y="66"/>
                  </a:cubicBezTo>
                  <a:cubicBezTo>
                    <a:pt x="685" y="64"/>
                    <a:pt x="678" y="63"/>
                    <a:pt x="671" y="61"/>
                  </a:cubicBezTo>
                  <a:lnTo>
                    <a:pt x="671" y="61"/>
                  </a:lnTo>
                  <a:cubicBezTo>
                    <a:pt x="662" y="54"/>
                    <a:pt x="652" y="48"/>
                    <a:pt x="642" y="41"/>
                  </a:cubicBezTo>
                  <a:cubicBezTo>
                    <a:pt x="599" y="12"/>
                    <a:pt x="556" y="0"/>
                    <a:pt x="5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4"/>
            <p:cNvSpPr/>
            <p:nvPr/>
          </p:nvSpPr>
          <p:spPr>
            <a:xfrm>
              <a:off x="4187100" y="4314575"/>
              <a:ext cx="38100" cy="30900"/>
            </a:xfrm>
            <a:custGeom>
              <a:avLst/>
              <a:gdLst/>
              <a:ahLst/>
              <a:cxnLst/>
              <a:rect l="l" t="t" r="r" b="b"/>
              <a:pathLst>
                <a:path w="1524" h="1236" extrusionOk="0">
                  <a:moveTo>
                    <a:pt x="885" y="852"/>
                  </a:moveTo>
                  <a:lnTo>
                    <a:pt x="885" y="852"/>
                  </a:lnTo>
                  <a:cubicBezTo>
                    <a:pt x="886" y="854"/>
                    <a:pt x="887" y="855"/>
                    <a:pt x="888" y="856"/>
                  </a:cubicBezTo>
                  <a:lnTo>
                    <a:pt x="888" y="856"/>
                  </a:lnTo>
                  <a:cubicBezTo>
                    <a:pt x="889" y="861"/>
                    <a:pt x="889" y="865"/>
                    <a:pt x="889" y="865"/>
                  </a:cubicBezTo>
                  <a:lnTo>
                    <a:pt x="885" y="852"/>
                  </a:lnTo>
                  <a:close/>
                  <a:moveTo>
                    <a:pt x="445" y="1"/>
                  </a:moveTo>
                  <a:cubicBezTo>
                    <a:pt x="297" y="25"/>
                    <a:pt x="173" y="75"/>
                    <a:pt x="99" y="198"/>
                  </a:cubicBezTo>
                  <a:cubicBezTo>
                    <a:pt x="1" y="346"/>
                    <a:pt x="1" y="544"/>
                    <a:pt x="99" y="692"/>
                  </a:cubicBezTo>
                  <a:cubicBezTo>
                    <a:pt x="120" y="727"/>
                    <a:pt x="145" y="760"/>
                    <a:pt x="173" y="791"/>
                  </a:cubicBezTo>
                  <a:lnTo>
                    <a:pt x="173" y="791"/>
                  </a:lnTo>
                  <a:cubicBezTo>
                    <a:pt x="257" y="1040"/>
                    <a:pt x="484" y="1236"/>
                    <a:pt x="785" y="1236"/>
                  </a:cubicBezTo>
                  <a:cubicBezTo>
                    <a:pt x="795" y="1236"/>
                    <a:pt x="805" y="1236"/>
                    <a:pt x="815" y="1235"/>
                  </a:cubicBezTo>
                  <a:cubicBezTo>
                    <a:pt x="907" y="1235"/>
                    <a:pt x="994" y="1218"/>
                    <a:pt x="1072" y="1187"/>
                  </a:cubicBezTo>
                  <a:lnTo>
                    <a:pt x="1072" y="1187"/>
                  </a:lnTo>
                  <a:cubicBezTo>
                    <a:pt x="1174" y="1171"/>
                    <a:pt x="1272" y="1130"/>
                    <a:pt x="1359" y="1062"/>
                  </a:cubicBezTo>
                  <a:cubicBezTo>
                    <a:pt x="1452" y="969"/>
                    <a:pt x="1497" y="845"/>
                    <a:pt x="1491" y="723"/>
                  </a:cubicBezTo>
                  <a:lnTo>
                    <a:pt x="1491" y="723"/>
                  </a:lnTo>
                  <a:cubicBezTo>
                    <a:pt x="1524" y="599"/>
                    <a:pt x="1504" y="479"/>
                    <a:pt x="1433" y="371"/>
                  </a:cubicBezTo>
                  <a:cubicBezTo>
                    <a:pt x="1359" y="223"/>
                    <a:pt x="1210" y="149"/>
                    <a:pt x="1062" y="124"/>
                  </a:cubicBezTo>
                  <a:lnTo>
                    <a:pt x="868" y="85"/>
                  </a:lnTo>
                  <a:lnTo>
                    <a:pt x="868" y="85"/>
                  </a:lnTo>
                  <a:cubicBezTo>
                    <a:pt x="843" y="73"/>
                    <a:pt x="818" y="61"/>
                    <a:pt x="791" y="50"/>
                  </a:cubicBezTo>
                  <a:cubicBezTo>
                    <a:pt x="717" y="25"/>
                    <a:pt x="643" y="25"/>
                    <a:pt x="593" y="1"/>
                  </a:cubicBezTo>
                  <a:cubicBezTo>
                    <a:pt x="569" y="1"/>
                    <a:pt x="546" y="3"/>
                    <a:pt x="524" y="9"/>
                  </a:cubicBezTo>
                  <a:lnTo>
                    <a:pt x="524" y="9"/>
                  </a:lnTo>
                  <a:cubicBezTo>
                    <a:pt x="497" y="4"/>
                    <a:pt x="471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4"/>
            <p:cNvSpPr/>
            <p:nvPr/>
          </p:nvSpPr>
          <p:spPr>
            <a:xfrm>
              <a:off x="4215500" y="4222450"/>
              <a:ext cx="29650" cy="33975"/>
            </a:xfrm>
            <a:custGeom>
              <a:avLst/>
              <a:gdLst/>
              <a:ahLst/>
              <a:cxnLst/>
              <a:rect l="l" t="t" r="r" b="b"/>
              <a:pathLst>
                <a:path w="1186" h="1359" extrusionOk="0">
                  <a:moveTo>
                    <a:pt x="391" y="0"/>
                  </a:moveTo>
                  <a:cubicBezTo>
                    <a:pt x="311" y="0"/>
                    <a:pt x="234" y="41"/>
                    <a:pt x="173" y="81"/>
                  </a:cubicBezTo>
                  <a:cubicBezTo>
                    <a:pt x="124" y="155"/>
                    <a:pt x="74" y="254"/>
                    <a:pt x="50" y="328"/>
                  </a:cubicBezTo>
                  <a:cubicBezTo>
                    <a:pt x="45" y="344"/>
                    <a:pt x="40" y="359"/>
                    <a:pt x="37" y="375"/>
                  </a:cubicBezTo>
                  <a:lnTo>
                    <a:pt x="37" y="375"/>
                  </a:lnTo>
                  <a:cubicBezTo>
                    <a:pt x="20" y="407"/>
                    <a:pt x="7" y="442"/>
                    <a:pt x="0" y="476"/>
                  </a:cubicBezTo>
                  <a:cubicBezTo>
                    <a:pt x="0" y="510"/>
                    <a:pt x="3" y="544"/>
                    <a:pt x="10" y="578"/>
                  </a:cubicBezTo>
                  <a:lnTo>
                    <a:pt x="10" y="578"/>
                  </a:lnTo>
                  <a:cubicBezTo>
                    <a:pt x="4" y="626"/>
                    <a:pt x="0" y="675"/>
                    <a:pt x="0" y="723"/>
                  </a:cubicBezTo>
                  <a:cubicBezTo>
                    <a:pt x="0" y="797"/>
                    <a:pt x="25" y="871"/>
                    <a:pt x="50" y="945"/>
                  </a:cubicBezTo>
                  <a:cubicBezTo>
                    <a:pt x="74" y="1019"/>
                    <a:pt x="99" y="1118"/>
                    <a:pt x="173" y="1167"/>
                  </a:cubicBezTo>
                  <a:cubicBezTo>
                    <a:pt x="223" y="1241"/>
                    <a:pt x="321" y="1291"/>
                    <a:pt x="395" y="1340"/>
                  </a:cubicBezTo>
                  <a:cubicBezTo>
                    <a:pt x="432" y="1353"/>
                    <a:pt x="476" y="1359"/>
                    <a:pt x="519" y="1359"/>
                  </a:cubicBezTo>
                  <a:cubicBezTo>
                    <a:pt x="562" y="1359"/>
                    <a:pt x="605" y="1353"/>
                    <a:pt x="642" y="1340"/>
                  </a:cubicBezTo>
                  <a:cubicBezTo>
                    <a:pt x="790" y="1340"/>
                    <a:pt x="914" y="1266"/>
                    <a:pt x="1013" y="1143"/>
                  </a:cubicBezTo>
                  <a:cubicBezTo>
                    <a:pt x="1087" y="1069"/>
                    <a:pt x="1136" y="995"/>
                    <a:pt x="1161" y="896"/>
                  </a:cubicBezTo>
                  <a:cubicBezTo>
                    <a:pt x="1185" y="822"/>
                    <a:pt x="1185" y="723"/>
                    <a:pt x="1161" y="649"/>
                  </a:cubicBezTo>
                  <a:cubicBezTo>
                    <a:pt x="1161" y="501"/>
                    <a:pt x="1087" y="353"/>
                    <a:pt x="963" y="229"/>
                  </a:cubicBezTo>
                  <a:cubicBezTo>
                    <a:pt x="864" y="130"/>
                    <a:pt x="741" y="56"/>
                    <a:pt x="593" y="32"/>
                  </a:cubicBezTo>
                  <a:lnTo>
                    <a:pt x="445" y="7"/>
                  </a:lnTo>
                  <a:cubicBezTo>
                    <a:pt x="427" y="2"/>
                    <a:pt x="408" y="0"/>
                    <a:pt x="3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4"/>
            <p:cNvSpPr/>
            <p:nvPr/>
          </p:nvSpPr>
          <p:spPr>
            <a:xfrm>
              <a:off x="4269200" y="4318275"/>
              <a:ext cx="32125" cy="33775"/>
            </a:xfrm>
            <a:custGeom>
              <a:avLst/>
              <a:gdLst/>
              <a:ahLst/>
              <a:cxnLst/>
              <a:rect l="l" t="t" r="r" b="b"/>
              <a:pathLst>
                <a:path w="1285" h="1351" extrusionOk="0">
                  <a:moveTo>
                    <a:pt x="601" y="717"/>
                  </a:moveTo>
                  <a:lnTo>
                    <a:pt x="600" y="720"/>
                  </a:lnTo>
                  <a:lnTo>
                    <a:pt x="600" y="720"/>
                  </a:lnTo>
                  <a:cubicBezTo>
                    <a:pt x="600" y="719"/>
                    <a:pt x="599" y="718"/>
                    <a:pt x="599" y="718"/>
                  </a:cubicBezTo>
                  <a:lnTo>
                    <a:pt x="599" y="718"/>
                  </a:lnTo>
                  <a:cubicBezTo>
                    <a:pt x="600" y="718"/>
                    <a:pt x="600" y="717"/>
                    <a:pt x="601" y="717"/>
                  </a:cubicBezTo>
                  <a:close/>
                  <a:moveTo>
                    <a:pt x="617" y="717"/>
                  </a:moveTo>
                  <a:lnTo>
                    <a:pt x="601" y="722"/>
                  </a:lnTo>
                  <a:lnTo>
                    <a:pt x="601" y="722"/>
                  </a:lnTo>
                  <a:cubicBezTo>
                    <a:pt x="601" y="722"/>
                    <a:pt x="601" y="722"/>
                    <a:pt x="601" y="721"/>
                  </a:cubicBezTo>
                  <a:lnTo>
                    <a:pt x="601" y="721"/>
                  </a:lnTo>
                  <a:cubicBezTo>
                    <a:pt x="602" y="720"/>
                    <a:pt x="603" y="718"/>
                    <a:pt x="605" y="717"/>
                  </a:cubicBezTo>
                  <a:lnTo>
                    <a:pt x="605" y="717"/>
                  </a:lnTo>
                  <a:cubicBezTo>
                    <a:pt x="608" y="717"/>
                    <a:pt x="612" y="717"/>
                    <a:pt x="617" y="717"/>
                  </a:cubicBezTo>
                  <a:close/>
                  <a:moveTo>
                    <a:pt x="569" y="724"/>
                  </a:moveTo>
                  <a:cubicBezTo>
                    <a:pt x="573" y="725"/>
                    <a:pt x="577" y="727"/>
                    <a:pt x="580" y="729"/>
                  </a:cubicBezTo>
                  <a:lnTo>
                    <a:pt x="580" y="729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7" y="725"/>
                  </a:lnTo>
                  <a:lnTo>
                    <a:pt x="567" y="725"/>
                  </a:lnTo>
                  <a:cubicBezTo>
                    <a:pt x="568" y="724"/>
                    <a:pt x="568" y="724"/>
                    <a:pt x="569" y="724"/>
                  </a:cubicBezTo>
                  <a:close/>
                  <a:moveTo>
                    <a:pt x="596" y="727"/>
                  </a:moveTo>
                  <a:lnTo>
                    <a:pt x="597" y="729"/>
                  </a:lnTo>
                  <a:lnTo>
                    <a:pt x="596" y="731"/>
                  </a:lnTo>
                  <a:lnTo>
                    <a:pt x="596" y="731"/>
                  </a:lnTo>
                  <a:cubicBezTo>
                    <a:pt x="596" y="730"/>
                    <a:pt x="596" y="730"/>
                    <a:pt x="595" y="729"/>
                  </a:cubicBezTo>
                  <a:lnTo>
                    <a:pt x="595" y="729"/>
                  </a:lnTo>
                  <a:cubicBezTo>
                    <a:pt x="596" y="728"/>
                    <a:pt x="596" y="728"/>
                    <a:pt x="596" y="727"/>
                  </a:cubicBezTo>
                  <a:close/>
                  <a:moveTo>
                    <a:pt x="605" y="729"/>
                  </a:moveTo>
                  <a:lnTo>
                    <a:pt x="613" y="732"/>
                  </a:lnTo>
                  <a:lnTo>
                    <a:pt x="613" y="732"/>
                  </a:lnTo>
                  <a:lnTo>
                    <a:pt x="612" y="733"/>
                  </a:lnTo>
                  <a:lnTo>
                    <a:pt x="612" y="733"/>
                  </a:lnTo>
                  <a:cubicBezTo>
                    <a:pt x="610" y="731"/>
                    <a:pt x="608" y="730"/>
                    <a:pt x="605" y="729"/>
                  </a:cubicBezTo>
                  <a:close/>
                  <a:moveTo>
                    <a:pt x="568" y="1"/>
                  </a:moveTo>
                  <a:cubicBezTo>
                    <a:pt x="494" y="1"/>
                    <a:pt x="420" y="1"/>
                    <a:pt x="346" y="25"/>
                  </a:cubicBezTo>
                  <a:cubicBezTo>
                    <a:pt x="321" y="50"/>
                    <a:pt x="272" y="75"/>
                    <a:pt x="222" y="99"/>
                  </a:cubicBezTo>
                  <a:cubicBezTo>
                    <a:pt x="198" y="124"/>
                    <a:pt x="148" y="149"/>
                    <a:pt x="124" y="174"/>
                  </a:cubicBezTo>
                  <a:cubicBezTo>
                    <a:pt x="35" y="262"/>
                    <a:pt x="10" y="389"/>
                    <a:pt x="49" y="499"/>
                  </a:cubicBezTo>
                  <a:lnTo>
                    <a:pt x="49" y="499"/>
                  </a:lnTo>
                  <a:cubicBezTo>
                    <a:pt x="18" y="568"/>
                    <a:pt x="0" y="642"/>
                    <a:pt x="0" y="717"/>
                  </a:cubicBezTo>
                  <a:cubicBezTo>
                    <a:pt x="0" y="988"/>
                    <a:pt x="198" y="1260"/>
                    <a:pt x="469" y="1334"/>
                  </a:cubicBezTo>
                  <a:cubicBezTo>
                    <a:pt x="520" y="1344"/>
                    <a:pt x="572" y="1350"/>
                    <a:pt x="623" y="1350"/>
                  </a:cubicBezTo>
                  <a:cubicBezTo>
                    <a:pt x="695" y="1350"/>
                    <a:pt x="767" y="1338"/>
                    <a:pt x="840" y="1309"/>
                  </a:cubicBezTo>
                  <a:cubicBezTo>
                    <a:pt x="914" y="1285"/>
                    <a:pt x="988" y="1235"/>
                    <a:pt x="1062" y="1186"/>
                  </a:cubicBezTo>
                  <a:cubicBezTo>
                    <a:pt x="1111" y="1136"/>
                    <a:pt x="1161" y="1087"/>
                    <a:pt x="1185" y="1038"/>
                  </a:cubicBezTo>
                  <a:cubicBezTo>
                    <a:pt x="1210" y="1013"/>
                    <a:pt x="1210" y="1013"/>
                    <a:pt x="1210" y="988"/>
                  </a:cubicBezTo>
                  <a:cubicBezTo>
                    <a:pt x="1235" y="939"/>
                    <a:pt x="1259" y="914"/>
                    <a:pt x="1259" y="865"/>
                  </a:cubicBezTo>
                  <a:cubicBezTo>
                    <a:pt x="1284" y="791"/>
                    <a:pt x="1284" y="741"/>
                    <a:pt x="1284" y="667"/>
                  </a:cubicBezTo>
                  <a:cubicBezTo>
                    <a:pt x="1284" y="519"/>
                    <a:pt x="1235" y="396"/>
                    <a:pt x="1161" y="297"/>
                  </a:cubicBezTo>
                  <a:cubicBezTo>
                    <a:pt x="1111" y="223"/>
                    <a:pt x="1037" y="149"/>
                    <a:pt x="963" y="99"/>
                  </a:cubicBezTo>
                  <a:cubicBezTo>
                    <a:pt x="914" y="75"/>
                    <a:pt x="840" y="50"/>
                    <a:pt x="790" y="25"/>
                  </a:cubicBezTo>
                  <a:cubicBezTo>
                    <a:pt x="716" y="1"/>
                    <a:pt x="642" y="1"/>
                    <a:pt x="5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4"/>
            <p:cNvSpPr/>
            <p:nvPr/>
          </p:nvSpPr>
          <p:spPr>
            <a:xfrm>
              <a:off x="4169825" y="4376925"/>
              <a:ext cx="25325" cy="26550"/>
            </a:xfrm>
            <a:custGeom>
              <a:avLst/>
              <a:gdLst/>
              <a:ahLst/>
              <a:cxnLst/>
              <a:rect l="l" t="t" r="r" b="b"/>
              <a:pathLst>
                <a:path w="1013" h="1062" extrusionOk="0">
                  <a:moveTo>
                    <a:pt x="651" y="340"/>
                  </a:moveTo>
                  <a:lnTo>
                    <a:pt x="667" y="346"/>
                  </a:lnTo>
                  <a:cubicBezTo>
                    <a:pt x="659" y="346"/>
                    <a:pt x="654" y="344"/>
                    <a:pt x="651" y="340"/>
                  </a:cubicBezTo>
                  <a:close/>
                  <a:moveTo>
                    <a:pt x="441" y="462"/>
                  </a:moveTo>
                  <a:lnTo>
                    <a:pt x="441" y="462"/>
                  </a:lnTo>
                  <a:cubicBezTo>
                    <a:pt x="441" y="464"/>
                    <a:pt x="440" y="465"/>
                    <a:pt x="439" y="467"/>
                  </a:cubicBezTo>
                  <a:lnTo>
                    <a:pt x="439" y="467"/>
                  </a:lnTo>
                  <a:cubicBezTo>
                    <a:pt x="439" y="467"/>
                    <a:pt x="438" y="468"/>
                    <a:pt x="437" y="468"/>
                  </a:cubicBezTo>
                  <a:lnTo>
                    <a:pt x="437" y="468"/>
                  </a:lnTo>
                  <a:lnTo>
                    <a:pt x="439" y="463"/>
                  </a:lnTo>
                  <a:lnTo>
                    <a:pt x="439" y="463"/>
                  </a:lnTo>
                  <a:lnTo>
                    <a:pt x="441" y="462"/>
                  </a:lnTo>
                  <a:close/>
                  <a:moveTo>
                    <a:pt x="494" y="0"/>
                  </a:moveTo>
                  <a:cubicBezTo>
                    <a:pt x="371" y="0"/>
                    <a:pt x="272" y="25"/>
                    <a:pt x="198" y="124"/>
                  </a:cubicBezTo>
                  <a:cubicBezTo>
                    <a:pt x="173" y="148"/>
                    <a:pt x="148" y="173"/>
                    <a:pt x="124" y="222"/>
                  </a:cubicBezTo>
                  <a:cubicBezTo>
                    <a:pt x="99" y="247"/>
                    <a:pt x="99" y="296"/>
                    <a:pt x="74" y="346"/>
                  </a:cubicBezTo>
                  <a:cubicBezTo>
                    <a:pt x="66" y="371"/>
                    <a:pt x="60" y="400"/>
                    <a:pt x="58" y="430"/>
                  </a:cubicBezTo>
                  <a:lnTo>
                    <a:pt x="58" y="430"/>
                  </a:lnTo>
                  <a:cubicBezTo>
                    <a:pt x="55" y="434"/>
                    <a:pt x="52" y="439"/>
                    <a:pt x="50" y="445"/>
                  </a:cubicBezTo>
                  <a:cubicBezTo>
                    <a:pt x="25" y="494"/>
                    <a:pt x="0" y="568"/>
                    <a:pt x="0" y="617"/>
                  </a:cubicBezTo>
                  <a:cubicBezTo>
                    <a:pt x="0" y="667"/>
                    <a:pt x="0" y="716"/>
                    <a:pt x="25" y="741"/>
                  </a:cubicBezTo>
                  <a:cubicBezTo>
                    <a:pt x="50" y="790"/>
                    <a:pt x="50" y="815"/>
                    <a:pt x="99" y="840"/>
                  </a:cubicBezTo>
                  <a:cubicBezTo>
                    <a:pt x="118" y="863"/>
                    <a:pt x="140" y="882"/>
                    <a:pt x="164" y="896"/>
                  </a:cubicBezTo>
                  <a:lnTo>
                    <a:pt x="164" y="896"/>
                  </a:lnTo>
                  <a:cubicBezTo>
                    <a:pt x="183" y="928"/>
                    <a:pt x="203" y="958"/>
                    <a:pt x="223" y="988"/>
                  </a:cubicBezTo>
                  <a:cubicBezTo>
                    <a:pt x="247" y="1012"/>
                    <a:pt x="272" y="1037"/>
                    <a:pt x="297" y="1037"/>
                  </a:cubicBezTo>
                  <a:lnTo>
                    <a:pt x="371" y="1062"/>
                  </a:lnTo>
                  <a:lnTo>
                    <a:pt x="618" y="1062"/>
                  </a:lnTo>
                  <a:cubicBezTo>
                    <a:pt x="692" y="1037"/>
                    <a:pt x="766" y="988"/>
                    <a:pt x="840" y="914"/>
                  </a:cubicBezTo>
                  <a:cubicBezTo>
                    <a:pt x="889" y="864"/>
                    <a:pt x="939" y="815"/>
                    <a:pt x="963" y="741"/>
                  </a:cubicBezTo>
                  <a:cubicBezTo>
                    <a:pt x="988" y="716"/>
                    <a:pt x="988" y="667"/>
                    <a:pt x="988" y="642"/>
                  </a:cubicBezTo>
                  <a:cubicBezTo>
                    <a:pt x="988" y="623"/>
                    <a:pt x="988" y="607"/>
                    <a:pt x="988" y="593"/>
                  </a:cubicBezTo>
                  <a:cubicBezTo>
                    <a:pt x="1013" y="469"/>
                    <a:pt x="1013" y="346"/>
                    <a:pt x="939" y="247"/>
                  </a:cubicBezTo>
                  <a:cubicBezTo>
                    <a:pt x="939" y="247"/>
                    <a:pt x="914" y="222"/>
                    <a:pt x="914" y="198"/>
                  </a:cubicBezTo>
                  <a:cubicBezTo>
                    <a:pt x="889" y="198"/>
                    <a:pt x="889" y="173"/>
                    <a:pt x="864" y="148"/>
                  </a:cubicBezTo>
                  <a:cubicBezTo>
                    <a:pt x="840" y="124"/>
                    <a:pt x="790" y="99"/>
                    <a:pt x="766" y="74"/>
                  </a:cubicBezTo>
                  <a:cubicBezTo>
                    <a:pt x="735" y="59"/>
                    <a:pt x="702" y="46"/>
                    <a:pt x="669" y="36"/>
                  </a:cubicBezTo>
                  <a:lnTo>
                    <a:pt x="669" y="36"/>
                  </a:lnTo>
                  <a:cubicBezTo>
                    <a:pt x="610" y="12"/>
                    <a:pt x="546" y="0"/>
                    <a:pt x="4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4"/>
            <p:cNvSpPr/>
            <p:nvPr/>
          </p:nvSpPr>
          <p:spPr>
            <a:xfrm>
              <a:off x="4182775" y="4441875"/>
              <a:ext cx="29650" cy="35050"/>
            </a:xfrm>
            <a:custGeom>
              <a:avLst/>
              <a:gdLst/>
              <a:ahLst/>
              <a:cxnLst/>
              <a:rect l="l" t="t" r="r" b="b"/>
              <a:pathLst>
                <a:path w="1186" h="1402" extrusionOk="0">
                  <a:moveTo>
                    <a:pt x="562" y="615"/>
                  </a:moveTo>
                  <a:lnTo>
                    <a:pt x="562" y="615"/>
                  </a:lnTo>
                  <a:cubicBezTo>
                    <a:pt x="562" y="616"/>
                    <a:pt x="563" y="616"/>
                    <a:pt x="564" y="616"/>
                  </a:cubicBezTo>
                  <a:lnTo>
                    <a:pt x="564" y="616"/>
                  </a:lnTo>
                  <a:cubicBezTo>
                    <a:pt x="564" y="616"/>
                    <a:pt x="564" y="616"/>
                    <a:pt x="564" y="616"/>
                  </a:cubicBezTo>
                  <a:lnTo>
                    <a:pt x="564" y="616"/>
                  </a:lnTo>
                  <a:lnTo>
                    <a:pt x="562" y="618"/>
                  </a:lnTo>
                  <a:lnTo>
                    <a:pt x="562" y="615"/>
                  </a:lnTo>
                  <a:close/>
                  <a:moveTo>
                    <a:pt x="474" y="815"/>
                  </a:moveTo>
                  <a:lnTo>
                    <a:pt x="474" y="815"/>
                  </a:lnTo>
                  <a:cubicBezTo>
                    <a:pt x="474" y="815"/>
                    <a:pt x="474" y="815"/>
                    <a:pt x="474" y="815"/>
                  </a:cubicBezTo>
                  <a:lnTo>
                    <a:pt x="474" y="815"/>
                  </a:lnTo>
                  <a:cubicBezTo>
                    <a:pt x="465" y="822"/>
                    <a:pt x="456" y="829"/>
                    <a:pt x="445" y="834"/>
                  </a:cubicBezTo>
                  <a:lnTo>
                    <a:pt x="474" y="815"/>
                  </a:lnTo>
                  <a:close/>
                  <a:moveTo>
                    <a:pt x="519" y="1"/>
                  </a:moveTo>
                  <a:cubicBezTo>
                    <a:pt x="488" y="1"/>
                    <a:pt x="458" y="7"/>
                    <a:pt x="421" y="19"/>
                  </a:cubicBezTo>
                  <a:cubicBezTo>
                    <a:pt x="371" y="19"/>
                    <a:pt x="322" y="44"/>
                    <a:pt x="272" y="69"/>
                  </a:cubicBezTo>
                  <a:cubicBezTo>
                    <a:pt x="198" y="118"/>
                    <a:pt x="124" y="167"/>
                    <a:pt x="100" y="241"/>
                  </a:cubicBezTo>
                  <a:cubicBezTo>
                    <a:pt x="75" y="266"/>
                    <a:pt x="75" y="266"/>
                    <a:pt x="75" y="291"/>
                  </a:cubicBezTo>
                  <a:cubicBezTo>
                    <a:pt x="50" y="315"/>
                    <a:pt x="26" y="365"/>
                    <a:pt x="26" y="414"/>
                  </a:cubicBezTo>
                  <a:cubicBezTo>
                    <a:pt x="1" y="439"/>
                    <a:pt x="1" y="488"/>
                    <a:pt x="26" y="538"/>
                  </a:cubicBezTo>
                  <a:cubicBezTo>
                    <a:pt x="26" y="562"/>
                    <a:pt x="26" y="612"/>
                    <a:pt x="50" y="636"/>
                  </a:cubicBezTo>
                  <a:cubicBezTo>
                    <a:pt x="92" y="699"/>
                    <a:pt x="134" y="762"/>
                    <a:pt x="206" y="795"/>
                  </a:cubicBezTo>
                  <a:lnTo>
                    <a:pt x="206" y="795"/>
                  </a:lnTo>
                  <a:cubicBezTo>
                    <a:pt x="185" y="933"/>
                    <a:pt x="207" y="1074"/>
                    <a:pt x="272" y="1204"/>
                  </a:cubicBezTo>
                  <a:cubicBezTo>
                    <a:pt x="346" y="1328"/>
                    <a:pt x="470" y="1402"/>
                    <a:pt x="618" y="1402"/>
                  </a:cubicBezTo>
                  <a:cubicBezTo>
                    <a:pt x="717" y="1377"/>
                    <a:pt x="840" y="1328"/>
                    <a:pt x="914" y="1254"/>
                  </a:cubicBezTo>
                  <a:cubicBezTo>
                    <a:pt x="1013" y="1155"/>
                    <a:pt x="1087" y="1031"/>
                    <a:pt x="1137" y="908"/>
                  </a:cubicBezTo>
                  <a:cubicBezTo>
                    <a:pt x="1186" y="785"/>
                    <a:pt x="1186" y="636"/>
                    <a:pt x="1161" y="513"/>
                  </a:cubicBezTo>
                  <a:cubicBezTo>
                    <a:pt x="1161" y="469"/>
                    <a:pt x="1153" y="425"/>
                    <a:pt x="1135" y="387"/>
                  </a:cubicBezTo>
                  <a:lnTo>
                    <a:pt x="1135" y="387"/>
                  </a:lnTo>
                  <a:cubicBezTo>
                    <a:pt x="1132" y="354"/>
                    <a:pt x="1124" y="321"/>
                    <a:pt x="1112" y="291"/>
                  </a:cubicBezTo>
                  <a:cubicBezTo>
                    <a:pt x="1080" y="163"/>
                    <a:pt x="975" y="87"/>
                    <a:pt x="858" y="76"/>
                  </a:cubicBezTo>
                  <a:lnTo>
                    <a:pt x="858" y="76"/>
                  </a:lnTo>
                  <a:cubicBezTo>
                    <a:pt x="837" y="63"/>
                    <a:pt x="815" y="52"/>
                    <a:pt x="791" y="44"/>
                  </a:cubicBezTo>
                  <a:cubicBezTo>
                    <a:pt x="717" y="44"/>
                    <a:pt x="667" y="19"/>
                    <a:pt x="618" y="19"/>
                  </a:cubicBezTo>
                  <a:cubicBezTo>
                    <a:pt x="581" y="7"/>
                    <a:pt x="550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4"/>
            <p:cNvSpPr/>
            <p:nvPr/>
          </p:nvSpPr>
          <p:spPr>
            <a:xfrm>
              <a:off x="4200075" y="4141150"/>
              <a:ext cx="37675" cy="33575"/>
            </a:xfrm>
            <a:custGeom>
              <a:avLst/>
              <a:gdLst/>
              <a:ahLst/>
              <a:cxnLst/>
              <a:rect l="l" t="t" r="r" b="b"/>
              <a:pathLst>
                <a:path w="1507" h="1343" extrusionOk="0">
                  <a:moveTo>
                    <a:pt x="836" y="710"/>
                  </a:moveTo>
                  <a:lnTo>
                    <a:pt x="836" y="710"/>
                  </a:lnTo>
                  <a:cubicBezTo>
                    <a:pt x="836" y="710"/>
                    <a:pt x="836" y="711"/>
                    <a:pt x="836" y="711"/>
                  </a:cubicBezTo>
                  <a:lnTo>
                    <a:pt x="836" y="711"/>
                  </a:lnTo>
                  <a:cubicBezTo>
                    <a:pt x="835" y="711"/>
                    <a:pt x="835" y="711"/>
                    <a:pt x="834" y="712"/>
                  </a:cubicBezTo>
                  <a:lnTo>
                    <a:pt x="834" y="712"/>
                  </a:lnTo>
                  <a:lnTo>
                    <a:pt x="835" y="711"/>
                  </a:lnTo>
                  <a:lnTo>
                    <a:pt x="835" y="711"/>
                  </a:lnTo>
                  <a:lnTo>
                    <a:pt x="836" y="710"/>
                  </a:lnTo>
                  <a:close/>
                  <a:moveTo>
                    <a:pt x="568" y="0"/>
                  </a:moveTo>
                  <a:cubicBezTo>
                    <a:pt x="469" y="25"/>
                    <a:pt x="395" y="49"/>
                    <a:pt x="321" y="74"/>
                  </a:cubicBezTo>
                  <a:cubicBezTo>
                    <a:pt x="247" y="123"/>
                    <a:pt x="173" y="198"/>
                    <a:pt x="124" y="272"/>
                  </a:cubicBezTo>
                  <a:cubicBezTo>
                    <a:pt x="25" y="420"/>
                    <a:pt x="0" y="568"/>
                    <a:pt x="49" y="716"/>
                  </a:cubicBezTo>
                  <a:cubicBezTo>
                    <a:pt x="64" y="835"/>
                    <a:pt x="124" y="937"/>
                    <a:pt x="213" y="1009"/>
                  </a:cubicBezTo>
                  <a:lnTo>
                    <a:pt x="213" y="1009"/>
                  </a:lnTo>
                  <a:cubicBezTo>
                    <a:pt x="224" y="1027"/>
                    <a:pt x="235" y="1045"/>
                    <a:pt x="247" y="1062"/>
                  </a:cubicBezTo>
                  <a:cubicBezTo>
                    <a:pt x="321" y="1160"/>
                    <a:pt x="420" y="1234"/>
                    <a:pt x="543" y="1284"/>
                  </a:cubicBezTo>
                  <a:cubicBezTo>
                    <a:pt x="616" y="1320"/>
                    <a:pt x="714" y="1343"/>
                    <a:pt x="810" y="1343"/>
                  </a:cubicBezTo>
                  <a:cubicBezTo>
                    <a:pt x="846" y="1343"/>
                    <a:pt x="881" y="1340"/>
                    <a:pt x="914" y="1333"/>
                  </a:cubicBezTo>
                  <a:cubicBezTo>
                    <a:pt x="1012" y="1309"/>
                    <a:pt x="1086" y="1284"/>
                    <a:pt x="1185" y="1210"/>
                  </a:cubicBezTo>
                  <a:cubicBezTo>
                    <a:pt x="1284" y="1136"/>
                    <a:pt x="1383" y="1037"/>
                    <a:pt x="1432" y="889"/>
                  </a:cubicBezTo>
                  <a:cubicBezTo>
                    <a:pt x="1445" y="842"/>
                    <a:pt x="1448" y="795"/>
                    <a:pt x="1442" y="750"/>
                  </a:cubicBezTo>
                  <a:lnTo>
                    <a:pt x="1442" y="750"/>
                  </a:lnTo>
                  <a:cubicBezTo>
                    <a:pt x="1458" y="717"/>
                    <a:pt x="1472" y="681"/>
                    <a:pt x="1481" y="642"/>
                  </a:cubicBezTo>
                  <a:cubicBezTo>
                    <a:pt x="1506" y="543"/>
                    <a:pt x="1481" y="420"/>
                    <a:pt x="1407" y="346"/>
                  </a:cubicBezTo>
                  <a:cubicBezTo>
                    <a:pt x="1284" y="247"/>
                    <a:pt x="1185" y="148"/>
                    <a:pt x="1037" y="99"/>
                  </a:cubicBezTo>
                  <a:cubicBezTo>
                    <a:pt x="963" y="49"/>
                    <a:pt x="889" y="25"/>
                    <a:pt x="8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4"/>
            <p:cNvSpPr/>
            <p:nvPr/>
          </p:nvSpPr>
          <p:spPr>
            <a:xfrm>
              <a:off x="4069225" y="4521350"/>
              <a:ext cx="28650" cy="40300"/>
            </a:xfrm>
            <a:custGeom>
              <a:avLst/>
              <a:gdLst/>
              <a:ahLst/>
              <a:cxnLst/>
              <a:rect l="l" t="t" r="r" b="b"/>
              <a:pathLst>
                <a:path w="1146" h="1612" extrusionOk="0">
                  <a:moveTo>
                    <a:pt x="623" y="1021"/>
                  </a:moveTo>
                  <a:lnTo>
                    <a:pt x="617" y="1037"/>
                  </a:lnTo>
                  <a:lnTo>
                    <a:pt x="617" y="1037"/>
                  </a:lnTo>
                  <a:cubicBezTo>
                    <a:pt x="617" y="1037"/>
                    <a:pt x="617" y="1028"/>
                    <a:pt x="623" y="1021"/>
                  </a:cubicBezTo>
                  <a:close/>
                  <a:moveTo>
                    <a:pt x="574" y="1066"/>
                  </a:moveTo>
                  <a:lnTo>
                    <a:pt x="568" y="1070"/>
                  </a:lnTo>
                  <a:lnTo>
                    <a:pt x="568" y="1070"/>
                  </a:lnTo>
                  <a:lnTo>
                    <a:pt x="561" y="1072"/>
                  </a:lnTo>
                  <a:lnTo>
                    <a:pt x="561" y="1072"/>
                  </a:lnTo>
                  <a:cubicBezTo>
                    <a:pt x="566" y="1070"/>
                    <a:pt x="570" y="1068"/>
                    <a:pt x="574" y="1066"/>
                  </a:cubicBezTo>
                  <a:close/>
                  <a:moveTo>
                    <a:pt x="568" y="0"/>
                  </a:moveTo>
                  <a:cubicBezTo>
                    <a:pt x="494" y="0"/>
                    <a:pt x="420" y="50"/>
                    <a:pt x="370" y="99"/>
                  </a:cubicBezTo>
                  <a:cubicBezTo>
                    <a:pt x="222" y="247"/>
                    <a:pt x="123" y="445"/>
                    <a:pt x="74" y="642"/>
                  </a:cubicBezTo>
                  <a:cubicBezTo>
                    <a:pt x="49" y="741"/>
                    <a:pt x="25" y="840"/>
                    <a:pt x="25" y="939"/>
                  </a:cubicBezTo>
                  <a:cubicBezTo>
                    <a:pt x="0" y="1037"/>
                    <a:pt x="0" y="1161"/>
                    <a:pt x="25" y="1260"/>
                  </a:cubicBezTo>
                  <a:cubicBezTo>
                    <a:pt x="83" y="1474"/>
                    <a:pt x="280" y="1611"/>
                    <a:pt x="494" y="1611"/>
                  </a:cubicBezTo>
                  <a:cubicBezTo>
                    <a:pt x="551" y="1611"/>
                    <a:pt x="609" y="1601"/>
                    <a:pt x="667" y="1580"/>
                  </a:cubicBezTo>
                  <a:cubicBezTo>
                    <a:pt x="872" y="1512"/>
                    <a:pt x="1014" y="1359"/>
                    <a:pt x="1074" y="1161"/>
                  </a:cubicBezTo>
                  <a:lnTo>
                    <a:pt x="1074" y="1161"/>
                  </a:lnTo>
                  <a:cubicBezTo>
                    <a:pt x="1122" y="1069"/>
                    <a:pt x="1146" y="967"/>
                    <a:pt x="1136" y="865"/>
                  </a:cubicBezTo>
                  <a:cubicBezTo>
                    <a:pt x="1136" y="670"/>
                    <a:pt x="1044" y="491"/>
                    <a:pt x="884" y="363"/>
                  </a:cubicBezTo>
                  <a:lnTo>
                    <a:pt x="884" y="363"/>
                  </a:lnTo>
                  <a:cubicBezTo>
                    <a:pt x="887" y="349"/>
                    <a:pt x="889" y="335"/>
                    <a:pt x="889" y="321"/>
                  </a:cubicBezTo>
                  <a:cubicBezTo>
                    <a:pt x="889" y="223"/>
                    <a:pt x="839" y="149"/>
                    <a:pt x="790" y="99"/>
                  </a:cubicBezTo>
                  <a:cubicBezTo>
                    <a:pt x="741" y="50"/>
                    <a:pt x="667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4"/>
            <p:cNvSpPr/>
            <p:nvPr/>
          </p:nvSpPr>
          <p:spPr>
            <a:xfrm>
              <a:off x="4011800" y="4594000"/>
              <a:ext cx="31525" cy="39850"/>
            </a:xfrm>
            <a:custGeom>
              <a:avLst/>
              <a:gdLst/>
              <a:ahLst/>
              <a:cxnLst/>
              <a:rect l="l" t="t" r="r" b="b"/>
              <a:pathLst>
                <a:path w="1261" h="1594" extrusionOk="0">
                  <a:moveTo>
                    <a:pt x="580" y="1"/>
                  </a:moveTo>
                  <a:cubicBezTo>
                    <a:pt x="421" y="1"/>
                    <a:pt x="264" y="66"/>
                    <a:pt x="149" y="181"/>
                  </a:cubicBezTo>
                  <a:cubicBezTo>
                    <a:pt x="50" y="279"/>
                    <a:pt x="1" y="427"/>
                    <a:pt x="1" y="576"/>
                  </a:cubicBezTo>
                  <a:cubicBezTo>
                    <a:pt x="1" y="666"/>
                    <a:pt x="38" y="756"/>
                    <a:pt x="95" y="836"/>
                  </a:cubicBezTo>
                  <a:lnTo>
                    <a:pt x="95" y="836"/>
                  </a:lnTo>
                  <a:cubicBezTo>
                    <a:pt x="54" y="1049"/>
                    <a:pt x="121" y="1283"/>
                    <a:pt x="297" y="1440"/>
                  </a:cubicBezTo>
                  <a:cubicBezTo>
                    <a:pt x="400" y="1543"/>
                    <a:pt x="537" y="1594"/>
                    <a:pt x="680" y="1594"/>
                  </a:cubicBezTo>
                  <a:cubicBezTo>
                    <a:pt x="709" y="1594"/>
                    <a:pt x="738" y="1592"/>
                    <a:pt x="766" y="1588"/>
                  </a:cubicBezTo>
                  <a:cubicBezTo>
                    <a:pt x="890" y="1563"/>
                    <a:pt x="989" y="1489"/>
                    <a:pt x="1063" y="1415"/>
                  </a:cubicBezTo>
                  <a:cubicBezTo>
                    <a:pt x="1186" y="1242"/>
                    <a:pt x="1260" y="1020"/>
                    <a:pt x="1235" y="798"/>
                  </a:cubicBezTo>
                  <a:cubicBezTo>
                    <a:pt x="1235" y="650"/>
                    <a:pt x="1211" y="526"/>
                    <a:pt x="1161" y="403"/>
                  </a:cubicBezTo>
                  <a:cubicBezTo>
                    <a:pt x="1087" y="279"/>
                    <a:pt x="1013" y="181"/>
                    <a:pt x="914" y="106"/>
                  </a:cubicBezTo>
                  <a:cubicBezTo>
                    <a:pt x="811" y="34"/>
                    <a:pt x="695" y="1"/>
                    <a:pt x="58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4"/>
            <p:cNvSpPr/>
            <p:nvPr/>
          </p:nvSpPr>
          <p:spPr>
            <a:xfrm>
              <a:off x="3985275" y="4667900"/>
              <a:ext cx="32125" cy="43200"/>
            </a:xfrm>
            <a:custGeom>
              <a:avLst/>
              <a:gdLst/>
              <a:ahLst/>
              <a:cxnLst/>
              <a:rect l="l" t="t" r="r" b="b"/>
              <a:pathLst>
                <a:path w="1285" h="1728" extrusionOk="0">
                  <a:moveTo>
                    <a:pt x="795" y="0"/>
                  </a:moveTo>
                  <a:cubicBezTo>
                    <a:pt x="659" y="0"/>
                    <a:pt x="525" y="79"/>
                    <a:pt x="494" y="261"/>
                  </a:cubicBezTo>
                  <a:lnTo>
                    <a:pt x="445" y="212"/>
                  </a:lnTo>
                  <a:cubicBezTo>
                    <a:pt x="431" y="253"/>
                    <a:pt x="418" y="295"/>
                    <a:pt x="407" y="337"/>
                  </a:cubicBezTo>
                  <a:lnTo>
                    <a:pt x="407" y="337"/>
                  </a:lnTo>
                  <a:cubicBezTo>
                    <a:pt x="255" y="415"/>
                    <a:pt x="169" y="571"/>
                    <a:pt x="169" y="728"/>
                  </a:cubicBezTo>
                  <a:lnTo>
                    <a:pt x="169" y="728"/>
                  </a:lnTo>
                  <a:cubicBezTo>
                    <a:pt x="161" y="745"/>
                    <a:pt x="154" y="762"/>
                    <a:pt x="148" y="780"/>
                  </a:cubicBezTo>
                  <a:cubicBezTo>
                    <a:pt x="50" y="977"/>
                    <a:pt x="0" y="1199"/>
                    <a:pt x="25" y="1422"/>
                  </a:cubicBezTo>
                  <a:cubicBezTo>
                    <a:pt x="25" y="1520"/>
                    <a:pt x="74" y="1619"/>
                    <a:pt x="148" y="1669"/>
                  </a:cubicBezTo>
                  <a:cubicBezTo>
                    <a:pt x="203" y="1705"/>
                    <a:pt x="270" y="1728"/>
                    <a:pt x="331" y="1728"/>
                  </a:cubicBezTo>
                  <a:cubicBezTo>
                    <a:pt x="354" y="1728"/>
                    <a:pt x="376" y="1725"/>
                    <a:pt x="395" y="1718"/>
                  </a:cubicBezTo>
                  <a:cubicBezTo>
                    <a:pt x="452" y="1704"/>
                    <a:pt x="507" y="1681"/>
                    <a:pt x="558" y="1653"/>
                  </a:cubicBezTo>
                  <a:lnTo>
                    <a:pt x="558" y="1653"/>
                  </a:lnTo>
                  <a:cubicBezTo>
                    <a:pt x="584" y="1660"/>
                    <a:pt x="611" y="1664"/>
                    <a:pt x="638" y="1664"/>
                  </a:cubicBezTo>
                  <a:cubicBezTo>
                    <a:pt x="689" y="1664"/>
                    <a:pt x="741" y="1650"/>
                    <a:pt x="790" y="1619"/>
                  </a:cubicBezTo>
                  <a:cubicBezTo>
                    <a:pt x="1136" y="1446"/>
                    <a:pt x="1284" y="1051"/>
                    <a:pt x="1161" y="706"/>
                  </a:cubicBezTo>
                  <a:cubicBezTo>
                    <a:pt x="1136" y="637"/>
                    <a:pt x="1103" y="572"/>
                    <a:pt x="1064" y="515"/>
                  </a:cubicBezTo>
                  <a:lnTo>
                    <a:pt x="1064" y="515"/>
                  </a:lnTo>
                  <a:cubicBezTo>
                    <a:pt x="1071" y="478"/>
                    <a:pt x="1079" y="441"/>
                    <a:pt x="1087" y="409"/>
                  </a:cubicBezTo>
                  <a:cubicBezTo>
                    <a:pt x="1189" y="162"/>
                    <a:pt x="990" y="0"/>
                    <a:pt x="7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4"/>
            <p:cNvSpPr/>
            <p:nvPr/>
          </p:nvSpPr>
          <p:spPr>
            <a:xfrm>
              <a:off x="3929100" y="4739550"/>
              <a:ext cx="29275" cy="40300"/>
            </a:xfrm>
            <a:custGeom>
              <a:avLst/>
              <a:gdLst/>
              <a:ahLst/>
              <a:cxnLst/>
              <a:rect l="l" t="t" r="r" b="b"/>
              <a:pathLst>
                <a:path w="1171" h="1612" extrusionOk="0">
                  <a:moveTo>
                    <a:pt x="506" y="1"/>
                  </a:moveTo>
                  <a:cubicBezTo>
                    <a:pt x="392" y="1"/>
                    <a:pt x="274" y="39"/>
                    <a:pt x="173" y="111"/>
                  </a:cubicBezTo>
                  <a:cubicBezTo>
                    <a:pt x="75" y="234"/>
                    <a:pt x="1" y="383"/>
                    <a:pt x="1" y="531"/>
                  </a:cubicBezTo>
                  <a:cubicBezTo>
                    <a:pt x="1" y="654"/>
                    <a:pt x="1" y="778"/>
                    <a:pt x="1" y="876"/>
                  </a:cubicBezTo>
                  <a:cubicBezTo>
                    <a:pt x="1" y="1049"/>
                    <a:pt x="50" y="1197"/>
                    <a:pt x="99" y="1345"/>
                  </a:cubicBezTo>
                  <a:cubicBezTo>
                    <a:pt x="153" y="1452"/>
                    <a:pt x="257" y="1533"/>
                    <a:pt x="376" y="1570"/>
                  </a:cubicBezTo>
                  <a:lnTo>
                    <a:pt x="376" y="1570"/>
                  </a:lnTo>
                  <a:cubicBezTo>
                    <a:pt x="434" y="1598"/>
                    <a:pt x="495" y="1611"/>
                    <a:pt x="556" y="1611"/>
                  </a:cubicBezTo>
                  <a:cubicBezTo>
                    <a:pt x="703" y="1611"/>
                    <a:pt x="845" y="1533"/>
                    <a:pt x="914" y="1395"/>
                  </a:cubicBezTo>
                  <a:cubicBezTo>
                    <a:pt x="973" y="1317"/>
                    <a:pt x="1000" y="1239"/>
                    <a:pt x="1022" y="1160"/>
                  </a:cubicBezTo>
                  <a:lnTo>
                    <a:pt x="1022" y="1160"/>
                  </a:lnTo>
                  <a:cubicBezTo>
                    <a:pt x="1148" y="956"/>
                    <a:pt x="1170" y="710"/>
                    <a:pt x="1087" y="481"/>
                  </a:cubicBezTo>
                  <a:cubicBezTo>
                    <a:pt x="1062" y="431"/>
                    <a:pt x="1031" y="384"/>
                    <a:pt x="996" y="340"/>
                  </a:cubicBezTo>
                  <a:lnTo>
                    <a:pt x="996" y="340"/>
                  </a:lnTo>
                  <a:cubicBezTo>
                    <a:pt x="934" y="229"/>
                    <a:pt x="846" y="131"/>
                    <a:pt x="741" y="62"/>
                  </a:cubicBezTo>
                  <a:cubicBezTo>
                    <a:pt x="669" y="20"/>
                    <a:pt x="588" y="1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4"/>
            <p:cNvSpPr/>
            <p:nvPr/>
          </p:nvSpPr>
          <p:spPr>
            <a:xfrm>
              <a:off x="3919225" y="4807900"/>
              <a:ext cx="17300" cy="33800"/>
            </a:xfrm>
            <a:custGeom>
              <a:avLst/>
              <a:gdLst/>
              <a:ahLst/>
              <a:cxnLst/>
              <a:rect l="l" t="t" r="r" b="b"/>
              <a:pathLst>
                <a:path w="692" h="1352" extrusionOk="0">
                  <a:moveTo>
                    <a:pt x="386" y="0"/>
                  </a:moveTo>
                  <a:cubicBezTo>
                    <a:pt x="262" y="0"/>
                    <a:pt x="141" y="77"/>
                    <a:pt x="99" y="216"/>
                  </a:cubicBezTo>
                  <a:cubicBezTo>
                    <a:pt x="25" y="488"/>
                    <a:pt x="1" y="759"/>
                    <a:pt x="25" y="1056"/>
                  </a:cubicBezTo>
                  <a:cubicBezTo>
                    <a:pt x="25" y="1229"/>
                    <a:pt x="149" y="1352"/>
                    <a:pt x="322" y="1352"/>
                  </a:cubicBezTo>
                  <a:cubicBezTo>
                    <a:pt x="420" y="1352"/>
                    <a:pt x="494" y="1327"/>
                    <a:pt x="544" y="1278"/>
                  </a:cubicBezTo>
                  <a:cubicBezTo>
                    <a:pt x="618" y="1204"/>
                    <a:pt x="643" y="1130"/>
                    <a:pt x="643" y="1056"/>
                  </a:cubicBezTo>
                  <a:cubicBezTo>
                    <a:pt x="618" y="883"/>
                    <a:pt x="618" y="685"/>
                    <a:pt x="643" y="513"/>
                  </a:cubicBezTo>
                  <a:lnTo>
                    <a:pt x="643" y="611"/>
                  </a:lnTo>
                  <a:cubicBezTo>
                    <a:pt x="643" y="537"/>
                    <a:pt x="667" y="463"/>
                    <a:pt x="667" y="389"/>
                  </a:cubicBezTo>
                  <a:cubicBezTo>
                    <a:pt x="692" y="290"/>
                    <a:pt x="692" y="216"/>
                    <a:pt x="643" y="142"/>
                  </a:cubicBezTo>
                  <a:cubicBezTo>
                    <a:pt x="578" y="46"/>
                    <a:pt x="481" y="0"/>
                    <a:pt x="38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4"/>
            <p:cNvSpPr/>
            <p:nvPr/>
          </p:nvSpPr>
          <p:spPr>
            <a:xfrm>
              <a:off x="3943300" y="4805475"/>
              <a:ext cx="18550" cy="32775"/>
            </a:xfrm>
            <a:custGeom>
              <a:avLst/>
              <a:gdLst/>
              <a:ahLst/>
              <a:cxnLst/>
              <a:rect l="l" t="t" r="r" b="b"/>
              <a:pathLst>
                <a:path w="742" h="1311" extrusionOk="0">
                  <a:moveTo>
                    <a:pt x="418" y="1"/>
                  </a:moveTo>
                  <a:cubicBezTo>
                    <a:pt x="367" y="1"/>
                    <a:pt x="315" y="13"/>
                    <a:pt x="272" y="42"/>
                  </a:cubicBezTo>
                  <a:cubicBezTo>
                    <a:pt x="198" y="91"/>
                    <a:pt x="149" y="140"/>
                    <a:pt x="149" y="214"/>
                  </a:cubicBezTo>
                  <a:cubicBezTo>
                    <a:pt x="99" y="461"/>
                    <a:pt x="50" y="684"/>
                    <a:pt x="25" y="906"/>
                  </a:cubicBezTo>
                  <a:cubicBezTo>
                    <a:pt x="1" y="1005"/>
                    <a:pt x="25" y="1079"/>
                    <a:pt x="50" y="1153"/>
                  </a:cubicBezTo>
                  <a:cubicBezTo>
                    <a:pt x="99" y="1227"/>
                    <a:pt x="149" y="1276"/>
                    <a:pt x="223" y="1301"/>
                  </a:cubicBezTo>
                  <a:cubicBezTo>
                    <a:pt x="249" y="1307"/>
                    <a:pt x="274" y="1310"/>
                    <a:pt x="297" y="1310"/>
                  </a:cubicBezTo>
                  <a:cubicBezTo>
                    <a:pt x="361" y="1310"/>
                    <a:pt x="415" y="1288"/>
                    <a:pt x="470" y="1251"/>
                  </a:cubicBezTo>
                  <a:cubicBezTo>
                    <a:pt x="544" y="1227"/>
                    <a:pt x="593" y="1153"/>
                    <a:pt x="618" y="1079"/>
                  </a:cubicBezTo>
                  <a:lnTo>
                    <a:pt x="716" y="387"/>
                  </a:lnTo>
                  <a:cubicBezTo>
                    <a:pt x="741" y="313"/>
                    <a:pt x="741" y="214"/>
                    <a:pt x="692" y="140"/>
                  </a:cubicBezTo>
                  <a:cubicBezTo>
                    <a:pt x="642" y="66"/>
                    <a:pt x="593" y="17"/>
                    <a:pt x="519" y="17"/>
                  </a:cubicBezTo>
                  <a:cubicBezTo>
                    <a:pt x="488" y="7"/>
                    <a:pt x="453" y="1"/>
                    <a:pt x="4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4"/>
            <p:cNvSpPr/>
            <p:nvPr/>
          </p:nvSpPr>
          <p:spPr>
            <a:xfrm>
              <a:off x="4583975" y="4814750"/>
              <a:ext cx="29050" cy="23050"/>
            </a:xfrm>
            <a:custGeom>
              <a:avLst/>
              <a:gdLst/>
              <a:ahLst/>
              <a:cxnLst/>
              <a:rect l="l" t="t" r="r" b="b"/>
              <a:pathLst>
                <a:path w="1162" h="922" extrusionOk="0">
                  <a:moveTo>
                    <a:pt x="797" y="0"/>
                  </a:moveTo>
                  <a:cubicBezTo>
                    <a:pt x="754" y="0"/>
                    <a:pt x="711" y="12"/>
                    <a:pt x="667" y="41"/>
                  </a:cubicBezTo>
                  <a:lnTo>
                    <a:pt x="173" y="337"/>
                  </a:lnTo>
                  <a:cubicBezTo>
                    <a:pt x="124" y="387"/>
                    <a:pt x="75" y="461"/>
                    <a:pt x="50" y="535"/>
                  </a:cubicBezTo>
                  <a:cubicBezTo>
                    <a:pt x="1" y="683"/>
                    <a:pt x="99" y="856"/>
                    <a:pt x="248" y="905"/>
                  </a:cubicBezTo>
                  <a:cubicBezTo>
                    <a:pt x="278" y="915"/>
                    <a:pt x="313" y="921"/>
                    <a:pt x="349" y="921"/>
                  </a:cubicBezTo>
                  <a:cubicBezTo>
                    <a:pt x="399" y="921"/>
                    <a:pt x="451" y="909"/>
                    <a:pt x="494" y="880"/>
                  </a:cubicBezTo>
                  <a:lnTo>
                    <a:pt x="964" y="584"/>
                  </a:lnTo>
                  <a:cubicBezTo>
                    <a:pt x="1112" y="485"/>
                    <a:pt x="1161" y="288"/>
                    <a:pt x="1087" y="140"/>
                  </a:cubicBezTo>
                  <a:cubicBezTo>
                    <a:pt x="1038" y="90"/>
                    <a:pt x="964" y="41"/>
                    <a:pt x="889" y="16"/>
                  </a:cubicBezTo>
                  <a:cubicBezTo>
                    <a:pt x="859" y="6"/>
                    <a:pt x="828" y="0"/>
                    <a:pt x="79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4"/>
            <p:cNvSpPr/>
            <p:nvPr/>
          </p:nvSpPr>
          <p:spPr>
            <a:xfrm>
              <a:off x="4917900" y="4805025"/>
              <a:ext cx="32725" cy="20900"/>
            </a:xfrm>
            <a:custGeom>
              <a:avLst/>
              <a:gdLst/>
              <a:ahLst/>
              <a:cxnLst/>
              <a:rect l="l" t="t" r="r" b="b"/>
              <a:pathLst>
                <a:path w="1309" h="836" extrusionOk="0">
                  <a:moveTo>
                    <a:pt x="364" y="0"/>
                  </a:moveTo>
                  <a:cubicBezTo>
                    <a:pt x="303" y="0"/>
                    <a:pt x="250" y="18"/>
                    <a:pt x="198" y="35"/>
                  </a:cubicBezTo>
                  <a:cubicBezTo>
                    <a:pt x="50" y="134"/>
                    <a:pt x="0" y="307"/>
                    <a:pt x="74" y="455"/>
                  </a:cubicBezTo>
                  <a:cubicBezTo>
                    <a:pt x="124" y="529"/>
                    <a:pt x="198" y="578"/>
                    <a:pt x="272" y="603"/>
                  </a:cubicBezTo>
                  <a:lnTo>
                    <a:pt x="914" y="825"/>
                  </a:lnTo>
                  <a:cubicBezTo>
                    <a:pt x="936" y="832"/>
                    <a:pt x="957" y="835"/>
                    <a:pt x="979" y="835"/>
                  </a:cubicBezTo>
                  <a:cubicBezTo>
                    <a:pt x="1031" y="835"/>
                    <a:pt x="1084" y="818"/>
                    <a:pt x="1136" y="800"/>
                  </a:cubicBezTo>
                  <a:cubicBezTo>
                    <a:pt x="1210" y="751"/>
                    <a:pt x="1260" y="677"/>
                    <a:pt x="1284" y="603"/>
                  </a:cubicBezTo>
                  <a:cubicBezTo>
                    <a:pt x="1309" y="529"/>
                    <a:pt x="1284" y="455"/>
                    <a:pt x="1260" y="381"/>
                  </a:cubicBezTo>
                  <a:cubicBezTo>
                    <a:pt x="1210" y="307"/>
                    <a:pt x="1136" y="257"/>
                    <a:pt x="1062" y="232"/>
                  </a:cubicBezTo>
                  <a:lnTo>
                    <a:pt x="445" y="10"/>
                  </a:lnTo>
                  <a:cubicBezTo>
                    <a:pt x="416" y="3"/>
                    <a:pt x="389" y="0"/>
                    <a:pt x="36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4"/>
            <p:cNvSpPr/>
            <p:nvPr/>
          </p:nvSpPr>
          <p:spPr>
            <a:xfrm>
              <a:off x="5204900" y="4254375"/>
              <a:ext cx="339500" cy="596825"/>
            </a:xfrm>
            <a:custGeom>
              <a:avLst/>
              <a:gdLst/>
              <a:ahLst/>
              <a:cxnLst/>
              <a:rect l="l" t="t" r="r" b="b"/>
              <a:pathLst>
                <a:path w="13580" h="23873" extrusionOk="0">
                  <a:moveTo>
                    <a:pt x="6997" y="0"/>
                  </a:moveTo>
                  <a:cubicBezTo>
                    <a:pt x="5361" y="0"/>
                    <a:pt x="322" y="3223"/>
                    <a:pt x="322" y="3223"/>
                  </a:cubicBezTo>
                  <a:cubicBezTo>
                    <a:pt x="322" y="3223"/>
                    <a:pt x="1" y="8680"/>
                    <a:pt x="1655" y="11173"/>
                  </a:cubicBezTo>
                  <a:cubicBezTo>
                    <a:pt x="3284" y="13691"/>
                    <a:pt x="5926" y="15741"/>
                    <a:pt x="6519" y="17222"/>
                  </a:cubicBezTo>
                  <a:cubicBezTo>
                    <a:pt x="7086" y="18703"/>
                    <a:pt x="9901" y="23863"/>
                    <a:pt x="10938" y="23863"/>
                  </a:cubicBezTo>
                  <a:cubicBezTo>
                    <a:pt x="11191" y="23863"/>
                    <a:pt x="11492" y="23873"/>
                    <a:pt x="11792" y="23873"/>
                  </a:cubicBezTo>
                  <a:cubicBezTo>
                    <a:pt x="12691" y="23873"/>
                    <a:pt x="13580" y="23789"/>
                    <a:pt x="13135" y="23123"/>
                  </a:cubicBezTo>
                  <a:cubicBezTo>
                    <a:pt x="12740" y="22555"/>
                    <a:pt x="12246" y="22036"/>
                    <a:pt x="11679" y="21641"/>
                  </a:cubicBezTo>
                  <a:cubicBezTo>
                    <a:pt x="11679" y="21641"/>
                    <a:pt x="8741" y="16654"/>
                    <a:pt x="7827" y="13395"/>
                  </a:cubicBezTo>
                  <a:cubicBezTo>
                    <a:pt x="6938" y="10136"/>
                    <a:pt x="8173" y="1199"/>
                    <a:pt x="7432" y="162"/>
                  </a:cubicBezTo>
                  <a:cubicBezTo>
                    <a:pt x="7350" y="50"/>
                    <a:pt x="7200" y="0"/>
                    <a:pt x="6997" y="0"/>
                  </a:cubicBezTo>
                  <a:close/>
                </a:path>
              </a:pathLst>
            </a:custGeom>
            <a:solidFill>
              <a:srgbClr val="F9C4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4"/>
            <p:cNvSpPr/>
            <p:nvPr/>
          </p:nvSpPr>
          <p:spPr>
            <a:xfrm>
              <a:off x="5283900" y="4261275"/>
              <a:ext cx="40150" cy="27400"/>
            </a:xfrm>
            <a:custGeom>
              <a:avLst/>
              <a:gdLst/>
              <a:ahLst/>
              <a:cxnLst/>
              <a:rect l="l" t="t" r="r" b="b"/>
              <a:pathLst>
                <a:path w="1606" h="1096" extrusionOk="0">
                  <a:moveTo>
                    <a:pt x="769" y="0"/>
                  </a:moveTo>
                  <a:cubicBezTo>
                    <a:pt x="680" y="0"/>
                    <a:pt x="586" y="22"/>
                    <a:pt x="501" y="66"/>
                  </a:cubicBezTo>
                  <a:lnTo>
                    <a:pt x="501" y="66"/>
                  </a:lnTo>
                  <a:cubicBezTo>
                    <a:pt x="456" y="32"/>
                    <a:pt x="401" y="16"/>
                    <a:pt x="343" y="16"/>
                  </a:cubicBezTo>
                  <a:cubicBezTo>
                    <a:pt x="266" y="16"/>
                    <a:pt x="186" y="46"/>
                    <a:pt x="124" y="108"/>
                  </a:cubicBezTo>
                  <a:cubicBezTo>
                    <a:pt x="1" y="232"/>
                    <a:pt x="1" y="404"/>
                    <a:pt x="124" y="528"/>
                  </a:cubicBezTo>
                  <a:lnTo>
                    <a:pt x="124" y="553"/>
                  </a:lnTo>
                  <a:cubicBezTo>
                    <a:pt x="176" y="596"/>
                    <a:pt x="231" y="636"/>
                    <a:pt x="288" y="673"/>
                  </a:cubicBezTo>
                  <a:lnTo>
                    <a:pt x="288" y="673"/>
                  </a:lnTo>
                  <a:cubicBezTo>
                    <a:pt x="298" y="708"/>
                    <a:pt x="309" y="742"/>
                    <a:pt x="322" y="775"/>
                  </a:cubicBezTo>
                  <a:cubicBezTo>
                    <a:pt x="366" y="833"/>
                    <a:pt x="419" y="892"/>
                    <a:pt x="485" y="935"/>
                  </a:cubicBezTo>
                  <a:lnTo>
                    <a:pt x="485" y="935"/>
                  </a:lnTo>
                  <a:cubicBezTo>
                    <a:pt x="565" y="1023"/>
                    <a:pt x="681" y="1083"/>
                    <a:pt x="816" y="1096"/>
                  </a:cubicBezTo>
                  <a:cubicBezTo>
                    <a:pt x="928" y="1096"/>
                    <a:pt x="1041" y="1039"/>
                    <a:pt x="1121" y="946"/>
                  </a:cubicBezTo>
                  <a:lnTo>
                    <a:pt x="1121" y="946"/>
                  </a:lnTo>
                  <a:cubicBezTo>
                    <a:pt x="1167" y="948"/>
                    <a:pt x="1214" y="948"/>
                    <a:pt x="1260" y="948"/>
                  </a:cubicBezTo>
                  <a:cubicBezTo>
                    <a:pt x="1408" y="898"/>
                    <a:pt x="1532" y="799"/>
                    <a:pt x="1581" y="651"/>
                  </a:cubicBezTo>
                  <a:cubicBezTo>
                    <a:pt x="1606" y="503"/>
                    <a:pt x="1581" y="330"/>
                    <a:pt x="1458" y="232"/>
                  </a:cubicBezTo>
                  <a:cubicBezTo>
                    <a:pt x="1338" y="129"/>
                    <a:pt x="1182" y="74"/>
                    <a:pt x="1024" y="66"/>
                  </a:cubicBezTo>
                  <a:lnTo>
                    <a:pt x="1024" y="66"/>
                  </a:lnTo>
                  <a:cubicBezTo>
                    <a:pt x="976" y="40"/>
                    <a:pt x="923" y="20"/>
                    <a:pt x="865" y="9"/>
                  </a:cubicBezTo>
                  <a:cubicBezTo>
                    <a:pt x="834" y="3"/>
                    <a:pt x="802" y="0"/>
                    <a:pt x="7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4"/>
            <p:cNvSpPr/>
            <p:nvPr/>
          </p:nvSpPr>
          <p:spPr>
            <a:xfrm>
              <a:off x="5460975" y="4806625"/>
              <a:ext cx="35550" cy="38325"/>
            </a:xfrm>
            <a:custGeom>
              <a:avLst/>
              <a:gdLst/>
              <a:ahLst/>
              <a:cxnLst/>
              <a:rect l="l" t="t" r="r" b="b"/>
              <a:pathLst>
                <a:path w="1422" h="1533" extrusionOk="0">
                  <a:moveTo>
                    <a:pt x="371" y="1"/>
                  </a:moveTo>
                  <a:cubicBezTo>
                    <a:pt x="178" y="1"/>
                    <a:pt x="1" y="203"/>
                    <a:pt x="102" y="440"/>
                  </a:cubicBezTo>
                  <a:lnTo>
                    <a:pt x="744" y="1403"/>
                  </a:lnTo>
                  <a:cubicBezTo>
                    <a:pt x="780" y="1495"/>
                    <a:pt x="855" y="1532"/>
                    <a:pt x="940" y="1532"/>
                  </a:cubicBezTo>
                  <a:cubicBezTo>
                    <a:pt x="1152" y="1532"/>
                    <a:pt x="1421" y="1301"/>
                    <a:pt x="1263" y="1107"/>
                  </a:cubicBezTo>
                  <a:lnTo>
                    <a:pt x="621" y="144"/>
                  </a:lnTo>
                  <a:cubicBezTo>
                    <a:pt x="551" y="43"/>
                    <a:pt x="459" y="1"/>
                    <a:pt x="37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4"/>
            <p:cNvSpPr/>
            <p:nvPr/>
          </p:nvSpPr>
          <p:spPr>
            <a:xfrm>
              <a:off x="5492525" y="4807750"/>
              <a:ext cx="33975" cy="35450"/>
            </a:xfrm>
            <a:custGeom>
              <a:avLst/>
              <a:gdLst/>
              <a:ahLst/>
              <a:cxnLst/>
              <a:rect l="l" t="t" r="r" b="b"/>
              <a:pathLst>
                <a:path w="1359" h="1418" extrusionOk="0">
                  <a:moveTo>
                    <a:pt x="322" y="0"/>
                  </a:moveTo>
                  <a:cubicBezTo>
                    <a:pt x="149" y="0"/>
                    <a:pt x="1" y="123"/>
                    <a:pt x="1" y="296"/>
                  </a:cubicBezTo>
                  <a:cubicBezTo>
                    <a:pt x="1" y="395"/>
                    <a:pt x="50" y="469"/>
                    <a:pt x="100" y="519"/>
                  </a:cubicBezTo>
                  <a:cubicBezTo>
                    <a:pt x="297" y="691"/>
                    <a:pt x="470" y="864"/>
                    <a:pt x="618" y="1062"/>
                  </a:cubicBezTo>
                  <a:lnTo>
                    <a:pt x="569" y="1012"/>
                  </a:lnTo>
                  <a:lnTo>
                    <a:pt x="569" y="1012"/>
                  </a:lnTo>
                  <a:cubicBezTo>
                    <a:pt x="643" y="1086"/>
                    <a:pt x="692" y="1185"/>
                    <a:pt x="741" y="1259"/>
                  </a:cubicBezTo>
                  <a:cubicBezTo>
                    <a:pt x="791" y="1333"/>
                    <a:pt x="865" y="1383"/>
                    <a:pt x="939" y="1407"/>
                  </a:cubicBezTo>
                  <a:cubicBezTo>
                    <a:pt x="961" y="1415"/>
                    <a:pt x="982" y="1418"/>
                    <a:pt x="1004" y="1418"/>
                  </a:cubicBezTo>
                  <a:cubicBezTo>
                    <a:pt x="1056" y="1418"/>
                    <a:pt x="1109" y="1400"/>
                    <a:pt x="1161" y="1383"/>
                  </a:cubicBezTo>
                  <a:cubicBezTo>
                    <a:pt x="1309" y="1284"/>
                    <a:pt x="1359" y="1086"/>
                    <a:pt x="1285" y="963"/>
                  </a:cubicBezTo>
                  <a:cubicBezTo>
                    <a:pt x="1062" y="642"/>
                    <a:pt x="816" y="346"/>
                    <a:pt x="544" y="99"/>
                  </a:cubicBezTo>
                  <a:cubicBezTo>
                    <a:pt x="470" y="25"/>
                    <a:pt x="396" y="0"/>
                    <a:pt x="32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4"/>
            <p:cNvSpPr/>
            <p:nvPr/>
          </p:nvSpPr>
          <p:spPr>
            <a:xfrm>
              <a:off x="5234525" y="4372600"/>
              <a:ext cx="20400" cy="26550"/>
            </a:xfrm>
            <a:custGeom>
              <a:avLst/>
              <a:gdLst/>
              <a:ahLst/>
              <a:cxnLst/>
              <a:rect l="l" t="t" r="r" b="b"/>
              <a:pathLst>
                <a:path w="816" h="1062" extrusionOk="0">
                  <a:moveTo>
                    <a:pt x="248" y="124"/>
                  </a:moveTo>
                  <a:cubicBezTo>
                    <a:pt x="246" y="125"/>
                    <a:pt x="245" y="127"/>
                    <a:pt x="244" y="129"/>
                  </a:cubicBezTo>
                  <a:lnTo>
                    <a:pt x="244" y="129"/>
                  </a:lnTo>
                  <a:cubicBezTo>
                    <a:pt x="237" y="135"/>
                    <a:pt x="230" y="142"/>
                    <a:pt x="223" y="149"/>
                  </a:cubicBezTo>
                  <a:lnTo>
                    <a:pt x="248" y="124"/>
                  </a:lnTo>
                  <a:close/>
                  <a:moveTo>
                    <a:pt x="75" y="445"/>
                  </a:moveTo>
                  <a:cubicBezTo>
                    <a:pt x="82" y="460"/>
                    <a:pt x="88" y="477"/>
                    <a:pt x="92" y="496"/>
                  </a:cubicBezTo>
                  <a:lnTo>
                    <a:pt x="92" y="496"/>
                  </a:lnTo>
                  <a:lnTo>
                    <a:pt x="75" y="445"/>
                  </a:lnTo>
                  <a:close/>
                  <a:moveTo>
                    <a:pt x="717" y="716"/>
                  </a:moveTo>
                  <a:lnTo>
                    <a:pt x="717" y="741"/>
                  </a:lnTo>
                  <a:cubicBezTo>
                    <a:pt x="714" y="733"/>
                    <a:pt x="711" y="724"/>
                    <a:pt x="709" y="716"/>
                  </a:cubicBezTo>
                  <a:close/>
                  <a:moveTo>
                    <a:pt x="371" y="0"/>
                  </a:moveTo>
                  <a:cubicBezTo>
                    <a:pt x="322" y="0"/>
                    <a:pt x="272" y="25"/>
                    <a:pt x="223" y="50"/>
                  </a:cubicBezTo>
                  <a:cubicBezTo>
                    <a:pt x="124" y="99"/>
                    <a:pt x="50" y="173"/>
                    <a:pt x="25" y="272"/>
                  </a:cubicBezTo>
                  <a:cubicBezTo>
                    <a:pt x="25" y="321"/>
                    <a:pt x="25" y="371"/>
                    <a:pt x="1" y="395"/>
                  </a:cubicBezTo>
                  <a:cubicBezTo>
                    <a:pt x="1" y="445"/>
                    <a:pt x="25" y="469"/>
                    <a:pt x="25" y="519"/>
                  </a:cubicBezTo>
                  <a:cubicBezTo>
                    <a:pt x="44" y="575"/>
                    <a:pt x="63" y="632"/>
                    <a:pt x="104" y="678"/>
                  </a:cubicBezTo>
                  <a:lnTo>
                    <a:pt x="104" y="678"/>
                  </a:lnTo>
                  <a:cubicBezTo>
                    <a:pt x="111" y="730"/>
                    <a:pt x="124" y="779"/>
                    <a:pt x="124" y="815"/>
                  </a:cubicBezTo>
                  <a:lnTo>
                    <a:pt x="174" y="889"/>
                  </a:lnTo>
                  <a:cubicBezTo>
                    <a:pt x="174" y="939"/>
                    <a:pt x="198" y="963"/>
                    <a:pt x="248" y="988"/>
                  </a:cubicBezTo>
                  <a:cubicBezTo>
                    <a:pt x="272" y="1013"/>
                    <a:pt x="272" y="1013"/>
                    <a:pt x="297" y="1013"/>
                  </a:cubicBezTo>
                  <a:cubicBezTo>
                    <a:pt x="346" y="1037"/>
                    <a:pt x="396" y="1037"/>
                    <a:pt x="421" y="1062"/>
                  </a:cubicBezTo>
                  <a:cubicBezTo>
                    <a:pt x="470" y="1037"/>
                    <a:pt x="544" y="1037"/>
                    <a:pt x="569" y="1013"/>
                  </a:cubicBezTo>
                  <a:cubicBezTo>
                    <a:pt x="618" y="988"/>
                    <a:pt x="643" y="963"/>
                    <a:pt x="667" y="939"/>
                  </a:cubicBezTo>
                  <a:cubicBezTo>
                    <a:pt x="692" y="889"/>
                    <a:pt x="717" y="864"/>
                    <a:pt x="717" y="815"/>
                  </a:cubicBezTo>
                  <a:cubicBezTo>
                    <a:pt x="741" y="717"/>
                    <a:pt x="741" y="620"/>
                    <a:pt x="741" y="522"/>
                  </a:cubicBezTo>
                  <a:lnTo>
                    <a:pt x="741" y="522"/>
                  </a:lnTo>
                  <a:cubicBezTo>
                    <a:pt x="742" y="521"/>
                    <a:pt x="742" y="521"/>
                    <a:pt x="742" y="520"/>
                  </a:cubicBezTo>
                  <a:lnTo>
                    <a:pt x="742" y="520"/>
                  </a:lnTo>
                  <a:cubicBezTo>
                    <a:pt x="741" y="528"/>
                    <a:pt x="741" y="536"/>
                    <a:pt x="741" y="544"/>
                  </a:cubicBezTo>
                  <a:lnTo>
                    <a:pt x="766" y="469"/>
                  </a:lnTo>
                  <a:lnTo>
                    <a:pt x="766" y="469"/>
                  </a:lnTo>
                  <a:cubicBezTo>
                    <a:pt x="758" y="486"/>
                    <a:pt x="750" y="503"/>
                    <a:pt x="742" y="520"/>
                  </a:cubicBezTo>
                  <a:lnTo>
                    <a:pt x="742" y="520"/>
                  </a:lnTo>
                  <a:cubicBezTo>
                    <a:pt x="744" y="503"/>
                    <a:pt x="749" y="486"/>
                    <a:pt x="766" y="469"/>
                  </a:cubicBezTo>
                  <a:lnTo>
                    <a:pt x="766" y="469"/>
                  </a:lnTo>
                  <a:cubicBezTo>
                    <a:pt x="766" y="469"/>
                    <a:pt x="766" y="469"/>
                    <a:pt x="766" y="469"/>
                  </a:cubicBezTo>
                  <a:cubicBezTo>
                    <a:pt x="791" y="395"/>
                    <a:pt x="816" y="321"/>
                    <a:pt x="791" y="223"/>
                  </a:cubicBezTo>
                  <a:cubicBezTo>
                    <a:pt x="750" y="101"/>
                    <a:pt x="626" y="12"/>
                    <a:pt x="501" y="12"/>
                  </a:cubicBezTo>
                  <a:cubicBezTo>
                    <a:pt x="500" y="12"/>
                    <a:pt x="500" y="12"/>
                    <a:pt x="499" y="12"/>
                  </a:cubicBezTo>
                  <a:lnTo>
                    <a:pt x="499" y="12"/>
                  </a:lnTo>
                  <a:cubicBezTo>
                    <a:pt x="483" y="5"/>
                    <a:pt x="467" y="0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4"/>
            <p:cNvSpPr/>
            <p:nvPr/>
          </p:nvSpPr>
          <p:spPr>
            <a:xfrm>
              <a:off x="5254900" y="4314525"/>
              <a:ext cx="28425" cy="26850"/>
            </a:xfrm>
            <a:custGeom>
              <a:avLst/>
              <a:gdLst/>
              <a:ahLst/>
              <a:cxnLst/>
              <a:rect l="l" t="t" r="r" b="b"/>
              <a:pathLst>
                <a:path w="1137" h="1074" extrusionOk="0">
                  <a:moveTo>
                    <a:pt x="889" y="472"/>
                  </a:moveTo>
                  <a:lnTo>
                    <a:pt x="895" y="488"/>
                  </a:lnTo>
                  <a:lnTo>
                    <a:pt x="895" y="488"/>
                  </a:lnTo>
                  <a:cubicBezTo>
                    <a:pt x="889" y="481"/>
                    <a:pt x="889" y="472"/>
                    <a:pt x="889" y="472"/>
                  </a:cubicBezTo>
                  <a:close/>
                  <a:moveTo>
                    <a:pt x="317" y="1"/>
                  </a:moveTo>
                  <a:cubicBezTo>
                    <a:pt x="260" y="1"/>
                    <a:pt x="201" y="17"/>
                    <a:pt x="149" y="52"/>
                  </a:cubicBezTo>
                  <a:cubicBezTo>
                    <a:pt x="99" y="77"/>
                    <a:pt x="25" y="151"/>
                    <a:pt x="25" y="225"/>
                  </a:cubicBezTo>
                  <a:cubicBezTo>
                    <a:pt x="1" y="299"/>
                    <a:pt x="1" y="398"/>
                    <a:pt x="50" y="472"/>
                  </a:cubicBezTo>
                  <a:lnTo>
                    <a:pt x="50" y="447"/>
                  </a:lnTo>
                  <a:lnTo>
                    <a:pt x="371" y="916"/>
                  </a:lnTo>
                  <a:cubicBezTo>
                    <a:pt x="439" y="1018"/>
                    <a:pt x="543" y="1074"/>
                    <a:pt x="649" y="1074"/>
                  </a:cubicBezTo>
                  <a:cubicBezTo>
                    <a:pt x="674" y="1074"/>
                    <a:pt x="700" y="1070"/>
                    <a:pt x="726" y="1064"/>
                  </a:cubicBezTo>
                  <a:lnTo>
                    <a:pt x="726" y="1064"/>
                  </a:lnTo>
                  <a:cubicBezTo>
                    <a:pt x="731" y="1064"/>
                    <a:pt x="736" y="1064"/>
                    <a:pt x="741" y="1064"/>
                  </a:cubicBezTo>
                  <a:cubicBezTo>
                    <a:pt x="885" y="1064"/>
                    <a:pt x="994" y="962"/>
                    <a:pt x="1027" y="829"/>
                  </a:cubicBezTo>
                  <a:lnTo>
                    <a:pt x="1027" y="829"/>
                  </a:lnTo>
                  <a:cubicBezTo>
                    <a:pt x="1031" y="825"/>
                    <a:pt x="1034" y="821"/>
                    <a:pt x="1037" y="817"/>
                  </a:cubicBezTo>
                  <a:cubicBezTo>
                    <a:pt x="1062" y="768"/>
                    <a:pt x="1087" y="719"/>
                    <a:pt x="1087" y="694"/>
                  </a:cubicBezTo>
                  <a:cubicBezTo>
                    <a:pt x="1087" y="669"/>
                    <a:pt x="1112" y="645"/>
                    <a:pt x="1112" y="620"/>
                  </a:cubicBezTo>
                  <a:cubicBezTo>
                    <a:pt x="1112" y="570"/>
                    <a:pt x="1136" y="521"/>
                    <a:pt x="1136" y="472"/>
                  </a:cubicBezTo>
                  <a:cubicBezTo>
                    <a:pt x="1112" y="422"/>
                    <a:pt x="1112" y="373"/>
                    <a:pt x="1112" y="324"/>
                  </a:cubicBezTo>
                  <a:cubicBezTo>
                    <a:pt x="1062" y="225"/>
                    <a:pt x="1013" y="151"/>
                    <a:pt x="963" y="77"/>
                  </a:cubicBezTo>
                  <a:cubicBezTo>
                    <a:pt x="889" y="27"/>
                    <a:pt x="815" y="3"/>
                    <a:pt x="741" y="3"/>
                  </a:cubicBezTo>
                  <a:lnTo>
                    <a:pt x="667" y="3"/>
                  </a:lnTo>
                  <a:cubicBezTo>
                    <a:pt x="593" y="3"/>
                    <a:pt x="568" y="27"/>
                    <a:pt x="519" y="77"/>
                  </a:cubicBezTo>
                  <a:cubicBezTo>
                    <a:pt x="518" y="78"/>
                    <a:pt x="517" y="79"/>
                    <a:pt x="516" y="79"/>
                  </a:cubicBezTo>
                  <a:lnTo>
                    <a:pt x="516" y="79"/>
                  </a:lnTo>
                  <a:cubicBezTo>
                    <a:pt x="464" y="29"/>
                    <a:pt x="392" y="1"/>
                    <a:pt x="31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4"/>
            <p:cNvSpPr/>
            <p:nvPr/>
          </p:nvSpPr>
          <p:spPr>
            <a:xfrm>
              <a:off x="5343550" y="4277850"/>
              <a:ext cx="28025" cy="36400"/>
            </a:xfrm>
            <a:custGeom>
              <a:avLst/>
              <a:gdLst/>
              <a:ahLst/>
              <a:cxnLst/>
              <a:rect l="l" t="t" r="r" b="b"/>
              <a:pathLst>
                <a:path w="1121" h="1456" extrusionOk="0">
                  <a:moveTo>
                    <a:pt x="342" y="0"/>
                  </a:moveTo>
                  <a:cubicBezTo>
                    <a:pt x="208" y="0"/>
                    <a:pt x="100" y="92"/>
                    <a:pt x="59" y="235"/>
                  </a:cubicBezTo>
                  <a:cubicBezTo>
                    <a:pt x="0" y="457"/>
                    <a:pt x="21" y="678"/>
                    <a:pt x="99" y="879"/>
                  </a:cubicBezTo>
                  <a:lnTo>
                    <a:pt x="99" y="879"/>
                  </a:lnTo>
                  <a:cubicBezTo>
                    <a:pt x="85" y="992"/>
                    <a:pt x="96" y="1110"/>
                    <a:pt x="133" y="1223"/>
                  </a:cubicBezTo>
                  <a:cubicBezTo>
                    <a:pt x="158" y="1297"/>
                    <a:pt x="207" y="1371"/>
                    <a:pt x="257" y="1420"/>
                  </a:cubicBezTo>
                  <a:cubicBezTo>
                    <a:pt x="305" y="1444"/>
                    <a:pt x="355" y="1455"/>
                    <a:pt x="402" y="1455"/>
                  </a:cubicBezTo>
                  <a:cubicBezTo>
                    <a:pt x="517" y="1455"/>
                    <a:pt x="621" y="1393"/>
                    <a:pt x="681" y="1301"/>
                  </a:cubicBezTo>
                  <a:lnTo>
                    <a:pt x="681" y="1301"/>
                  </a:lnTo>
                  <a:cubicBezTo>
                    <a:pt x="873" y="1222"/>
                    <a:pt x="1003" y="1083"/>
                    <a:pt x="1071" y="902"/>
                  </a:cubicBezTo>
                  <a:cubicBezTo>
                    <a:pt x="1121" y="704"/>
                    <a:pt x="1096" y="507"/>
                    <a:pt x="997" y="334"/>
                  </a:cubicBezTo>
                  <a:cubicBezTo>
                    <a:pt x="948" y="235"/>
                    <a:pt x="849" y="186"/>
                    <a:pt x="726" y="186"/>
                  </a:cubicBezTo>
                  <a:cubicBezTo>
                    <a:pt x="691" y="186"/>
                    <a:pt x="656" y="186"/>
                    <a:pt x="621" y="194"/>
                  </a:cubicBezTo>
                  <a:lnTo>
                    <a:pt x="621" y="194"/>
                  </a:lnTo>
                  <a:cubicBezTo>
                    <a:pt x="616" y="183"/>
                    <a:pt x="610" y="172"/>
                    <a:pt x="602" y="161"/>
                  </a:cubicBezTo>
                  <a:cubicBezTo>
                    <a:pt x="578" y="87"/>
                    <a:pt x="504" y="38"/>
                    <a:pt x="429" y="13"/>
                  </a:cubicBezTo>
                  <a:cubicBezTo>
                    <a:pt x="399" y="4"/>
                    <a:pt x="370" y="0"/>
                    <a:pt x="3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4"/>
            <p:cNvSpPr/>
            <p:nvPr/>
          </p:nvSpPr>
          <p:spPr>
            <a:xfrm>
              <a:off x="5338650" y="4382475"/>
              <a:ext cx="26125" cy="35050"/>
            </a:xfrm>
            <a:custGeom>
              <a:avLst/>
              <a:gdLst/>
              <a:ahLst/>
              <a:cxnLst/>
              <a:rect l="l" t="t" r="r" b="b"/>
              <a:pathLst>
                <a:path w="1045" h="1402" extrusionOk="0">
                  <a:moveTo>
                    <a:pt x="502" y="0"/>
                  </a:moveTo>
                  <a:cubicBezTo>
                    <a:pt x="428" y="25"/>
                    <a:pt x="354" y="50"/>
                    <a:pt x="305" y="99"/>
                  </a:cubicBezTo>
                  <a:cubicBezTo>
                    <a:pt x="82" y="277"/>
                    <a:pt x="0" y="555"/>
                    <a:pt x="58" y="824"/>
                  </a:cubicBezTo>
                  <a:lnTo>
                    <a:pt x="58" y="824"/>
                  </a:lnTo>
                  <a:cubicBezTo>
                    <a:pt x="58" y="829"/>
                    <a:pt x="58" y="835"/>
                    <a:pt x="58" y="840"/>
                  </a:cubicBezTo>
                  <a:cubicBezTo>
                    <a:pt x="58" y="1037"/>
                    <a:pt x="181" y="1260"/>
                    <a:pt x="379" y="1358"/>
                  </a:cubicBezTo>
                  <a:cubicBezTo>
                    <a:pt x="427" y="1387"/>
                    <a:pt x="480" y="1401"/>
                    <a:pt x="532" y="1401"/>
                  </a:cubicBezTo>
                  <a:cubicBezTo>
                    <a:pt x="611" y="1401"/>
                    <a:pt x="689" y="1369"/>
                    <a:pt x="749" y="1309"/>
                  </a:cubicBezTo>
                  <a:cubicBezTo>
                    <a:pt x="808" y="1236"/>
                    <a:pt x="855" y="1154"/>
                    <a:pt x="891" y="1067"/>
                  </a:cubicBezTo>
                  <a:lnTo>
                    <a:pt x="891" y="1067"/>
                  </a:lnTo>
                  <a:cubicBezTo>
                    <a:pt x="955" y="1014"/>
                    <a:pt x="1002" y="939"/>
                    <a:pt x="1020" y="865"/>
                  </a:cubicBezTo>
                  <a:cubicBezTo>
                    <a:pt x="1044" y="722"/>
                    <a:pt x="1022" y="557"/>
                    <a:pt x="933" y="457"/>
                  </a:cubicBezTo>
                  <a:lnTo>
                    <a:pt x="933" y="457"/>
                  </a:lnTo>
                  <a:cubicBezTo>
                    <a:pt x="930" y="444"/>
                    <a:pt x="926" y="432"/>
                    <a:pt x="922" y="420"/>
                  </a:cubicBezTo>
                  <a:cubicBezTo>
                    <a:pt x="872" y="297"/>
                    <a:pt x="798" y="198"/>
                    <a:pt x="724" y="99"/>
                  </a:cubicBezTo>
                  <a:cubicBezTo>
                    <a:pt x="675" y="50"/>
                    <a:pt x="601" y="0"/>
                    <a:pt x="50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4"/>
            <p:cNvSpPr/>
            <p:nvPr/>
          </p:nvSpPr>
          <p:spPr>
            <a:xfrm>
              <a:off x="5292925" y="4350925"/>
              <a:ext cx="29675" cy="43100"/>
            </a:xfrm>
            <a:custGeom>
              <a:avLst/>
              <a:gdLst/>
              <a:ahLst/>
              <a:cxnLst/>
              <a:rect l="l" t="t" r="r" b="b"/>
              <a:pathLst>
                <a:path w="1187" h="1724" extrusionOk="0">
                  <a:moveTo>
                    <a:pt x="810" y="0"/>
                  </a:moveTo>
                  <a:cubicBezTo>
                    <a:pt x="738" y="0"/>
                    <a:pt x="664" y="25"/>
                    <a:pt x="603" y="77"/>
                  </a:cubicBezTo>
                  <a:cubicBezTo>
                    <a:pt x="567" y="113"/>
                    <a:pt x="534" y="150"/>
                    <a:pt x="504" y="189"/>
                  </a:cubicBezTo>
                  <a:lnTo>
                    <a:pt x="504" y="189"/>
                  </a:lnTo>
                  <a:cubicBezTo>
                    <a:pt x="496" y="184"/>
                    <a:pt x="488" y="180"/>
                    <a:pt x="479" y="176"/>
                  </a:cubicBezTo>
                  <a:cubicBezTo>
                    <a:pt x="427" y="159"/>
                    <a:pt x="375" y="141"/>
                    <a:pt x="322" y="141"/>
                  </a:cubicBezTo>
                  <a:cubicBezTo>
                    <a:pt x="301" y="141"/>
                    <a:pt x="279" y="144"/>
                    <a:pt x="257" y="151"/>
                  </a:cubicBezTo>
                  <a:cubicBezTo>
                    <a:pt x="183" y="176"/>
                    <a:pt x="109" y="225"/>
                    <a:pt x="60" y="300"/>
                  </a:cubicBezTo>
                  <a:cubicBezTo>
                    <a:pt x="0" y="419"/>
                    <a:pt x="20" y="554"/>
                    <a:pt x="108" y="654"/>
                  </a:cubicBezTo>
                  <a:lnTo>
                    <a:pt x="108" y="654"/>
                  </a:lnTo>
                  <a:cubicBezTo>
                    <a:pt x="99" y="682"/>
                    <a:pt x="91" y="712"/>
                    <a:pt x="84" y="744"/>
                  </a:cubicBezTo>
                  <a:cubicBezTo>
                    <a:pt x="35" y="1016"/>
                    <a:pt x="35" y="1287"/>
                    <a:pt x="84" y="1534"/>
                  </a:cubicBezTo>
                  <a:cubicBezTo>
                    <a:pt x="103" y="1668"/>
                    <a:pt x="219" y="1724"/>
                    <a:pt x="344" y="1724"/>
                  </a:cubicBezTo>
                  <a:cubicBezTo>
                    <a:pt x="506" y="1724"/>
                    <a:pt x="685" y="1630"/>
                    <a:pt x="697" y="1490"/>
                  </a:cubicBezTo>
                  <a:lnTo>
                    <a:pt x="697" y="1490"/>
                  </a:lnTo>
                  <a:cubicBezTo>
                    <a:pt x="743" y="1475"/>
                    <a:pt x="787" y="1449"/>
                    <a:pt x="825" y="1411"/>
                  </a:cubicBezTo>
                  <a:cubicBezTo>
                    <a:pt x="1023" y="1262"/>
                    <a:pt x="1146" y="1016"/>
                    <a:pt x="1146" y="744"/>
                  </a:cubicBezTo>
                  <a:cubicBezTo>
                    <a:pt x="1146" y="741"/>
                    <a:pt x="1146" y="738"/>
                    <a:pt x="1146" y="735"/>
                  </a:cubicBezTo>
                  <a:lnTo>
                    <a:pt x="1146" y="735"/>
                  </a:lnTo>
                  <a:cubicBezTo>
                    <a:pt x="1186" y="565"/>
                    <a:pt x="1180" y="386"/>
                    <a:pt x="1121" y="225"/>
                  </a:cubicBezTo>
                  <a:cubicBezTo>
                    <a:pt x="1073" y="82"/>
                    <a:pt x="943" y="0"/>
                    <a:pt x="81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4"/>
            <p:cNvSpPr/>
            <p:nvPr/>
          </p:nvSpPr>
          <p:spPr>
            <a:xfrm>
              <a:off x="5257975" y="4447275"/>
              <a:ext cx="43250" cy="46700"/>
            </a:xfrm>
            <a:custGeom>
              <a:avLst/>
              <a:gdLst/>
              <a:ahLst/>
              <a:cxnLst/>
              <a:rect l="l" t="t" r="r" b="b"/>
              <a:pathLst>
                <a:path w="1730" h="1868" extrusionOk="0">
                  <a:moveTo>
                    <a:pt x="421" y="1"/>
                  </a:moveTo>
                  <a:cubicBezTo>
                    <a:pt x="322" y="25"/>
                    <a:pt x="248" y="75"/>
                    <a:pt x="198" y="149"/>
                  </a:cubicBezTo>
                  <a:cubicBezTo>
                    <a:pt x="50" y="420"/>
                    <a:pt x="1" y="766"/>
                    <a:pt x="75" y="1062"/>
                  </a:cubicBezTo>
                  <a:cubicBezTo>
                    <a:pt x="132" y="1291"/>
                    <a:pt x="293" y="1491"/>
                    <a:pt x="500" y="1604"/>
                  </a:cubicBezTo>
                  <a:lnTo>
                    <a:pt x="500" y="1604"/>
                  </a:lnTo>
                  <a:cubicBezTo>
                    <a:pt x="506" y="1613"/>
                    <a:pt x="513" y="1621"/>
                    <a:pt x="519" y="1630"/>
                  </a:cubicBezTo>
                  <a:cubicBezTo>
                    <a:pt x="594" y="1729"/>
                    <a:pt x="717" y="1803"/>
                    <a:pt x="840" y="1852"/>
                  </a:cubicBezTo>
                  <a:cubicBezTo>
                    <a:pt x="881" y="1862"/>
                    <a:pt x="921" y="1867"/>
                    <a:pt x="961" y="1867"/>
                  </a:cubicBezTo>
                  <a:cubicBezTo>
                    <a:pt x="1114" y="1867"/>
                    <a:pt x="1256" y="1792"/>
                    <a:pt x="1334" y="1655"/>
                  </a:cubicBezTo>
                  <a:cubicBezTo>
                    <a:pt x="1344" y="1624"/>
                    <a:pt x="1353" y="1594"/>
                    <a:pt x="1361" y="1564"/>
                  </a:cubicBezTo>
                  <a:lnTo>
                    <a:pt x="1361" y="1564"/>
                  </a:lnTo>
                  <a:cubicBezTo>
                    <a:pt x="1395" y="1539"/>
                    <a:pt x="1428" y="1512"/>
                    <a:pt x="1458" y="1482"/>
                  </a:cubicBezTo>
                  <a:cubicBezTo>
                    <a:pt x="1680" y="1260"/>
                    <a:pt x="1729" y="890"/>
                    <a:pt x="1556" y="618"/>
                  </a:cubicBezTo>
                  <a:cubicBezTo>
                    <a:pt x="1384" y="322"/>
                    <a:pt x="1087" y="99"/>
                    <a:pt x="766" y="25"/>
                  </a:cubicBezTo>
                  <a:cubicBezTo>
                    <a:pt x="736" y="17"/>
                    <a:pt x="706" y="13"/>
                    <a:pt x="677" y="13"/>
                  </a:cubicBezTo>
                  <a:cubicBezTo>
                    <a:pt x="644" y="13"/>
                    <a:pt x="611" y="18"/>
                    <a:pt x="581" y="28"/>
                  </a:cubicBezTo>
                  <a:lnTo>
                    <a:pt x="581" y="28"/>
                  </a:lnTo>
                  <a:cubicBezTo>
                    <a:pt x="531" y="8"/>
                    <a:pt x="476" y="1"/>
                    <a:pt x="42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4"/>
            <p:cNvSpPr/>
            <p:nvPr/>
          </p:nvSpPr>
          <p:spPr>
            <a:xfrm>
              <a:off x="5315225" y="4494025"/>
              <a:ext cx="32900" cy="49200"/>
            </a:xfrm>
            <a:custGeom>
              <a:avLst/>
              <a:gdLst/>
              <a:ahLst/>
              <a:cxnLst/>
              <a:rect l="l" t="t" r="r" b="b"/>
              <a:pathLst>
                <a:path w="1316" h="1968" extrusionOk="0">
                  <a:moveTo>
                    <a:pt x="824" y="1"/>
                  </a:moveTo>
                  <a:cubicBezTo>
                    <a:pt x="717" y="1"/>
                    <a:pt x="626" y="45"/>
                    <a:pt x="565" y="133"/>
                  </a:cubicBezTo>
                  <a:lnTo>
                    <a:pt x="565" y="133"/>
                  </a:lnTo>
                  <a:cubicBezTo>
                    <a:pt x="495" y="155"/>
                    <a:pt x="430" y="190"/>
                    <a:pt x="373" y="234"/>
                  </a:cubicBezTo>
                  <a:lnTo>
                    <a:pt x="373" y="234"/>
                  </a:lnTo>
                  <a:cubicBezTo>
                    <a:pt x="186" y="279"/>
                    <a:pt x="1" y="470"/>
                    <a:pt x="121" y="637"/>
                  </a:cubicBezTo>
                  <a:lnTo>
                    <a:pt x="121" y="637"/>
                  </a:lnTo>
                  <a:cubicBezTo>
                    <a:pt x="61" y="896"/>
                    <a:pt x="111" y="1153"/>
                    <a:pt x="229" y="1365"/>
                  </a:cubicBezTo>
                  <a:cubicBezTo>
                    <a:pt x="353" y="1612"/>
                    <a:pt x="575" y="1809"/>
                    <a:pt x="822" y="1933"/>
                  </a:cubicBezTo>
                  <a:cubicBezTo>
                    <a:pt x="869" y="1957"/>
                    <a:pt x="922" y="1968"/>
                    <a:pt x="974" y="1968"/>
                  </a:cubicBezTo>
                  <a:cubicBezTo>
                    <a:pt x="1084" y="1968"/>
                    <a:pt x="1191" y="1918"/>
                    <a:pt x="1242" y="1834"/>
                  </a:cubicBezTo>
                  <a:cubicBezTo>
                    <a:pt x="1316" y="1686"/>
                    <a:pt x="1266" y="1488"/>
                    <a:pt x="1118" y="1414"/>
                  </a:cubicBezTo>
                  <a:lnTo>
                    <a:pt x="1118" y="1125"/>
                  </a:lnTo>
                  <a:lnTo>
                    <a:pt x="1118" y="1125"/>
                  </a:lnTo>
                  <a:cubicBezTo>
                    <a:pt x="1200" y="980"/>
                    <a:pt x="1242" y="815"/>
                    <a:pt x="1242" y="649"/>
                  </a:cubicBezTo>
                  <a:cubicBezTo>
                    <a:pt x="1242" y="520"/>
                    <a:pt x="1195" y="400"/>
                    <a:pt x="1117" y="306"/>
                  </a:cubicBezTo>
                  <a:lnTo>
                    <a:pt x="1117" y="306"/>
                  </a:lnTo>
                  <a:cubicBezTo>
                    <a:pt x="1108" y="168"/>
                    <a:pt x="1013" y="54"/>
                    <a:pt x="896" y="7"/>
                  </a:cubicBezTo>
                  <a:cubicBezTo>
                    <a:pt x="871" y="3"/>
                    <a:pt x="847" y="1"/>
                    <a:pt x="8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4"/>
            <p:cNvSpPr/>
            <p:nvPr/>
          </p:nvSpPr>
          <p:spPr>
            <a:xfrm>
              <a:off x="5337725" y="4585550"/>
              <a:ext cx="38175" cy="46150"/>
            </a:xfrm>
            <a:custGeom>
              <a:avLst/>
              <a:gdLst/>
              <a:ahLst/>
              <a:cxnLst/>
              <a:rect l="l" t="t" r="r" b="b"/>
              <a:pathLst>
                <a:path w="1527" h="1846" extrusionOk="0">
                  <a:moveTo>
                    <a:pt x="311" y="0"/>
                  </a:moveTo>
                  <a:cubicBezTo>
                    <a:pt x="240" y="0"/>
                    <a:pt x="169" y="33"/>
                    <a:pt x="119" y="99"/>
                  </a:cubicBezTo>
                  <a:cubicBezTo>
                    <a:pt x="29" y="167"/>
                    <a:pt x="0" y="277"/>
                    <a:pt x="16" y="371"/>
                  </a:cubicBezTo>
                  <a:lnTo>
                    <a:pt x="16" y="371"/>
                  </a:lnTo>
                  <a:cubicBezTo>
                    <a:pt x="6" y="417"/>
                    <a:pt x="6" y="467"/>
                    <a:pt x="21" y="519"/>
                  </a:cubicBezTo>
                  <a:cubicBezTo>
                    <a:pt x="35" y="586"/>
                    <a:pt x="55" y="651"/>
                    <a:pt x="80" y="714"/>
                  </a:cubicBezTo>
                  <a:lnTo>
                    <a:pt x="80" y="714"/>
                  </a:lnTo>
                  <a:cubicBezTo>
                    <a:pt x="73" y="739"/>
                    <a:pt x="70" y="764"/>
                    <a:pt x="70" y="790"/>
                  </a:cubicBezTo>
                  <a:cubicBezTo>
                    <a:pt x="95" y="864"/>
                    <a:pt x="119" y="938"/>
                    <a:pt x="169" y="988"/>
                  </a:cubicBezTo>
                  <a:lnTo>
                    <a:pt x="226" y="988"/>
                  </a:lnTo>
                  <a:cubicBezTo>
                    <a:pt x="260" y="1037"/>
                    <a:pt x="298" y="1086"/>
                    <a:pt x="342" y="1136"/>
                  </a:cubicBezTo>
                  <a:cubicBezTo>
                    <a:pt x="383" y="1194"/>
                    <a:pt x="433" y="1246"/>
                    <a:pt x="489" y="1293"/>
                  </a:cubicBezTo>
                  <a:lnTo>
                    <a:pt x="489" y="1293"/>
                  </a:lnTo>
                  <a:lnTo>
                    <a:pt x="678" y="1528"/>
                  </a:lnTo>
                  <a:lnTo>
                    <a:pt x="678" y="1528"/>
                  </a:lnTo>
                  <a:cubicBezTo>
                    <a:pt x="691" y="1570"/>
                    <a:pt x="701" y="1612"/>
                    <a:pt x="712" y="1654"/>
                  </a:cubicBezTo>
                  <a:lnTo>
                    <a:pt x="759" y="1627"/>
                  </a:lnTo>
                  <a:lnTo>
                    <a:pt x="759" y="1627"/>
                  </a:lnTo>
                  <a:lnTo>
                    <a:pt x="860" y="1753"/>
                  </a:lnTo>
                  <a:cubicBezTo>
                    <a:pt x="920" y="1813"/>
                    <a:pt x="998" y="1845"/>
                    <a:pt x="1077" y="1845"/>
                  </a:cubicBezTo>
                  <a:cubicBezTo>
                    <a:pt x="1129" y="1845"/>
                    <a:pt x="1182" y="1832"/>
                    <a:pt x="1230" y="1802"/>
                  </a:cubicBezTo>
                  <a:cubicBezTo>
                    <a:pt x="1329" y="1728"/>
                    <a:pt x="1403" y="1605"/>
                    <a:pt x="1354" y="1457"/>
                  </a:cubicBezTo>
                  <a:cubicBezTo>
                    <a:pt x="1352" y="1450"/>
                    <a:pt x="1351" y="1442"/>
                    <a:pt x="1350" y="1435"/>
                  </a:cubicBezTo>
                  <a:lnTo>
                    <a:pt x="1350" y="1435"/>
                  </a:lnTo>
                  <a:cubicBezTo>
                    <a:pt x="1351" y="1434"/>
                    <a:pt x="1352" y="1433"/>
                    <a:pt x="1354" y="1432"/>
                  </a:cubicBezTo>
                  <a:cubicBezTo>
                    <a:pt x="1477" y="1309"/>
                    <a:pt x="1527" y="1111"/>
                    <a:pt x="1477" y="963"/>
                  </a:cubicBezTo>
                  <a:cubicBezTo>
                    <a:pt x="1453" y="839"/>
                    <a:pt x="1403" y="741"/>
                    <a:pt x="1329" y="642"/>
                  </a:cubicBezTo>
                  <a:cubicBezTo>
                    <a:pt x="1255" y="543"/>
                    <a:pt x="1181" y="469"/>
                    <a:pt x="1107" y="395"/>
                  </a:cubicBezTo>
                  <a:cubicBezTo>
                    <a:pt x="909" y="198"/>
                    <a:pt x="662" y="74"/>
                    <a:pt x="416" y="25"/>
                  </a:cubicBezTo>
                  <a:cubicBezTo>
                    <a:pt x="383" y="8"/>
                    <a:pt x="347" y="0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4"/>
            <p:cNvSpPr/>
            <p:nvPr/>
          </p:nvSpPr>
          <p:spPr>
            <a:xfrm>
              <a:off x="5393150" y="4677650"/>
              <a:ext cx="35000" cy="46100"/>
            </a:xfrm>
            <a:custGeom>
              <a:avLst/>
              <a:gdLst/>
              <a:ahLst/>
              <a:cxnLst/>
              <a:rect l="l" t="t" r="r" b="b"/>
              <a:pathLst>
                <a:path w="1400" h="1844" extrusionOk="0">
                  <a:moveTo>
                    <a:pt x="1151" y="1225"/>
                  </a:moveTo>
                  <a:lnTo>
                    <a:pt x="1151" y="1225"/>
                  </a:lnTo>
                  <a:cubicBezTo>
                    <a:pt x="1153" y="1225"/>
                    <a:pt x="1161" y="1240"/>
                    <a:pt x="1161" y="1254"/>
                  </a:cubicBezTo>
                  <a:cubicBezTo>
                    <a:pt x="1151" y="1233"/>
                    <a:pt x="1149" y="1225"/>
                    <a:pt x="1151" y="1225"/>
                  </a:cubicBezTo>
                  <a:close/>
                  <a:moveTo>
                    <a:pt x="612" y="1"/>
                  </a:moveTo>
                  <a:cubicBezTo>
                    <a:pt x="522" y="1"/>
                    <a:pt x="431" y="23"/>
                    <a:pt x="347" y="69"/>
                  </a:cubicBezTo>
                  <a:cubicBezTo>
                    <a:pt x="100" y="217"/>
                    <a:pt x="1" y="513"/>
                    <a:pt x="75" y="785"/>
                  </a:cubicBezTo>
                  <a:cubicBezTo>
                    <a:pt x="148" y="986"/>
                    <a:pt x="288" y="1132"/>
                    <a:pt x="467" y="1225"/>
                  </a:cubicBezTo>
                  <a:lnTo>
                    <a:pt x="467" y="1225"/>
                  </a:lnTo>
                  <a:cubicBezTo>
                    <a:pt x="548" y="1421"/>
                    <a:pt x="667" y="1599"/>
                    <a:pt x="816" y="1748"/>
                  </a:cubicBezTo>
                  <a:cubicBezTo>
                    <a:pt x="881" y="1813"/>
                    <a:pt x="961" y="1843"/>
                    <a:pt x="1037" y="1843"/>
                  </a:cubicBezTo>
                  <a:cubicBezTo>
                    <a:pt x="1162" y="1843"/>
                    <a:pt x="1279" y="1762"/>
                    <a:pt x="1309" y="1624"/>
                  </a:cubicBezTo>
                  <a:cubicBezTo>
                    <a:pt x="1399" y="1295"/>
                    <a:pt x="1353" y="966"/>
                    <a:pt x="1203" y="691"/>
                  </a:cubicBezTo>
                  <a:lnTo>
                    <a:pt x="1203" y="691"/>
                  </a:lnTo>
                  <a:cubicBezTo>
                    <a:pt x="1198" y="564"/>
                    <a:pt x="1167" y="437"/>
                    <a:pt x="1112" y="316"/>
                  </a:cubicBezTo>
                  <a:cubicBezTo>
                    <a:pt x="1010" y="111"/>
                    <a:pt x="813" y="1"/>
                    <a:pt x="6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4"/>
            <p:cNvSpPr/>
            <p:nvPr/>
          </p:nvSpPr>
          <p:spPr>
            <a:xfrm>
              <a:off x="5433900" y="4752800"/>
              <a:ext cx="32125" cy="32750"/>
            </a:xfrm>
            <a:custGeom>
              <a:avLst/>
              <a:gdLst/>
              <a:ahLst/>
              <a:cxnLst/>
              <a:rect l="l" t="t" r="r" b="b"/>
              <a:pathLst>
                <a:path w="1285" h="1310" extrusionOk="0">
                  <a:moveTo>
                    <a:pt x="420" y="1"/>
                  </a:moveTo>
                  <a:cubicBezTo>
                    <a:pt x="346" y="1"/>
                    <a:pt x="272" y="25"/>
                    <a:pt x="223" y="99"/>
                  </a:cubicBezTo>
                  <a:cubicBezTo>
                    <a:pt x="148" y="149"/>
                    <a:pt x="124" y="223"/>
                    <a:pt x="124" y="297"/>
                  </a:cubicBezTo>
                  <a:cubicBezTo>
                    <a:pt x="124" y="330"/>
                    <a:pt x="126" y="360"/>
                    <a:pt x="133" y="387"/>
                  </a:cubicBezTo>
                  <a:lnTo>
                    <a:pt x="133" y="387"/>
                  </a:lnTo>
                  <a:cubicBezTo>
                    <a:pt x="113" y="407"/>
                    <a:pt x="94" y="431"/>
                    <a:pt x="74" y="470"/>
                  </a:cubicBezTo>
                  <a:cubicBezTo>
                    <a:pt x="25" y="544"/>
                    <a:pt x="0" y="618"/>
                    <a:pt x="0" y="692"/>
                  </a:cubicBezTo>
                  <a:cubicBezTo>
                    <a:pt x="0" y="840"/>
                    <a:pt x="74" y="988"/>
                    <a:pt x="173" y="1087"/>
                  </a:cubicBezTo>
                  <a:cubicBezTo>
                    <a:pt x="259" y="1173"/>
                    <a:pt x="363" y="1240"/>
                    <a:pt x="486" y="1240"/>
                  </a:cubicBezTo>
                  <a:cubicBezTo>
                    <a:pt x="505" y="1240"/>
                    <a:pt x="524" y="1238"/>
                    <a:pt x="543" y="1235"/>
                  </a:cubicBezTo>
                  <a:cubicBezTo>
                    <a:pt x="610" y="1235"/>
                    <a:pt x="673" y="1224"/>
                    <a:pt x="731" y="1202"/>
                  </a:cubicBezTo>
                  <a:lnTo>
                    <a:pt x="731" y="1202"/>
                  </a:lnTo>
                  <a:lnTo>
                    <a:pt x="741" y="1210"/>
                  </a:lnTo>
                  <a:cubicBezTo>
                    <a:pt x="766" y="1260"/>
                    <a:pt x="840" y="1285"/>
                    <a:pt x="914" y="1309"/>
                  </a:cubicBezTo>
                  <a:cubicBezTo>
                    <a:pt x="963" y="1309"/>
                    <a:pt x="1037" y="1285"/>
                    <a:pt x="1087" y="1260"/>
                  </a:cubicBezTo>
                  <a:cubicBezTo>
                    <a:pt x="1210" y="1186"/>
                    <a:pt x="1284" y="1062"/>
                    <a:pt x="1235" y="914"/>
                  </a:cubicBezTo>
                  <a:cubicBezTo>
                    <a:pt x="1217" y="824"/>
                    <a:pt x="1172" y="733"/>
                    <a:pt x="1110" y="652"/>
                  </a:cubicBezTo>
                  <a:lnTo>
                    <a:pt x="1110" y="652"/>
                  </a:lnTo>
                  <a:cubicBezTo>
                    <a:pt x="1111" y="641"/>
                    <a:pt x="1111" y="629"/>
                    <a:pt x="1111" y="618"/>
                  </a:cubicBezTo>
                  <a:cubicBezTo>
                    <a:pt x="1087" y="470"/>
                    <a:pt x="1013" y="297"/>
                    <a:pt x="889" y="174"/>
                  </a:cubicBezTo>
                  <a:cubicBezTo>
                    <a:pt x="840" y="124"/>
                    <a:pt x="766" y="99"/>
                    <a:pt x="667" y="50"/>
                  </a:cubicBezTo>
                  <a:cubicBezTo>
                    <a:pt x="593" y="25"/>
                    <a:pt x="519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4"/>
            <p:cNvSpPr/>
            <p:nvPr/>
          </p:nvSpPr>
          <p:spPr>
            <a:xfrm>
              <a:off x="5323425" y="4442700"/>
              <a:ext cx="56800" cy="41925"/>
            </a:xfrm>
            <a:custGeom>
              <a:avLst/>
              <a:gdLst/>
              <a:ahLst/>
              <a:cxnLst/>
              <a:rect l="l" t="t" r="r" b="b"/>
              <a:pathLst>
                <a:path w="2272" h="1677" extrusionOk="0">
                  <a:moveTo>
                    <a:pt x="364" y="1"/>
                  </a:moveTo>
                  <a:cubicBezTo>
                    <a:pt x="267" y="1"/>
                    <a:pt x="166" y="50"/>
                    <a:pt x="99" y="134"/>
                  </a:cubicBezTo>
                  <a:cubicBezTo>
                    <a:pt x="0" y="233"/>
                    <a:pt x="25" y="406"/>
                    <a:pt x="123" y="529"/>
                  </a:cubicBezTo>
                  <a:cubicBezTo>
                    <a:pt x="150" y="552"/>
                    <a:pt x="176" y="574"/>
                    <a:pt x="203" y="596"/>
                  </a:cubicBezTo>
                  <a:lnTo>
                    <a:pt x="203" y="596"/>
                  </a:lnTo>
                  <a:lnTo>
                    <a:pt x="198" y="603"/>
                  </a:lnTo>
                  <a:lnTo>
                    <a:pt x="232" y="619"/>
                  </a:lnTo>
                  <a:lnTo>
                    <a:pt x="232" y="619"/>
                  </a:lnTo>
                  <a:cubicBezTo>
                    <a:pt x="282" y="658"/>
                    <a:pt x="333" y="696"/>
                    <a:pt x="385" y="733"/>
                  </a:cubicBezTo>
                  <a:lnTo>
                    <a:pt x="385" y="733"/>
                  </a:lnTo>
                  <a:cubicBezTo>
                    <a:pt x="484" y="897"/>
                    <a:pt x="623" y="1040"/>
                    <a:pt x="790" y="1147"/>
                  </a:cubicBezTo>
                  <a:cubicBezTo>
                    <a:pt x="812" y="1160"/>
                    <a:pt x="834" y="1174"/>
                    <a:pt x="856" y="1186"/>
                  </a:cubicBezTo>
                  <a:lnTo>
                    <a:pt x="856" y="1186"/>
                  </a:lnTo>
                  <a:cubicBezTo>
                    <a:pt x="979" y="1286"/>
                    <a:pt x="1125" y="1335"/>
                    <a:pt x="1286" y="1343"/>
                  </a:cubicBezTo>
                  <a:lnTo>
                    <a:pt x="1286" y="1343"/>
                  </a:lnTo>
                  <a:cubicBezTo>
                    <a:pt x="1293" y="1352"/>
                    <a:pt x="1301" y="1360"/>
                    <a:pt x="1309" y="1369"/>
                  </a:cubicBezTo>
                  <a:cubicBezTo>
                    <a:pt x="1383" y="1468"/>
                    <a:pt x="1481" y="1542"/>
                    <a:pt x="1580" y="1616"/>
                  </a:cubicBezTo>
                  <a:cubicBezTo>
                    <a:pt x="1652" y="1657"/>
                    <a:pt x="1733" y="1677"/>
                    <a:pt x="1812" y="1677"/>
                  </a:cubicBezTo>
                  <a:cubicBezTo>
                    <a:pt x="1921" y="1677"/>
                    <a:pt x="2027" y="1638"/>
                    <a:pt x="2099" y="1566"/>
                  </a:cubicBezTo>
                  <a:cubicBezTo>
                    <a:pt x="2197" y="1443"/>
                    <a:pt x="2271" y="1319"/>
                    <a:pt x="2247" y="1171"/>
                  </a:cubicBezTo>
                  <a:cubicBezTo>
                    <a:pt x="2247" y="1023"/>
                    <a:pt x="2173" y="875"/>
                    <a:pt x="2025" y="776"/>
                  </a:cubicBezTo>
                  <a:cubicBezTo>
                    <a:pt x="1940" y="713"/>
                    <a:pt x="1855" y="667"/>
                    <a:pt x="1754" y="624"/>
                  </a:cubicBezTo>
                  <a:lnTo>
                    <a:pt x="1754" y="624"/>
                  </a:lnTo>
                  <a:cubicBezTo>
                    <a:pt x="1670" y="447"/>
                    <a:pt x="1527" y="296"/>
                    <a:pt x="1333" y="208"/>
                  </a:cubicBezTo>
                  <a:cubicBezTo>
                    <a:pt x="1139" y="79"/>
                    <a:pt x="908" y="6"/>
                    <a:pt x="671" y="6"/>
                  </a:cubicBezTo>
                  <a:cubicBezTo>
                    <a:pt x="637" y="6"/>
                    <a:pt x="602" y="8"/>
                    <a:pt x="568" y="11"/>
                  </a:cubicBezTo>
                  <a:cubicBezTo>
                    <a:pt x="555" y="9"/>
                    <a:pt x="543" y="9"/>
                    <a:pt x="531" y="9"/>
                  </a:cubicBezTo>
                  <a:cubicBezTo>
                    <a:pt x="505" y="9"/>
                    <a:pt x="480" y="12"/>
                    <a:pt x="457" y="18"/>
                  </a:cubicBezTo>
                  <a:lnTo>
                    <a:pt x="457" y="18"/>
                  </a:lnTo>
                  <a:cubicBezTo>
                    <a:pt x="427" y="6"/>
                    <a:pt x="396" y="1"/>
                    <a:pt x="36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4"/>
            <p:cNvSpPr/>
            <p:nvPr/>
          </p:nvSpPr>
          <p:spPr>
            <a:xfrm>
              <a:off x="5274725" y="4536725"/>
              <a:ext cx="33275" cy="40050"/>
            </a:xfrm>
            <a:custGeom>
              <a:avLst/>
              <a:gdLst/>
              <a:ahLst/>
              <a:cxnLst/>
              <a:rect l="l" t="t" r="r" b="b"/>
              <a:pathLst>
                <a:path w="1331" h="1602" extrusionOk="0">
                  <a:moveTo>
                    <a:pt x="999" y="1019"/>
                  </a:moveTo>
                  <a:lnTo>
                    <a:pt x="1059" y="1040"/>
                  </a:lnTo>
                  <a:cubicBezTo>
                    <a:pt x="1035" y="1040"/>
                    <a:pt x="1011" y="1034"/>
                    <a:pt x="987" y="1025"/>
                  </a:cubicBezTo>
                  <a:lnTo>
                    <a:pt x="987" y="1025"/>
                  </a:lnTo>
                  <a:lnTo>
                    <a:pt x="999" y="1019"/>
                  </a:lnTo>
                  <a:close/>
                  <a:moveTo>
                    <a:pt x="310" y="1"/>
                  </a:moveTo>
                  <a:cubicBezTo>
                    <a:pt x="129" y="1"/>
                    <a:pt x="0" y="187"/>
                    <a:pt x="47" y="373"/>
                  </a:cubicBezTo>
                  <a:cubicBezTo>
                    <a:pt x="63" y="467"/>
                    <a:pt x="88" y="552"/>
                    <a:pt x="118" y="632"/>
                  </a:cubicBezTo>
                  <a:lnTo>
                    <a:pt x="118" y="632"/>
                  </a:lnTo>
                  <a:cubicBezTo>
                    <a:pt x="105" y="681"/>
                    <a:pt x="105" y="736"/>
                    <a:pt x="121" y="793"/>
                  </a:cubicBezTo>
                  <a:lnTo>
                    <a:pt x="146" y="768"/>
                  </a:lnTo>
                  <a:cubicBezTo>
                    <a:pt x="220" y="1163"/>
                    <a:pt x="491" y="1459"/>
                    <a:pt x="862" y="1583"/>
                  </a:cubicBezTo>
                  <a:cubicBezTo>
                    <a:pt x="900" y="1595"/>
                    <a:pt x="937" y="1602"/>
                    <a:pt x="971" y="1602"/>
                  </a:cubicBezTo>
                  <a:cubicBezTo>
                    <a:pt x="1070" y="1602"/>
                    <a:pt x="1152" y="1551"/>
                    <a:pt x="1207" y="1459"/>
                  </a:cubicBezTo>
                  <a:cubicBezTo>
                    <a:pt x="1281" y="1311"/>
                    <a:pt x="1331" y="1138"/>
                    <a:pt x="1306" y="965"/>
                  </a:cubicBezTo>
                  <a:cubicBezTo>
                    <a:pt x="1306" y="793"/>
                    <a:pt x="1257" y="645"/>
                    <a:pt x="1158" y="496"/>
                  </a:cubicBezTo>
                  <a:cubicBezTo>
                    <a:pt x="985" y="200"/>
                    <a:pt x="689" y="3"/>
                    <a:pt x="343" y="3"/>
                  </a:cubicBezTo>
                  <a:cubicBezTo>
                    <a:pt x="332" y="1"/>
                    <a:pt x="321" y="1"/>
                    <a:pt x="31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4"/>
            <p:cNvSpPr/>
            <p:nvPr/>
          </p:nvSpPr>
          <p:spPr>
            <a:xfrm>
              <a:off x="4138950" y="4185125"/>
              <a:ext cx="29650" cy="46150"/>
            </a:xfrm>
            <a:custGeom>
              <a:avLst/>
              <a:gdLst/>
              <a:ahLst/>
              <a:cxnLst/>
              <a:rect l="l" t="t" r="r" b="b"/>
              <a:pathLst>
                <a:path w="1186" h="1846" extrusionOk="0">
                  <a:moveTo>
                    <a:pt x="766" y="0"/>
                  </a:moveTo>
                  <a:cubicBezTo>
                    <a:pt x="713" y="0"/>
                    <a:pt x="661" y="13"/>
                    <a:pt x="613" y="40"/>
                  </a:cubicBezTo>
                  <a:lnTo>
                    <a:pt x="613" y="40"/>
                  </a:lnTo>
                  <a:cubicBezTo>
                    <a:pt x="535" y="41"/>
                    <a:pt x="457" y="66"/>
                    <a:pt x="396" y="117"/>
                  </a:cubicBezTo>
                  <a:cubicBezTo>
                    <a:pt x="130" y="363"/>
                    <a:pt x="0" y="726"/>
                    <a:pt x="47" y="1082"/>
                  </a:cubicBezTo>
                  <a:lnTo>
                    <a:pt x="47" y="1082"/>
                  </a:lnTo>
                  <a:cubicBezTo>
                    <a:pt x="18" y="1234"/>
                    <a:pt x="11" y="1392"/>
                    <a:pt x="26" y="1549"/>
                  </a:cubicBezTo>
                  <a:cubicBezTo>
                    <a:pt x="26" y="1648"/>
                    <a:pt x="100" y="1772"/>
                    <a:pt x="198" y="1821"/>
                  </a:cubicBezTo>
                  <a:cubicBezTo>
                    <a:pt x="240" y="1837"/>
                    <a:pt x="281" y="1846"/>
                    <a:pt x="321" y="1846"/>
                  </a:cubicBezTo>
                  <a:cubicBezTo>
                    <a:pt x="401" y="1846"/>
                    <a:pt x="478" y="1813"/>
                    <a:pt x="544" y="1747"/>
                  </a:cubicBezTo>
                  <a:cubicBezTo>
                    <a:pt x="914" y="1426"/>
                    <a:pt x="1137" y="981"/>
                    <a:pt x="1186" y="488"/>
                  </a:cubicBezTo>
                  <a:cubicBezTo>
                    <a:pt x="1186" y="386"/>
                    <a:pt x="1139" y="296"/>
                    <a:pt x="1070" y="233"/>
                  </a:cubicBezTo>
                  <a:lnTo>
                    <a:pt x="1070" y="233"/>
                  </a:lnTo>
                  <a:cubicBezTo>
                    <a:pt x="1056" y="182"/>
                    <a:pt x="1029" y="133"/>
                    <a:pt x="988" y="93"/>
                  </a:cubicBezTo>
                  <a:cubicBezTo>
                    <a:pt x="927" y="31"/>
                    <a:pt x="846" y="0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4"/>
            <p:cNvSpPr/>
            <p:nvPr/>
          </p:nvSpPr>
          <p:spPr>
            <a:xfrm>
              <a:off x="4069450" y="4266200"/>
              <a:ext cx="36300" cy="41975"/>
            </a:xfrm>
            <a:custGeom>
              <a:avLst/>
              <a:gdLst/>
              <a:ahLst/>
              <a:cxnLst/>
              <a:rect l="l" t="t" r="r" b="b"/>
              <a:pathLst>
                <a:path w="1452" h="1679" extrusionOk="0">
                  <a:moveTo>
                    <a:pt x="1008" y="0"/>
                  </a:moveTo>
                  <a:cubicBezTo>
                    <a:pt x="982" y="0"/>
                    <a:pt x="956" y="3"/>
                    <a:pt x="929" y="10"/>
                  </a:cubicBezTo>
                  <a:cubicBezTo>
                    <a:pt x="369" y="132"/>
                    <a:pt x="1" y="710"/>
                    <a:pt x="134" y="1271"/>
                  </a:cubicBezTo>
                  <a:lnTo>
                    <a:pt x="134" y="1271"/>
                  </a:lnTo>
                  <a:cubicBezTo>
                    <a:pt x="139" y="1329"/>
                    <a:pt x="149" y="1386"/>
                    <a:pt x="164" y="1442"/>
                  </a:cubicBezTo>
                  <a:cubicBezTo>
                    <a:pt x="200" y="1586"/>
                    <a:pt x="329" y="1678"/>
                    <a:pt x="463" y="1678"/>
                  </a:cubicBezTo>
                  <a:cubicBezTo>
                    <a:pt x="512" y="1678"/>
                    <a:pt x="562" y="1666"/>
                    <a:pt x="608" y="1639"/>
                  </a:cubicBezTo>
                  <a:cubicBezTo>
                    <a:pt x="828" y="1493"/>
                    <a:pt x="1005" y="1298"/>
                    <a:pt x="1129" y="1073"/>
                  </a:cubicBezTo>
                  <a:lnTo>
                    <a:pt x="1129" y="1073"/>
                  </a:lnTo>
                  <a:cubicBezTo>
                    <a:pt x="1136" y="1065"/>
                    <a:pt x="1144" y="1056"/>
                    <a:pt x="1151" y="1047"/>
                  </a:cubicBezTo>
                  <a:cubicBezTo>
                    <a:pt x="1275" y="899"/>
                    <a:pt x="1374" y="701"/>
                    <a:pt x="1423" y="528"/>
                  </a:cubicBezTo>
                  <a:cubicBezTo>
                    <a:pt x="1452" y="399"/>
                    <a:pt x="1397" y="278"/>
                    <a:pt x="1307" y="209"/>
                  </a:cubicBezTo>
                  <a:lnTo>
                    <a:pt x="1307" y="209"/>
                  </a:lnTo>
                  <a:cubicBezTo>
                    <a:pt x="1286" y="155"/>
                    <a:pt x="1249" y="107"/>
                    <a:pt x="1201" y="59"/>
                  </a:cubicBezTo>
                  <a:cubicBezTo>
                    <a:pt x="1147" y="23"/>
                    <a:pt x="1079" y="0"/>
                    <a:pt x="100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4"/>
            <p:cNvSpPr/>
            <p:nvPr/>
          </p:nvSpPr>
          <p:spPr>
            <a:xfrm>
              <a:off x="4004150" y="4345825"/>
              <a:ext cx="42250" cy="40100"/>
            </a:xfrm>
            <a:custGeom>
              <a:avLst/>
              <a:gdLst/>
              <a:ahLst/>
              <a:cxnLst/>
              <a:rect l="l" t="t" r="r" b="b"/>
              <a:pathLst>
                <a:path w="1690" h="1604" extrusionOk="0">
                  <a:moveTo>
                    <a:pt x="911" y="0"/>
                  </a:moveTo>
                  <a:cubicBezTo>
                    <a:pt x="823" y="0"/>
                    <a:pt x="734" y="18"/>
                    <a:pt x="653" y="59"/>
                  </a:cubicBezTo>
                  <a:cubicBezTo>
                    <a:pt x="529" y="108"/>
                    <a:pt x="381" y="183"/>
                    <a:pt x="282" y="306"/>
                  </a:cubicBezTo>
                  <a:cubicBezTo>
                    <a:pt x="80" y="508"/>
                    <a:pt x="1" y="792"/>
                    <a:pt x="25" y="1064"/>
                  </a:cubicBezTo>
                  <a:lnTo>
                    <a:pt x="25" y="1064"/>
                  </a:lnTo>
                  <a:cubicBezTo>
                    <a:pt x="14" y="1167"/>
                    <a:pt x="20" y="1272"/>
                    <a:pt x="35" y="1368"/>
                  </a:cubicBezTo>
                  <a:cubicBezTo>
                    <a:pt x="72" y="1512"/>
                    <a:pt x="200" y="1604"/>
                    <a:pt x="335" y="1604"/>
                  </a:cubicBezTo>
                  <a:cubicBezTo>
                    <a:pt x="384" y="1604"/>
                    <a:pt x="433" y="1592"/>
                    <a:pt x="480" y="1565"/>
                  </a:cubicBezTo>
                  <a:cubicBezTo>
                    <a:pt x="612" y="1471"/>
                    <a:pt x="733" y="1368"/>
                    <a:pt x="840" y="1255"/>
                  </a:cubicBezTo>
                  <a:lnTo>
                    <a:pt x="840" y="1255"/>
                  </a:lnTo>
                  <a:cubicBezTo>
                    <a:pt x="907" y="1220"/>
                    <a:pt x="969" y="1175"/>
                    <a:pt x="1023" y="1121"/>
                  </a:cubicBezTo>
                  <a:cubicBezTo>
                    <a:pt x="1049" y="1099"/>
                    <a:pt x="1073" y="1075"/>
                    <a:pt x="1095" y="1050"/>
                  </a:cubicBezTo>
                  <a:lnTo>
                    <a:pt x="1095" y="1050"/>
                  </a:lnTo>
                  <a:cubicBezTo>
                    <a:pt x="1111" y="1051"/>
                    <a:pt x="1127" y="1052"/>
                    <a:pt x="1142" y="1052"/>
                  </a:cubicBezTo>
                  <a:cubicBezTo>
                    <a:pt x="1310" y="1052"/>
                    <a:pt x="1478" y="971"/>
                    <a:pt x="1591" y="775"/>
                  </a:cubicBezTo>
                  <a:cubicBezTo>
                    <a:pt x="1690" y="602"/>
                    <a:pt x="1640" y="405"/>
                    <a:pt x="1492" y="331"/>
                  </a:cubicBezTo>
                  <a:cubicBezTo>
                    <a:pt x="1443" y="301"/>
                    <a:pt x="1392" y="277"/>
                    <a:pt x="1340" y="257"/>
                  </a:cubicBezTo>
                  <a:lnTo>
                    <a:pt x="1340" y="257"/>
                  </a:lnTo>
                  <a:cubicBezTo>
                    <a:pt x="1317" y="144"/>
                    <a:pt x="1244" y="52"/>
                    <a:pt x="1122" y="34"/>
                  </a:cubicBezTo>
                  <a:cubicBezTo>
                    <a:pt x="1055" y="12"/>
                    <a:pt x="984" y="0"/>
                    <a:pt x="9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4"/>
            <p:cNvSpPr/>
            <p:nvPr/>
          </p:nvSpPr>
          <p:spPr>
            <a:xfrm>
              <a:off x="3928475" y="4428900"/>
              <a:ext cx="38925" cy="40625"/>
            </a:xfrm>
            <a:custGeom>
              <a:avLst/>
              <a:gdLst/>
              <a:ahLst/>
              <a:cxnLst/>
              <a:rect l="l" t="t" r="r" b="b"/>
              <a:pathLst>
                <a:path w="1557" h="1625" extrusionOk="0">
                  <a:moveTo>
                    <a:pt x="919" y="593"/>
                  </a:moveTo>
                  <a:lnTo>
                    <a:pt x="919" y="594"/>
                  </a:lnTo>
                  <a:lnTo>
                    <a:pt x="919" y="594"/>
                  </a:lnTo>
                  <a:lnTo>
                    <a:pt x="918" y="593"/>
                  </a:lnTo>
                  <a:lnTo>
                    <a:pt x="918" y="593"/>
                  </a:lnTo>
                  <a:cubicBezTo>
                    <a:pt x="919" y="593"/>
                    <a:pt x="919" y="593"/>
                    <a:pt x="919" y="593"/>
                  </a:cubicBezTo>
                  <a:close/>
                  <a:moveTo>
                    <a:pt x="922" y="599"/>
                  </a:moveTo>
                  <a:lnTo>
                    <a:pt x="922" y="599"/>
                  </a:lnTo>
                  <a:cubicBezTo>
                    <a:pt x="923" y="599"/>
                    <a:pt x="924" y="600"/>
                    <a:pt x="925" y="601"/>
                  </a:cubicBezTo>
                  <a:lnTo>
                    <a:pt x="925" y="601"/>
                  </a:lnTo>
                  <a:lnTo>
                    <a:pt x="923" y="601"/>
                  </a:lnTo>
                  <a:lnTo>
                    <a:pt x="923" y="601"/>
                  </a:lnTo>
                  <a:lnTo>
                    <a:pt x="922" y="599"/>
                  </a:lnTo>
                  <a:close/>
                  <a:moveTo>
                    <a:pt x="908" y="598"/>
                  </a:moveTo>
                  <a:cubicBezTo>
                    <a:pt x="908" y="599"/>
                    <a:pt x="907" y="600"/>
                    <a:pt x="906" y="601"/>
                  </a:cubicBezTo>
                  <a:lnTo>
                    <a:pt x="906" y="601"/>
                  </a:lnTo>
                  <a:lnTo>
                    <a:pt x="904" y="601"/>
                  </a:lnTo>
                  <a:lnTo>
                    <a:pt x="904" y="601"/>
                  </a:lnTo>
                  <a:cubicBezTo>
                    <a:pt x="906" y="600"/>
                    <a:pt x="907" y="599"/>
                    <a:pt x="908" y="598"/>
                  </a:cubicBezTo>
                  <a:close/>
                  <a:moveTo>
                    <a:pt x="911" y="594"/>
                  </a:moveTo>
                  <a:lnTo>
                    <a:pt x="911" y="594"/>
                  </a:lnTo>
                  <a:cubicBezTo>
                    <a:pt x="912" y="594"/>
                    <a:pt x="912" y="594"/>
                    <a:pt x="912" y="594"/>
                  </a:cubicBezTo>
                  <a:lnTo>
                    <a:pt x="912" y="594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2" y="596"/>
                    <a:pt x="913" y="596"/>
                    <a:pt x="914" y="595"/>
                  </a:cubicBezTo>
                  <a:lnTo>
                    <a:pt x="914" y="595"/>
                  </a:lnTo>
                  <a:cubicBezTo>
                    <a:pt x="914" y="596"/>
                    <a:pt x="915" y="596"/>
                    <a:pt x="916" y="597"/>
                  </a:cubicBezTo>
                  <a:lnTo>
                    <a:pt x="916" y="597"/>
                  </a:lnTo>
                  <a:cubicBezTo>
                    <a:pt x="916" y="597"/>
                    <a:pt x="916" y="596"/>
                    <a:pt x="917" y="596"/>
                  </a:cubicBezTo>
                  <a:lnTo>
                    <a:pt x="917" y="596"/>
                  </a:lnTo>
                  <a:cubicBezTo>
                    <a:pt x="917" y="596"/>
                    <a:pt x="917" y="596"/>
                    <a:pt x="917" y="596"/>
                  </a:cubicBezTo>
                  <a:lnTo>
                    <a:pt x="917" y="596"/>
                  </a:lnTo>
                  <a:lnTo>
                    <a:pt x="916" y="597"/>
                  </a:lnTo>
                  <a:lnTo>
                    <a:pt x="916" y="597"/>
                  </a:lnTo>
                  <a:cubicBezTo>
                    <a:pt x="916" y="597"/>
                    <a:pt x="916" y="597"/>
                    <a:pt x="916" y="597"/>
                  </a:cubicBezTo>
                  <a:lnTo>
                    <a:pt x="916" y="597"/>
                  </a:lnTo>
                  <a:cubicBezTo>
                    <a:pt x="915" y="598"/>
                    <a:pt x="915" y="599"/>
                    <a:pt x="914" y="600"/>
                  </a:cubicBezTo>
                  <a:lnTo>
                    <a:pt x="916" y="597"/>
                  </a:lnTo>
                  <a:lnTo>
                    <a:pt x="916" y="597"/>
                  </a:lnTo>
                  <a:cubicBezTo>
                    <a:pt x="918" y="598"/>
                    <a:pt x="920" y="600"/>
                    <a:pt x="922" y="602"/>
                  </a:cubicBezTo>
                  <a:lnTo>
                    <a:pt x="922" y="602"/>
                  </a:lnTo>
                  <a:lnTo>
                    <a:pt x="914" y="604"/>
                  </a:lnTo>
                  <a:lnTo>
                    <a:pt x="914" y="604"/>
                  </a:lnTo>
                  <a:lnTo>
                    <a:pt x="913" y="603"/>
                  </a:lnTo>
                  <a:lnTo>
                    <a:pt x="913" y="603"/>
                  </a:lnTo>
                  <a:cubicBezTo>
                    <a:pt x="913" y="602"/>
                    <a:pt x="914" y="601"/>
                    <a:pt x="914" y="600"/>
                  </a:cubicBezTo>
                  <a:lnTo>
                    <a:pt x="914" y="600"/>
                  </a:lnTo>
                  <a:lnTo>
                    <a:pt x="912" y="603"/>
                  </a:lnTo>
                  <a:lnTo>
                    <a:pt x="912" y="603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08" y="606"/>
                  </a:lnTo>
                  <a:lnTo>
                    <a:pt x="908" y="606"/>
                  </a:lnTo>
                  <a:lnTo>
                    <a:pt x="905" y="603"/>
                  </a:lnTo>
                  <a:lnTo>
                    <a:pt x="905" y="603"/>
                  </a:lnTo>
                  <a:cubicBezTo>
                    <a:pt x="906" y="602"/>
                    <a:pt x="906" y="602"/>
                    <a:pt x="906" y="601"/>
                  </a:cubicBezTo>
                  <a:lnTo>
                    <a:pt x="906" y="601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1" y="597"/>
                    <a:pt x="909" y="597"/>
                    <a:pt x="908" y="598"/>
                  </a:cubicBezTo>
                  <a:lnTo>
                    <a:pt x="908" y="598"/>
                  </a:lnTo>
                  <a:cubicBezTo>
                    <a:pt x="909" y="597"/>
                    <a:pt x="910" y="595"/>
                    <a:pt x="911" y="594"/>
                  </a:cubicBezTo>
                  <a:close/>
                  <a:moveTo>
                    <a:pt x="904" y="605"/>
                  </a:moveTo>
                  <a:lnTo>
                    <a:pt x="904" y="605"/>
                  </a:lnTo>
                  <a:cubicBezTo>
                    <a:pt x="905" y="605"/>
                    <a:pt x="906" y="606"/>
                    <a:pt x="907" y="607"/>
                  </a:cubicBezTo>
                  <a:lnTo>
                    <a:pt x="907" y="607"/>
                  </a:lnTo>
                  <a:lnTo>
                    <a:pt x="902" y="608"/>
                  </a:lnTo>
                  <a:lnTo>
                    <a:pt x="902" y="608"/>
                  </a:lnTo>
                  <a:cubicBezTo>
                    <a:pt x="903" y="607"/>
                    <a:pt x="904" y="606"/>
                    <a:pt x="904" y="605"/>
                  </a:cubicBezTo>
                  <a:close/>
                  <a:moveTo>
                    <a:pt x="927" y="606"/>
                  </a:moveTo>
                  <a:cubicBezTo>
                    <a:pt x="928" y="607"/>
                    <a:pt x="929" y="608"/>
                    <a:pt x="930" y="609"/>
                  </a:cubicBezTo>
                  <a:lnTo>
                    <a:pt x="930" y="609"/>
                  </a:lnTo>
                  <a:lnTo>
                    <a:pt x="929" y="609"/>
                  </a:lnTo>
                  <a:lnTo>
                    <a:pt x="927" y="606"/>
                  </a:lnTo>
                  <a:close/>
                  <a:moveTo>
                    <a:pt x="896" y="633"/>
                  </a:moveTo>
                  <a:lnTo>
                    <a:pt x="898" y="637"/>
                  </a:lnTo>
                  <a:lnTo>
                    <a:pt x="898" y="637"/>
                  </a:lnTo>
                  <a:lnTo>
                    <a:pt x="898" y="638"/>
                  </a:lnTo>
                  <a:lnTo>
                    <a:pt x="898" y="638"/>
                  </a:lnTo>
                  <a:cubicBezTo>
                    <a:pt x="897" y="637"/>
                    <a:pt x="896" y="635"/>
                    <a:pt x="896" y="633"/>
                  </a:cubicBezTo>
                  <a:close/>
                  <a:moveTo>
                    <a:pt x="949" y="635"/>
                  </a:moveTo>
                  <a:lnTo>
                    <a:pt x="949" y="635"/>
                  </a:lnTo>
                  <a:cubicBezTo>
                    <a:pt x="950" y="636"/>
                    <a:pt x="951" y="638"/>
                    <a:pt x="952" y="639"/>
                  </a:cubicBezTo>
                  <a:lnTo>
                    <a:pt x="952" y="639"/>
                  </a:lnTo>
                  <a:cubicBezTo>
                    <a:pt x="951" y="640"/>
                    <a:pt x="951" y="641"/>
                    <a:pt x="951" y="642"/>
                  </a:cubicBezTo>
                  <a:lnTo>
                    <a:pt x="951" y="642"/>
                  </a:lnTo>
                  <a:lnTo>
                    <a:pt x="947" y="637"/>
                  </a:lnTo>
                  <a:lnTo>
                    <a:pt x="947" y="637"/>
                  </a:lnTo>
                  <a:lnTo>
                    <a:pt x="949" y="635"/>
                  </a:lnTo>
                  <a:close/>
                  <a:moveTo>
                    <a:pt x="944" y="641"/>
                  </a:moveTo>
                  <a:cubicBezTo>
                    <a:pt x="945" y="644"/>
                    <a:pt x="946" y="647"/>
                    <a:pt x="947" y="649"/>
                  </a:cubicBezTo>
                  <a:lnTo>
                    <a:pt x="947" y="649"/>
                  </a:lnTo>
                  <a:cubicBezTo>
                    <a:pt x="947" y="652"/>
                    <a:pt x="946" y="654"/>
                    <a:pt x="945" y="656"/>
                  </a:cubicBezTo>
                  <a:lnTo>
                    <a:pt x="945" y="656"/>
                  </a:lnTo>
                  <a:cubicBezTo>
                    <a:pt x="945" y="656"/>
                    <a:pt x="944" y="656"/>
                    <a:pt x="944" y="657"/>
                  </a:cubicBezTo>
                  <a:lnTo>
                    <a:pt x="939" y="649"/>
                  </a:lnTo>
                  <a:lnTo>
                    <a:pt x="944" y="641"/>
                  </a:lnTo>
                  <a:close/>
                  <a:moveTo>
                    <a:pt x="919" y="1"/>
                  </a:moveTo>
                  <a:cubicBezTo>
                    <a:pt x="868" y="1"/>
                    <a:pt x="817" y="7"/>
                    <a:pt x="766" y="20"/>
                  </a:cubicBezTo>
                  <a:cubicBezTo>
                    <a:pt x="526" y="80"/>
                    <a:pt x="358" y="268"/>
                    <a:pt x="309" y="490"/>
                  </a:cubicBezTo>
                  <a:lnTo>
                    <a:pt x="309" y="490"/>
                  </a:lnTo>
                  <a:cubicBezTo>
                    <a:pt x="255" y="570"/>
                    <a:pt x="223" y="667"/>
                    <a:pt x="223" y="760"/>
                  </a:cubicBezTo>
                  <a:cubicBezTo>
                    <a:pt x="227" y="787"/>
                    <a:pt x="232" y="812"/>
                    <a:pt x="238" y="837"/>
                  </a:cubicBezTo>
                  <a:lnTo>
                    <a:pt x="238" y="837"/>
                  </a:lnTo>
                  <a:cubicBezTo>
                    <a:pt x="144" y="862"/>
                    <a:pt x="74" y="912"/>
                    <a:pt x="50" y="1007"/>
                  </a:cubicBezTo>
                  <a:cubicBezTo>
                    <a:pt x="1" y="1081"/>
                    <a:pt x="1" y="1180"/>
                    <a:pt x="50" y="1279"/>
                  </a:cubicBezTo>
                  <a:cubicBezTo>
                    <a:pt x="90" y="1338"/>
                    <a:pt x="138" y="1391"/>
                    <a:pt x="193" y="1435"/>
                  </a:cubicBezTo>
                  <a:lnTo>
                    <a:pt x="193" y="1435"/>
                  </a:lnTo>
                  <a:cubicBezTo>
                    <a:pt x="202" y="1449"/>
                    <a:pt x="212" y="1463"/>
                    <a:pt x="223" y="1476"/>
                  </a:cubicBezTo>
                  <a:cubicBezTo>
                    <a:pt x="342" y="1578"/>
                    <a:pt x="484" y="1625"/>
                    <a:pt x="624" y="1625"/>
                  </a:cubicBezTo>
                  <a:cubicBezTo>
                    <a:pt x="687" y="1625"/>
                    <a:pt x="750" y="1615"/>
                    <a:pt x="810" y="1597"/>
                  </a:cubicBezTo>
                  <a:lnTo>
                    <a:pt x="810" y="1597"/>
                  </a:lnTo>
                  <a:cubicBezTo>
                    <a:pt x="1054" y="1574"/>
                    <a:pt x="1270" y="1431"/>
                    <a:pt x="1384" y="1205"/>
                  </a:cubicBezTo>
                  <a:cubicBezTo>
                    <a:pt x="1414" y="1165"/>
                    <a:pt x="1427" y="1112"/>
                    <a:pt x="1427" y="1057"/>
                  </a:cubicBezTo>
                  <a:lnTo>
                    <a:pt x="1427" y="1057"/>
                  </a:lnTo>
                  <a:cubicBezTo>
                    <a:pt x="1519" y="939"/>
                    <a:pt x="1556" y="785"/>
                    <a:pt x="1556" y="612"/>
                  </a:cubicBezTo>
                  <a:cubicBezTo>
                    <a:pt x="1532" y="439"/>
                    <a:pt x="1458" y="267"/>
                    <a:pt x="1309" y="143"/>
                  </a:cubicBezTo>
                  <a:cubicBezTo>
                    <a:pt x="1200" y="52"/>
                    <a:pt x="1063" y="1"/>
                    <a:pt x="9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4"/>
            <p:cNvSpPr/>
            <p:nvPr/>
          </p:nvSpPr>
          <p:spPr>
            <a:xfrm>
              <a:off x="3807500" y="4617175"/>
              <a:ext cx="37425" cy="49700"/>
            </a:xfrm>
            <a:custGeom>
              <a:avLst/>
              <a:gdLst/>
              <a:ahLst/>
              <a:cxnLst/>
              <a:rect l="l" t="t" r="r" b="b"/>
              <a:pathLst>
                <a:path w="1497" h="1988" extrusionOk="0">
                  <a:moveTo>
                    <a:pt x="791" y="611"/>
                  </a:moveTo>
                  <a:lnTo>
                    <a:pt x="791" y="611"/>
                  </a:lnTo>
                  <a:cubicBezTo>
                    <a:pt x="803" y="624"/>
                    <a:pt x="803" y="630"/>
                    <a:pt x="800" y="630"/>
                  </a:cubicBezTo>
                  <a:cubicBezTo>
                    <a:pt x="797" y="630"/>
                    <a:pt x="791" y="624"/>
                    <a:pt x="791" y="611"/>
                  </a:cubicBezTo>
                  <a:close/>
                  <a:moveTo>
                    <a:pt x="809" y="622"/>
                  </a:moveTo>
                  <a:cubicBezTo>
                    <a:pt x="809" y="622"/>
                    <a:pt x="811" y="626"/>
                    <a:pt x="816" y="636"/>
                  </a:cubicBezTo>
                  <a:cubicBezTo>
                    <a:pt x="816" y="636"/>
                    <a:pt x="816" y="636"/>
                    <a:pt x="816" y="639"/>
                  </a:cubicBezTo>
                  <a:lnTo>
                    <a:pt x="816" y="639"/>
                  </a:lnTo>
                  <a:cubicBezTo>
                    <a:pt x="812" y="630"/>
                    <a:pt x="808" y="622"/>
                    <a:pt x="809" y="622"/>
                  </a:cubicBezTo>
                  <a:close/>
                  <a:moveTo>
                    <a:pt x="754" y="0"/>
                  </a:moveTo>
                  <a:cubicBezTo>
                    <a:pt x="649" y="0"/>
                    <a:pt x="544" y="31"/>
                    <a:pt x="445" y="93"/>
                  </a:cubicBezTo>
                  <a:cubicBezTo>
                    <a:pt x="273" y="241"/>
                    <a:pt x="149" y="439"/>
                    <a:pt x="100" y="636"/>
                  </a:cubicBezTo>
                  <a:cubicBezTo>
                    <a:pt x="1" y="1006"/>
                    <a:pt x="1" y="1401"/>
                    <a:pt x="149" y="1772"/>
                  </a:cubicBezTo>
                  <a:cubicBezTo>
                    <a:pt x="191" y="1911"/>
                    <a:pt x="320" y="1988"/>
                    <a:pt x="450" y="1988"/>
                  </a:cubicBezTo>
                  <a:cubicBezTo>
                    <a:pt x="489" y="1988"/>
                    <a:pt x="529" y="1981"/>
                    <a:pt x="566" y="1967"/>
                  </a:cubicBezTo>
                  <a:lnTo>
                    <a:pt x="566" y="1967"/>
                  </a:lnTo>
                  <a:cubicBezTo>
                    <a:pt x="583" y="1968"/>
                    <a:pt x="601" y="1969"/>
                    <a:pt x="618" y="1969"/>
                  </a:cubicBezTo>
                  <a:cubicBezTo>
                    <a:pt x="711" y="1969"/>
                    <a:pt x="803" y="1945"/>
                    <a:pt x="890" y="1895"/>
                  </a:cubicBezTo>
                  <a:cubicBezTo>
                    <a:pt x="1122" y="1704"/>
                    <a:pt x="1279" y="1460"/>
                    <a:pt x="1355" y="1192"/>
                  </a:cubicBezTo>
                  <a:lnTo>
                    <a:pt x="1355" y="1192"/>
                  </a:lnTo>
                  <a:cubicBezTo>
                    <a:pt x="1459" y="967"/>
                    <a:pt x="1497" y="693"/>
                    <a:pt x="1373" y="479"/>
                  </a:cubicBezTo>
                  <a:lnTo>
                    <a:pt x="1373" y="479"/>
                  </a:lnTo>
                  <a:cubicBezTo>
                    <a:pt x="1318" y="321"/>
                    <a:pt x="1201" y="185"/>
                    <a:pt x="1063" y="93"/>
                  </a:cubicBezTo>
                  <a:cubicBezTo>
                    <a:pt x="964" y="31"/>
                    <a:pt x="859" y="0"/>
                    <a:pt x="75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4"/>
            <p:cNvSpPr/>
            <p:nvPr/>
          </p:nvSpPr>
          <p:spPr>
            <a:xfrm>
              <a:off x="3866150" y="4529375"/>
              <a:ext cx="37050" cy="37125"/>
            </a:xfrm>
            <a:custGeom>
              <a:avLst/>
              <a:gdLst/>
              <a:ahLst/>
              <a:cxnLst/>
              <a:rect l="l" t="t" r="r" b="b"/>
              <a:pathLst>
                <a:path w="1482" h="1485" extrusionOk="0">
                  <a:moveTo>
                    <a:pt x="669" y="624"/>
                  </a:moveTo>
                  <a:lnTo>
                    <a:pt x="647" y="639"/>
                  </a:lnTo>
                  <a:lnTo>
                    <a:pt x="647" y="639"/>
                  </a:lnTo>
                  <a:cubicBezTo>
                    <a:pt x="653" y="634"/>
                    <a:pt x="658" y="630"/>
                    <a:pt x="664" y="626"/>
                  </a:cubicBezTo>
                  <a:lnTo>
                    <a:pt x="664" y="626"/>
                  </a:lnTo>
                  <a:cubicBezTo>
                    <a:pt x="666" y="626"/>
                    <a:pt x="667" y="625"/>
                    <a:pt x="669" y="624"/>
                  </a:cubicBezTo>
                  <a:close/>
                  <a:moveTo>
                    <a:pt x="641" y="646"/>
                  </a:moveTo>
                  <a:lnTo>
                    <a:pt x="639" y="653"/>
                  </a:lnTo>
                  <a:lnTo>
                    <a:pt x="639" y="653"/>
                  </a:lnTo>
                  <a:lnTo>
                    <a:pt x="634" y="656"/>
                  </a:lnTo>
                  <a:lnTo>
                    <a:pt x="634" y="656"/>
                  </a:lnTo>
                  <a:cubicBezTo>
                    <a:pt x="636" y="652"/>
                    <a:pt x="639" y="649"/>
                    <a:pt x="641" y="646"/>
                  </a:cubicBezTo>
                  <a:close/>
                  <a:moveTo>
                    <a:pt x="674" y="776"/>
                  </a:moveTo>
                  <a:lnTo>
                    <a:pt x="679" y="778"/>
                  </a:lnTo>
                  <a:lnTo>
                    <a:pt x="679" y="778"/>
                  </a:lnTo>
                  <a:lnTo>
                    <a:pt x="682" y="781"/>
                  </a:lnTo>
                  <a:lnTo>
                    <a:pt x="682" y="781"/>
                  </a:lnTo>
                  <a:lnTo>
                    <a:pt x="676" y="789"/>
                  </a:lnTo>
                  <a:lnTo>
                    <a:pt x="676" y="789"/>
                  </a:lnTo>
                  <a:cubicBezTo>
                    <a:pt x="675" y="785"/>
                    <a:pt x="674" y="780"/>
                    <a:pt x="674" y="776"/>
                  </a:cubicBezTo>
                  <a:close/>
                  <a:moveTo>
                    <a:pt x="784" y="797"/>
                  </a:moveTo>
                  <a:lnTo>
                    <a:pt x="779" y="801"/>
                  </a:lnTo>
                  <a:lnTo>
                    <a:pt x="779" y="801"/>
                  </a:lnTo>
                  <a:cubicBezTo>
                    <a:pt x="778" y="800"/>
                    <a:pt x="778" y="799"/>
                    <a:pt x="777" y="797"/>
                  </a:cubicBezTo>
                  <a:lnTo>
                    <a:pt x="777" y="797"/>
                  </a:lnTo>
                  <a:cubicBezTo>
                    <a:pt x="779" y="797"/>
                    <a:pt x="782" y="797"/>
                    <a:pt x="784" y="797"/>
                  </a:cubicBezTo>
                  <a:close/>
                  <a:moveTo>
                    <a:pt x="771" y="799"/>
                  </a:moveTo>
                  <a:lnTo>
                    <a:pt x="766" y="815"/>
                  </a:lnTo>
                  <a:lnTo>
                    <a:pt x="766" y="815"/>
                  </a:lnTo>
                  <a:cubicBezTo>
                    <a:pt x="766" y="809"/>
                    <a:pt x="767" y="805"/>
                    <a:pt x="769" y="801"/>
                  </a:cubicBezTo>
                  <a:lnTo>
                    <a:pt x="769" y="801"/>
                  </a:lnTo>
                  <a:cubicBezTo>
                    <a:pt x="770" y="800"/>
                    <a:pt x="771" y="799"/>
                    <a:pt x="771" y="799"/>
                  </a:cubicBezTo>
                  <a:close/>
                  <a:moveTo>
                    <a:pt x="634" y="826"/>
                  </a:moveTo>
                  <a:lnTo>
                    <a:pt x="639" y="829"/>
                  </a:lnTo>
                  <a:lnTo>
                    <a:pt x="639" y="829"/>
                  </a:lnTo>
                  <a:lnTo>
                    <a:pt x="640" y="832"/>
                  </a:lnTo>
                  <a:lnTo>
                    <a:pt x="640" y="832"/>
                  </a:lnTo>
                  <a:lnTo>
                    <a:pt x="639" y="833"/>
                  </a:lnTo>
                  <a:lnTo>
                    <a:pt x="639" y="833"/>
                  </a:lnTo>
                  <a:cubicBezTo>
                    <a:pt x="639" y="833"/>
                    <a:pt x="638" y="832"/>
                    <a:pt x="638" y="832"/>
                  </a:cubicBezTo>
                  <a:lnTo>
                    <a:pt x="638" y="832"/>
                  </a:lnTo>
                  <a:cubicBezTo>
                    <a:pt x="637" y="830"/>
                    <a:pt x="635" y="828"/>
                    <a:pt x="634" y="826"/>
                  </a:cubicBezTo>
                  <a:close/>
                  <a:moveTo>
                    <a:pt x="716" y="0"/>
                  </a:moveTo>
                  <a:cubicBezTo>
                    <a:pt x="494" y="0"/>
                    <a:pt x="297" y="74"/>
                    <a:pt x="173" y="247"/>
                  </a:cubicBezTo>
                  <a:cubicBezTo>
                    <a:pt x="99" y="321"/>
                    <a:pt x="50" y="445"/>
                    <a:pt x="25" y="544"/>
                  </a:cubicBezTo>
                  <a:cubicBezTo>
                    <a:pt x="0" y="667"/>
                    <a:pt x="0" y="790"/>
                    <a:pt x="25" y="889"/>
                  </a:cubicBezTo>
                  <a:cubicBezTo>
                    <a:pt x="25" y="988"/>
                    <a:pt x="74" y="1087"/>
                    <a:pt x="124" y="1161"/>
                  </a:cubicBezTo>
                  <a:cubicBezTo>
                    <a:pt x="149" y="1210"/>
                    <a:pt x="198" y="1259"/>
                    <a:pt x="247" y="1309"/>
                  </a:cubicBezTo>
                  <a:cubicBezTo>
                    <a:pt x="321" y="1358"/>
                    <a:pt x="395" y="1408"/>
                    <a:pt x="469" y="1432"/>
                  </a:cubicBezTo>
                  <a:cubicBezTo>
                    <a:pt x="560" y="1469"/>
                    <a:pt x="651" y="1485"/>
                    <a:pt x="739" y="1485"/>
                  </a:cubicBezTo>
                  <a:cubicBezTo>
                    <a:pt x="891" y="1485"/>
                    <a:pt x="1036" y="1436"/>
                    <a:pt x="1161" y="1358"/>
                  </a:cubicBezTo>
                  <a:cubicBezTo>
                    <a:pt x="1298" y="1267"/>
                    <a:pt x="1351" y="1111"/>
                    <a:pt x="1298" y="971"/>
                  </a:cubicBezTo>
                  <a:lnTo>
                    <a:pt x="1298" y="971"/>
                  </a:lnTo>
                  <a:cubicBezTo>
                    <a:pt x="1363" y="880"/>
                    <a:pt x="1414" y="782"/>
                    <a:pt x="1457" y="667"/>
                  </a:cubicBezTo>
                  <a:cubicBezTo>
                    <a:pt x="1482" y="593"/>
                    <a:pt x="1457" y="494"/>
                    <a:pt x="1432" y="445"/>
                  </a:cubicBezTo>
                  <a:cubicBezTo>
                    <a:pt x="1427" y="437"/>
                    <a:pt x="1422" y="429"/>
                    <a:pt x="1416" y="422"/>
                  </a:cubicBezTo>
                  <a:lnTo>
                    <a:pt x="1416" y="422"/>
                  </a:lnTo>
                  <a:cubicBezTo>
                    <a:pt x="1409" y="395"/>
                    <a:pt x="1399" y="369"/>
                    <a:pt x="1383" y="346"/>
                  </a:cubicBezTo>
                  <a:cubicBezTo>
                    <a:pt x="1334" y="297"/>
                    <a:pt x="1309" y="247"/>
                    <a:pt x="1260" y="223"/>
                  </a:cubicBezTo>
                  <a:cubicBezTo>
                    <a:pt x="1111" y="74"/>
                    <a:pt x="914" y="0"/>
                    <a:pt x="71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4"/>
            <p:cNvSpPr/>
            <p:nvPr/>
          </p:nvSpPr>
          <p:spPr>
            <a:xfrm>
              <a:off x="3734050" y="4712075"/>
              <a:ext cx="30175" cy="43850"/>
            </a:xfrm>
            <a:custGeom>
              <a:avLst/>
              <a:gdLst/>
              <a:ahLst/>
              <a:cxnLst/>
              <a:rect l="l" t="t" r="r" b="b"/>
              <a:pathLst>
                <a:path w="1207" h="1754" extrusionOk="0">
                  <a:moveTo>
                    <a:pt x="593" y="0"/>
                  </a:moveTo>
                  <a:cubicBezTo>
                    <a:pt x="421" y="0"/>
                    <a:pt x="273" y="99"/>
                    <a:pt x="198" y="247"/>
                  </a:cubicBezTo>
                  <a:cubicBezTo>
                    <a:pt x="147" y="350"/>
                    <a:pt x="120" y="440"/>
                    <a:pt x="107" y="535"/>
                  </a:cubicBezTo>
                  <a:lnTo>
                    <a:pt x="107" y="535"/>
                  </a:lnTo>
                  <a:cubicBezTo>
                    <a:pt x="95" y="562"/>
                    <a:pt x="84" y="590"/>
                    <a:pt x="75" y="617"/>
                  </a:cubicBezTo>
                  <a:cubicBezTo>
                    <a:pt x="26" y="766"/>
                    <a:pt x="1" y="914"/>
                    <a:pt x="26" y="1062"/>
                  </a:cubicBezTo>
                  <a:cubicBezTo>
                    <a:pt x="29" y="1085"/>
                    <a:pt x="35" y="1107"/>
                    <a:pt x="42" y="1128"/>
                  </a:cubicBezTo>
                  <a:lnTo>
                    <a:pt x="42" y="1128"/>
                  </a:lnTo>
                  <a:lnTo>
                    <a:pt x="1" y="1457"/>
                  </a:lnTo>
                  <a:cubicBezTo>
                    <a:pt x="1" y="1531"/>
                    <a:pt x="26" y="1605"/>
                    <a:pt x="75" y="1679"/>
                  </a:cubicBezTo>
                  <a:cubicBezTo>
                    <a:pt x="149" y="1728"/>
                    <a:pt x="223" y="1753"/>
                    <a:pt x="297" y="1753"/>
                  </a:cubicBezTo>
                  <a:cubicBezTo>
                    <a:pt x="365" y="1753"/>
                    <a:pt x="454" y="1732"/>
                    <a:pt x="507" y="1691"/>
                  </a:cubicBezTo>
                  <a:lnTo>
                    <a:pt x="507" y="1691"/>
                  </a:lnTo>
                  <a:cubicBezTo>
                    <a:pt x="520" y="1692"/>
                    <a:pt x="533" y="1693"/>
                    <a:pt x="546" y="1693"/>
                  </a:cubicBezTo>
                  <a:cubicBezTo>
                    <a:pt x="596" y="1693"/>
                    <a:pt x="646" y="1681"/>
                    <a:pt x="692" y="1654"/>
                  </a:cubicBezTo>
                  <a:cubicBezTo>
                    <a:pt x="1015" y="1461"/>
                    <a:pt x="1207" y="1098"/>
                    <a:pt x="1185" y="730"/>
                  </a:cubicBezTo>
                  <a:lnTo>
                    <a:pt x="1185" y="730"/>
                  </a:lnTo>
                  <a:cubicBezTo>
                    <a:pt x="1197" y="637"/>
                    <a:pt x="1190" y="541"/>
                    <a:pt x="1161" y="445"/>
                  </a:cubicBezTo>
                  <a:cubicBezTo>
                    <a:pt x="1112" y="173"/>
                    <a:pt x="865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4"/>
            <p:cNvSpPr/>
            <p:nvPr/>
          </p:nvSpPr>
          <p:spPr>
            <a:xfrm>
              <a:off x="3633450" y="4778475"/>
              <a:ext cx="42625" cy="35875"/>
            </a:xfrm>
            <a:custGeom>
              <a:avLst/>
              <a:gdLst/>
              <a:ahLst/>
              <a:cxnLst/>
              <a:rect l="l" t="t" r="r" b="b"/>
              <a:pathLst>
                <a:path w="1705" h="1435" extrusionOk="0">
                  <a:moveTo>
                    <a:pt x="939" y="603"/>
                  </a:moveTo>
                  <a:cubicBezTo>
                    <a:pt x="939" y="603"/>
                    <a:pt x="939" y="603"/>
                    <a:pt x="939" y="603"/>
                  </a:cubicBezTo>
                  <a:lnTo>
                    <a:pt x="939" y="603"/>
                  </a:lnTo>
                  <a:lnTo>
                    <a:pt x="939" y="603"/>
                  </a:lnTo>
                  <a:close/>
                  <a:moveTo>
                    <a:pt x="934" y="608"/>
                  </a:moveTo>
                  <a:lnTo>
                    <a:pt x="934" y="608"/>
                  </a:lnTo>
                  <a:cubicBezTo>
                    <a:pt x="939" y="611"/>
                    <a:pt x="941" y="614"/>
                    <a:pt x="935" y="614"/>
                  </a:cubicBezTo>
                  <a:lnTo>
                    <a:pt x="935" y="614"/>
                  </a:lnTo>
                  <a:cubicBezTo>
                    <a:pt x="935" y="612"/>
                    <a:pt x="935" y="610"/>
                    <a:pt x="934" y="608"/>
                  </a:cubicBezTo>
                  <a:close/>
                  <a:moveTo>
                    <a:pt x="898" y="0"/>
                  </a:moveTo>
                  <a:cubicBezTo>
                    <a:pt x="701" y="0"/>
                    <a:pt x="508" y="71"/>
                    <a:pt x="371" y="208"/>
                  </a:cubicBezTo>
                  <a:cubicBezTo>
                    <a:pt x="361" y="221"/>
                    <a:pt x="352" y="233"/>
                    <a:pt x="343" y="246"/>
                  </a:cubicBezTo>
                  <a:lnTo>
                    <a:pt x="343" y="246"/>
                  </a:lnTo>
                  <a:cubicBezTo>
                    <a:pt x="278" y="264"/>
                    <a:pt x="214" y="285"/>
                    <a:pt x="149" y="307"/>
                  </a:cubicBezTo>
                  <a:cubicBezTo>
                    <a:pt x="140" y="316"/>
                    <a:pt x="131" y="325"/>
                    <a:pt x="122" y="334"/>
                  </a:cubicBezTo>
                  <a:lnTo>
                    <a:pt x="122" y="334"/>
                  </a:lnTo>
                  <a:cubicBezTo>
                    <a:pt x="47" y="386"/>
                    <a:pt x="1" y="473"/>
                    <a:pt x="1" y="579"/>
                  </a:cubicBezTo>
                  <a:lnTo>
                    <a:pt x="1" y="628"/>
                  </a:lnTo>
                  <a:cubicBezTo>
                    <a:pt x="1" y="849"/>
                    <a:pt x="102" y="1050"/>
                    <a:pt x="272" y="1179"/>
                  </a:cubicBezTo>
                  <a:lnTo>
                    <a:pt x="272" y="1179"/>
                  </a:lnTo>
                  <a:cubicBezTo>
                    <a:pt x="293" y="1219"/>
                    <a:pt x="318" y="1258"/>
                    <a:pt x="346" y="1294"/>
                  </a:cubicBezTo>
                  <a:cubicBezTo>
                    <a:pt x="396" y="1344"/>
                    <a:pt x="445" y="1393"/>
                    <a:pt x="519" y="1418"/>
                  </a:cubicBezTo>
                  <a:cubicBezTo>
                    <a:pt x="560" y="1428"/>
                    <a:pt x="597" y="1434"/>
                    <a:pt x="631" y="1434"/>
                  </a:cubicBezTo>
                  <a:cubicBezTo>
                    <a:pt x="679" y="1434"/>
                    <a:pt x="723" y="1422"/>
                    <a:pt x="766" y="1393"/>
                  </a:cubicBezTo>
                  <a:cubicBezTo>
                    <a:pt x="792" y="1380"/>
                    <a:pt x="814" y="1364"/>
                    <a:pt x="834" y="1345"/>
                  </a:cubicBezTo>
                  <a:lnTo>
                    <a:pt x="834" y="1345"/>
                  </a:lnTo>
                  <a:cubicBezTo>
                    <a:pt x="839" y="1345"/>
                    <a:pt x="844" y="1345"/>
                    <a:pt x="850" y="1345"/>
                  </a:cubicBezTo>
                  <a:cubicBezTo>
                    <a:pt x="959" y="1345"/>
                    <a:pt x="1065" y="1318"/>
                    <a:pt x="1161" y="1270"/>
                  </a:cubicBezTo>
                  <a:cubicBezTo>
                    <a:pt x="1211" y="1240"/>
                    <a:pt x="1260" y="1202"/>
                    <a:pt x="1305" y="1160"/>
                  </a:cubicBezTo>
                  <a:lnTo>
                    <a:pt x="1305" y="1160"/>
                  </a:lnTo>
                  <a:cubicBezTo>
                    <a:pt x="1387" y="1114"/>
                    <a:pt x="1463" y="1060"/>
                    <a:pt x="1531" y="998"/>
                  </a:cubicBezTo>
                  <a:cubicBezTo>
                    <a:pt x="1605" y="949"/>
                    <a:pt x="1655" y="875"/>
                    <a:pt x="1679" y="776"/>
                  </a:cubicBezTo>
                  <a:cubicBezTo>
                    <a:pt x="1704" y="702"/>
                    <a:pt x="1655" y="603"/>
                    <a:pt x="1605" y="529"/>
                  </a:cubicBezTo>
                  <a:cubicBezTo>
                    <a:pt x="1583" y="509"/>
                    <a:pt x="1559" y="490"/>
                    <a:pt x="1536" y="472"/>
                  </a:cubicBezTo>
                  <a:lnTo>
                    <a:pt x="1536" y="472"/>
                  </a:lnTo>
                  <a:cubicBezTo>
                    <a:pt x="1535" y="466"/>
                    <a:pt x="1533" y="461"/>
                    <a:pt x="1531" y="455"/>
                  </a:cubicBezTo>
                  <a:cubicBezTo>
                    <a:pt x="1507" y="307"/>
                    <a:pt x="1383" y="159"/>
                    <a:pt x="1260" y="85"/>
                  </a:cubicBezTo>
                  <a:cubicBezTo>
                    <a:pt x="1146" y="28"/>
                    <a:pt x="1021" y="0"/>
                    <a:pt x="89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4"/>
            <p:cNvSpPr/>
            <p:nvPr/>
          </p:nvSpPr>
          <p:spPr>
            <a:xfrm>
              <a:off x="3445825" y="4711175"/>
              <a:ext cx="103700" cy="106100"/>
            </a:xfrm>
            <a:custGeom>
              <a:avLst/>
              <a:gdLst/>
              <a:ahLst/>
              <a:cxnLst/>
              <a:rect l="l" t="t" r="r" b="b"/>
              <a:pathLst>
                <a:path w="4148" h="4244" extrusionOk="0">
                  <a:moveTo>
                    <a:pt x="1330" y="1"/>
                  </a:moveTo>
                  <a:cubicBezTo>
                    <a:pt x="1190" y="1"/>
                    <a:pt x="1068" y="108"/>
                    <a:pt x="963" y="234"/>
                  </a:cubicBezTo>
                  <a:cubicBezTo>
                    <a:pt x="0" y="1444"/>
                    <a:pt x="445" y="3246"/>
                    <a:pt x="1827" y="3888"/>
                  </a:cubicBezTo>
                  <a:cubicBezTo>
                    <a:pt x="2370" y="4110"/>
                    <a:pt x="2938" y="4209"/>
                    <a:pt x="3506" y="4233"/>
                  </a:cubicBezTo>
                  <a:cubicBezTo>
                    <a:pt x="3528" y="4241"/>
                    <a:pt x="3549" y="4244"/>
                    <a:pt x="3571" y="4244"/>
                  </a:cubicBezTo>
                  <a:cubicBezTo>
                    <a:pt x="3623" y="4244"/>
                    <a:pt x="3676" y="4226"/>
                    <a:pt x="3728" y="4209"/>
                  </a:cubicBezTo>
                  <a:cubicBezTo>
                    <a:pt x="3778" y="4159"/>
                    <a:pt x="3827" y="4110"/>
                    <a:pt x="3876" y="4036"/>
                  </a:cubicBezTo>
                  <a:cubicBezTo>
                    <a:pt x="4074" y="3567"/>
                    <a:pt x="4148" y="3048"/>
                    <a:pt x="4049" y="2530"/>
                  </a:cubicBezTo>
                  <a:lnTo>
                    <a:pt x="3831" y="2457"/>
                  </a:lnTo>
                  <a:lnTo>
                    <a:pt x="3831" y="2457"/>
                  </a:lnTo>
                  <a:lnTo>
                    <a:pt x="1580" y="135"/>
                  </a:lnTo>
                  <a:cubicBezTo>
                    <a:pt x="1531" y="86"/>
                    <a:pt x="1482" y="36"/>
                    <a:pt x="1407" y="12"/>
                  </a:cubicBezTo>
                  <a:cubicBezTo>
                    <a:pt x="1381" y="4"/>
                    <a:pt x="1355" y="1"/>
                    <a:pt x="133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4"/>
            <p:cNvSpPr/>
            <p:nvPr/>
          </p:nvSpPr>
          <p:spPr>
            <a:xfrm>
              <a:off x="3571725" y="4801400"/>
              <a:ext cx="39450" cy="35375"/>
            </a:xfrm>
            <a:custGeom>
              <a:avLst/>
              <a:gdLst/>
              <a:ahLst/>
              <a:cxnLst/>
              <a:rect l="l" t="t" r="r" b="b"/>
              <a:pathLst>
                <a:path w="1578" h="1415" extrusionOk="0">
                  <a:moveTo>
                    <a:pt x="585" y="1"/>
                  </a:moveTo>
                  <a:cubicBezTo>
                    <a:pt x="559" y="1"/>
                    <a:pt x="534" y="4"/>
                    <a:pt x="510" y="10"/>
                  </a:cubicBezTo>
                  <a:lnTo>
                    <a:pt x="510" y="10"/>
                  </a:lnTo>
                  <a:cubicBezTo>
                    <a:pt x="431" y="17"/>
                    <a:pt x="352" y="37"/>
                    <a:pt x="272" y="57"/>
                  </a:cubicBezTo>
                  <a:cubicBezTo>
                    <a:pt x="198" y="81"/>
                    <a:pt x="124" y="131"/>
                    <a:pt x="75" y="205"/>
                  </a:cubicBezTo>
                  <a:cubicBezTo>
                    <a:pt x="50" y="254"/>
                    <a:pt x="50" y="279"/>
                    <a:pt x="25" y="328"/>
                  </a:cubicBezTo>
                  <a:cubicBezTo>
                    <a:pt x="25" y="377"/>
                    <a:pt x="25" y="452"/>
                    <a:pt x="1" y="526"/>
                  </a:cubicBezTo>
                  <a:cubicBezTo>
                    <a:pt x="25" y="748"/>
                    <a:pt x="124" y="970"/>
                    <a:pt x="272" y="1143"/>
                  </a:cubicBezTo>
                  <a:cubicBezTo>
                    <a:pt x="445" y="1316"/>
                    <a:pt x="692" y="1414"/>
                    <a:pt x="939" y="1414"/>
                  </a:cubicBezTo>
                  <a:cubicBezTo>
                    <a:pt x="1013" y="1414"/>
                    <a:pt x="1062" y="1390"/>
                    <a:pt x="1136" y="1365"/>
                  </a:cubicBezTo>
                  <a:cubicBezTo>
                    <a:pt x="1186" y="1316"/>
                    <a:pt x="1211" y="1266"/>
                    <a:pt x="1235" y="1192"/>
                  </a:cubicBezTo>
                  <a:cubicBezTo>
                    <a:pt x="1235" y="1168"/>
                    <a:pt x="1241" y="1138"/>
                    <a:pt x="1247" y="1106"/>
                  </a:cubicBezTo>
                  <a:lnTo>
                    <a:pt x="1247" y="1106"/>
                  </a:lnTo>
                  <a:cubicBezTo>
                    <a:pt x="1252" y="1101"/>
                    <a:pt x="1256" y="1096"/>
                    <a:pt x="1261" y="1090"/>
                  </a:cubicBezTo>
                  <a:lnTo>
                    <a:pt x="1261" y="1090"/>
                  </a:lnTo>
                  <a:cubicBezTo>
                    <a:pt x="1455" y="1066"/>
                    <a:pt x="1577" y="903"/>
                    <a:pt x="1531" y="698"/>
                  </a:cubicBezTo>
                  <a:cubicBezTo>
                    <a:pt x="1417" y="309"/>
                    <a:pt x="1068" y="47"/>
                    <a:pt x="663" y="11"/>
                  </a:cubicBezTo>
                  <a:lnTo>
                    <a:pt x="663" y="11"/>
                  </a:lnTo>
                  <a:cubicBezTo>
                    <a:pt x="637" y="4"/>
                    <a:pt x="611" y="1"/>
                    <a:pt x="58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4"/>
            <p:cNvSpPr/>
            <p:nvPr/>
          </p:nvSpPr>
          <p:spPr>
            <a:xfrm>
              <a:off x="5628950" y="3934375"/>
              <a:ext cx="42600" cy="41375"/>
            </a:xfrm>
            <a:custGeom>
              <a:avLst/>
              <a:gdLst/>
              <a:ahLst/>
              <a:cxnLst/>
              <a:rect l="l" t="t" r="r" b="b"/>
              <a:pathLst>
                <a:path w="1704" h="1655" extrusionOk="0">
                  <a:moveTo>
                    <a:pt x="1580" y="0"/>
                  </a:moveTo>
                  <a:cubicBezTo>
                    <a:pt x="1531" y="0"/>
                    <a:pt x="1506" y="50"/>
                    <a:pt x="1506" y="99"/>
                  </a:cubicBezTo>
                  <a:cubicBezTo>
                    <a:pt x="1506" y="371"/>
                    <a:pt x="1457" y="642"/>
                    <a:pt x="1407" y="914"/>
                  </a:cubicBezTo>
                  <a:cubicBezTo>
                    <a:pt x="1333" y="1161"/>
                    <a:pt x="1185" y="1358"/>
                    <a:pt x="963" y="1383"/>
                  </a:cubicBezTo>
                  <a:cubicBezTo>
                    <a:pt x="950" y="1384"/>
                    <a:pt x="938" y="1385"/>
                    <a:pt x="925" y="1385"/>
                  </a:cubicBezTo>
                  <a:cubicBezTo>
                    <a:pt x="718" y="1385"/>
                    <a:pt x="536" y="1197"/>
                    <a:pt x="420" y="988"/>
                  </a:cubicBezTo>
                  <a:cubicBezTo>
                    <a:pt x="296" y="741"/>
                    <a:pt x="222" y="469"/>
                    <a:pt x="173" y="198"/>
                  </a:cubicBezTo>
                  <a:lnTo>
                    <a:pt x="173" y="173"/>
                  </a:lnTo>
                  <a:cubicBezTo>
                    <a:pt x="173" y="148"/>
                    <a:pt x="123" y="124"/>
                    <a:pt x="99" y="124"/>
                  </a:cubicBezTo>
                  <a:cubicBezTo>
                    <a:pt x="49" y="124"/>
                    <a:pt x="0" y="173"/>
                    <a:pt x="25" y="222"/>
                  </a:cubicBezTo>
                  <a:cubicBezTo>
                    <a:pt x="25" y="519"/>
                    <a:pt x="99" y="815"/>
                    <a:pt x="222" y="1087"/>
                  </a:cubicBezTo>
                  <a:cubicBezTo>
                    <a:pt x="272" y="1235"/>
                    <a:pt x="370" y="1358"/>
                    <a:pt x="494" y="1482"/>
                  </a:cubicBezTo>
                  <a:cubicBezTo>
                    <a:pt x="617" y="1605"/>
                    <a:pt x="790" y="1654"/>
                    <a:pt x="963" y="1654"/>
                  </a:cubicBezTo>
                  <a:cubicBezTo>
                    <a:pt x="1160" y="1630"/>
                    <a:pt x="1333" y="1556"/>
                    <a:pt x="1432" y="1408"/>
                  </a:cubicBezTo>
                  <a:cubicBezTo>
                    <a:pt x="1531" y="1284"/>
                    <a:pt x="1605" y="1136"/>
                    <a:pt x="1654" y="963"/>
                  </a:cubicBezTo>
                  <a:cubicBezTo>
                    <a:pt x="1704" y="692"/>
                    <a:pt x="1704" y="371"/>
                    <a:pt x="1654" y="74"/>
                  </a:cubicBezTo>
                  <a:cubicBezTo>
                    <a:pt x="1654" y="50"/>
                    <a:pt x="1630" y="0"/>
                    <a:pt x="1580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7" name="Google Shape;537;p34"/>
          <p:cNvSpPr txBox="1"/>
          <p:nvPr/>
        </p:nvSpPr>
        <p:spPr>
          <a:xfrm>
            <a:off x="8985750" y="384517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38" name="Google Shape;538;p34"/>
          <p:cNvSpPr/>
          <p:nvPr/>
        </p:nvSpPr>
        <p:spPr>
          <a:xfrm>
            <a:off x="-68650" y="2756627"/>
            <a:ext cx="1728531" cy="154291"/>
          </a:xfrm>
          <a:custGeom>
            <a:avLst/>
            <a:gdLst/>
            <a:ahLst/>
            <a:cxnLst/>
            <a:rect l="l" t="t" r="r" b="b"/>
            <a:pathLst>
              <a:path w="39381" h="3515" extrusionOk="0">
                <a:moveTo>
                  <a:pt x="13941" y="0"/>
                </a:moveTo>
                <a:cubicBezTo>
                  <a:pt x="12579" y="0"/>
                  <a:pt x="11216" y="19"/>
                  <a:pt x="9845" y="51"/>
                </a:cubicBezTo>
                <a:cubicBezTo>
                  <a:pt x="6577" y="90"/>
                  <a:pt x="3269" y="246"/>
                  <a:pt x="0" y="518"/>
                </a:cubicBezTo>
                <a:lnTo>
                  <a:pt x="117" y="3515"/>
                </a:lnTo>
                <a:cubicBezTo>
                  <a:pt x="3386" y="3476"/>
                  <a:pt x="6655" y="3398"/>
                  <a:pt x="9923" y="3320"/>
                </a:cubicBezTo>
                <a:cubicBezTo>
                  <a:pt x="13192" y="3242"/>
                  <a:pt x="16461" y="3126"/>
                  <a:pt x="19691" y="3087"/>
                </a:cubicBezTo>
                <a:cubicBezTo>
                  <a:pt x="20169" y="3075"/>
                  <a:pt x="20648" y="3071"/>
                  <a:pt x="21125" y="3071"/>
                </a:cubicBezTo>
                <a:cubicBezTo>
                  <a:pt x="22276" y="3071"/>
                  <a:pt x="23415" y="3098"/>
                  <a:pt x="24516" y="3126"/>
                </a:cubicBezTo>
                <a:lnTo>
                  <a:pt x="27006" y="3281"/>
                </a:lnTo>
                <a:lnTo>
                  <a:pt x="28290" y="3281"/>
                </a:lnTo>
                <a:cubicBezTo>
                  <a:pt x="28719" y="3242"/>
                  <a:pt x="29108" y="3242"/>
                  <a:pt x="29536" y="3242"/>
                </a:cubicBezTo>
                <a:cubicBezTo>
                  <a:pt x="32882" y="3048"/>
                  <a:pt x="36190" y="2425"/>
                  <a:pt x="39381" y="1374"/>
                </a:cubicBezTo>
                <a:lnTo>
                  <a:pt x="39186" y="557"/>
                </a:lnTo>
                <a:cubicBezTo>
                  <a:pt x="37591" y="752"/>
                  <a:pt x="35956" y="908"/>
                  <a:pt x="34361" y="985"/>
                </a:cubicBezTo>
                <a:cubicBezTo>
                  <a:pt x="33351" y="1033"/>
                  <a:pt x="32356" y="1067"/>
                  <a:pt x="31366" y="1067"/>
                </a:cubicBezTo>
                <a:cubicBezTo>
                  <a:pt x="30755" y="1067"/>
                  <a:pt x="30145" y="1054"/>
                  <a:pt x="29536" y="1024"/>
                </a:cubicBezTo>
                <a:cubicBezTo>
                  <a:pt x="28757" y="985"/>
                  <a:pt x="27940" y="908"/>
                  <a:pt x="27162" y="830"/>
                </a:cubicBezTo>
                <a:lnTo>
                  <a:pt x="24749" y="479"/>
                </a:lnTo>
                <a:cubicBezTo>
                  <a:pt x="23076" y="285"/>
                  <a:pt x="21403" y="168"/>
                  <a:pt x="19729" y="129"/>
                </a:cubicBezTo>
                <a:cubicBezTo>
                  <a:pt x="17792" y="38"/>
                  <a:pt x="15868" y="0"/>
                  <a:pt x="13941" y="0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9" name="Google Shape;539;p34"/>
          <p:cNvGrpSpPr/>
          <p:nvPr/>
        </p:nvGrpSpPr>
        <p:grpSpPr>
          <a:xfrm>
            <a:off x="504486" y="2377721"/>
            <a:ext cx="897294" cy="781858"/>
            <a:chOff x="6617750" y="1239250"/>
            <a:chExt cx="511075" cy="445300"/>
          </a:xfrm>
        </p:grpSpPr>
        <p:sp>
          <p:nvSpPr>
            <p:cNvPr id="540" name="Google Shape;540;p34"/>
            <p:cNvSpPr/>
            <p:nvPr/>
          </p:nvSpPr>
          <p:spPr>
            <a:xfrm>
              <a:off x="6617750" y="1239250"/>
              <a:ext cx="511075" cy="444825"/>
            </a:xfrm>
            <a:custGeom>
              <a:avLst/>
              <a:gdLst/>
              <a:ahLst/>
              <a:cxnLst/>
              <a:rect l="l" t="t" r="r" b="b"/>
              <a:pathLst>
                <a:path w="20443" h="17793" extrusionOk="0">
                  <a:moveTo>
                    <a:pt x="14122" y="1"/>
                  </a:moveTo>
                  <a:cubicBezTo>
                    <a:pt x="14104" y="1"/>
                    <a:pt x="14088" y="3"/>
                    <a:pt x="14073" y="8"/>
                  </a:cubicBezTo>
                  <a:cubicBezTo>
                    <a:pt x="13702" y="156"/>
                    <a:pt x="13431" y="2971"/>
                    <a:pt x="13431" y="2971"/>
                  </a:cubicBezTo>
                  <a:cubicBezTo>
                    <a:pt x="13164" y="2810"/>
                    <a:pt x="12246" y="2718"/>
                    <a:pt x="11055" y="2718"/>
                  </a:cubicBezTo>
                  <a:cubicBezTo>
                    <a:pt x="8944" y="2718"/>
                    <a:pt x="5976" y="3010"/>
                    <a:pt x="4271" y="3736"/>
                  </a:cubicBezTo>
                  <a:cubicBezTo>
                    <a:pt x="1605" y="4872"/>
                    <a:pt x="444" y="8624"/>
                    <a:pt x="222" y="10501"/>
                  </a:cubicBezTo>
                  <a:cubicBezTo>
                    <a:pt x="0" y="12377"/>
                    <a:pt x="593" y="17043"/>
                    <a:pt x="4247" y="17710"/>
                  </a:cubicBezTo>
                  <a:cubicBezTo>
                    <a:pt x="4553" y="17766"/>
                    <a:pt x="4839" y="17792"/>
                    <a:pt x="5105" y="17792"/>
                  </a:cubicBezTo>
                  <a:cubicBezTo>
                    <a:pt x="7987" y="17792"/>
                    <a:pt x="8561" y="14721"/>
                    <a:pt x="8493" y="13636"/>
                  </a:cubicBezTo>
                  <a:cubicBezTo>
                    <a:pt x="8417" y="12741"/>
                    <a:pt x="7414" y="11992"/>
                    <a:pt x="6336" y="11992"/>
                  </a:cubicBezTo>
                  <a:cubicBezTo>
                    <a:pt x="6018" y="11992"/>
                    <a:pt x="5692" y="12058"/>
                    <a:pt x="5382" y="12204"/>
                  </a:cubicBezTo>
                  <a:cubicBezTo>
                    <a:pt x="4024" y="12846"/>
                    <a:pt x="4469" y="13933"/>
                    <a:pt x="5234" y="14525"/>
                  </a:cubicBezTo>
                  <a:cubicBezTo>
                    <a:pt x="5469" y="14713"/>
                    <a:pt x="5689" y="14796"/>
                    <a:pt x="5871" y="14796"/>
                  </a:cubicBezTo>
                  <a:cubicBezTo>
                    <a:pt x="6264" y="14796"/>
                    <a:pt x="6481" y="14407"/>
                    <a:pt x="6296" y="13834"/>
                  </a:cubicBezTo>
                  <a:cubicBezTo>
                    <a:pt x="6244" y="13659"/>
                    <a:pt x="6181" y="13595"/>
                    <a:pt x="6111" y="13595"/>
                  </a:cubicBezTo>
                  <a:cubicBezTo>
                    <a:pt x="5909" y="13595"/>
                    <a:pt x="5646" y="14123"/>
                    <a:pt x="5420" y="14123"/>
                  </a:cubicBezTo>
                  <a:cubicBezTo>
                    <a:pt x="5344" y="14123"/>
                    <a:pt x="5273" y="14064"/>
                    <a:pt x="5209" y="13908"/>
                  </a:cubicBezTo>
                  <a:cubicBezTo>
                    <a:pt x="4963" y="13291"/>
                    <a:pt x="5851" y="13019"/>
                    <a:pt x="6740" y="12994"/>
                  </a:cubicBezTo>
                  <a:cubicBezTo>
                    <a:pt x="6759" y="12993"/>
                    <a:pt x="6777" y="12993"/>
                    <a:pt x="6795" y="12993"/>
                  </a:cubicBezTo>
                  <a:cubicBezTo>
                    <a:pt x="7628" y="12993"/>
                    <a:pt x="7600" y="14115"/>
                    <a:pt x="6246" y="15735"/>
                  </a:cubicBezTo>
                  <a:cubicBezTo>
                    <a:pt x="5992" y="16029"/>
                    <a:pt x="5737" y="16160"/>
                    <a:pt x="5489" y="16160"/>
                  </a:cubicBezTo>
                  <a:cubicBezTo>
                    <a:pt x="4363" y="16160"/>
                    <a:pt x="3396" y="13461"/>
                    <a:pt x="3457" y="11093"/>
                  </a:cubicBezTo>
                  <a:cubicBezTo>
                    <a:pt x="3531" y="8229"/>
                    <a:pt x="5432" y="6551"/>
                    <a:pt x="6962" y="6452"/>
                  </a:cubicBezTo>
                  <a:cubicBezTo>
                    <a:pt x="7586" y="6427"/>
                    <a:pt x="8209" y="6415"/>
                    <a:pt x="8832" y="6415"/>
                  </a:cubicBezTo>
                  <a:cubicBezTo>
                    <a:pt x="10701" y="6415"/>
                    <a:pt x="12567" y="6526"/>
                    <a:pt x="14418" y="6748"/>
                  </a:cubicBezTo>
                  <a:cubicBezTo>
                    <a:pt x="14831" y="6806"/>
                    <a:pt x="15182" y="6830"/>
                    <a:pt x="15483" y="6830"/>
                  </a:cubicBezTo>
                  <a:cubicBezTo>
                    <a:pt x="16732" y="6830"/>
                    <a:pt x="17140" y="6418"/>
                    <a:pt x="17677" y="6279"/>
                  </a:cubicBezTo>
                  <a:cubicBezTo>
                    <a:pt x="18344" y="6081"/>
                    <a:pt x="19011" y="6304"/>
                    <a:pt x="19727" y="5810"/>
                  </a:cubicBezTo>
                  <a:cubicBezTo>
                    <a:pt x="20443" y="5291"/>
                    <a:pt x="18319" y="3119"/>
                    <a:pt x="16986" y="2255"/>
                  </a:cubicBezTo>
                  <a:cubicBezTo>
                    <a:pt x="15704" y="1447"/>
                    <a:pt x="14559" y="1"/>
                    <a:pt x="141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4"/>
            <p:cNvSpPr/>
            <p:nvPr/>
          </p:nvSpPr>
          <p:spPr>
            <a:xfrm>
              <a:off x="6927575" y="1375850"/>
              <a:ext cx="77800" cy="100700"/>
            </a:xfrm>
            <a:custGeom>
              <a:avLst/>
              <a:gdLst/>
              <a:ahLst/>
              <a:cxnLst/>
              <a:rect l="l" t="t" r="r" b="b"/>
              <a:pathLst>
                <a:path w="3112" h="4028" extrusionOk="0">
                  <a:moveTo>
                    <a:pt x="1630" y="0"/>
                  </a:moveTo>
                  <a:cubicBezTo>
                    <a:pt x="1630" y="0"/>
                    <a:pt x="1" y="148"/>
                    <a:pt x="593" y="1161"/>
                  </a:cubicBezTo>
                  <a:cubicBezTo>
                    <a:pt x="1087" y="1975"/>
                    <a:pt x="1458" y="2864"/>
                    <a:pt x="1680" y="3802"/>
                  </a:cubicBezTo>
                  <a:cubicBezTo>
                    <a:pt x="1700" y="3971"/>
                    <a:pt x="1815" y="4028"/>
                    <a:pt x="1970" y="4028"/>
                  </a:cubicBezTo>
                  <a:cubicBezTo>
                    <a:pt x="2201" y="4028"/>
                    <a:pt x="2520" y="3901"/>
                    <a:pt x="2741" y="3827"/>
                  </a:cubicBezTo>
                  <a:cubicBezTo>
                    <a:pt x="3112" y="3679"/>
                    <a:pt x="2667" y="3259"/>
                    <a:pt x="2198" y="2617"/>
                  </a:cubicBezTo>
                  <a:cubicBezTo>
                    <a:pt x="1729" y="2000"/>
                    <a:pt x="1630" y="0"/>
                    <a:pt x="16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4"/>
            <p:cNvSpPr/>
            <p:nvPr/>
          </p:nvSpPr>
          <p:spPr>
            <a:xfrm>
              <a:off x="6895775" y="1376750"/>
              <a:ext cx="56525" cy="101125"/>
            </a:xfrm>
            <a:custGeom>
              <a:avLst/>
              <a:gdLst/>
              <a:ahLst/>
              <a:cxnLst/>
              <a:rect l="l" t="t" r="r" b="b"/>
              <a:pathLst>
                <a:path w="2261" h="4045" extrusionOk="0">
                  <a:moveTo>
                    <a:pt x="1291" y="0"/>
                  </a:moveTo>
                  <a:cubicBezTo>
                    <a:pt x="833" y="0"/>
                    <a:pt x="0" y="108"/>
                    <a:pt x="310" y="927"/>
                  </a:cubicBezTo>
                  <a:cubicBezTo>
                    <a:pt x="631" y="1841"/>
                    <a:pt x="804" y="2779"/>
                    <a:pt x="829" y="3742"/>
                  </a:cubicBezTo>
                  <a:cubicBezTo>
                    <a:pt x="814" y="3982"/>
                    <a:pt x="1035" y="4044"/>
                    <a:pt x="1301" y="4044"/>
                  </a:cubicBezTo>
                  <a:cubicBezTo>
                    <a:pt x="1499" y="4044"/>
                    <a:pt x="1721" y="4010"/>
                    <a:pt x="1890" y="3989"/>
                  </a:cubicBezTo>
                  <a:cubicBezTo>
                    <a:pt x="2261" y="3914"/>
                    <a:pt x="1890" y="3396"/>
                    <a:pt x="1569" y="2705"/>
                  </a:cubicBezTo>
                  <a:cubicBezTo>
                    <a:pt x="1273" y="1989"/>
                    <a:pt x="1569" y="14"/>
                    <a:pt x="1569" y="14"/>
                  </a:cubicBezTo>
                  <a:cubicBezTo>
                    <a:pt x="1569" y="14"/>
                    <a:pt x="1454" y="0"/>
                    <a:pt x="1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4"/>
            <p:cNvSpPr/>
            <p:nvPr/>
          </p:nvSpPr>
          <p:spPr>
            <a:xfrm>
              <a:off x="6810450" y="1370475"/>
              <a:ext cx="56050" cy="101100"/>
            </a:xfrm>
            <a:custGeom>
              <a:avLst/>
              <a:gdLst/>
              <a:ahLst/>
              <a:cxnLst/>
              <a:rect l="l" t="t" r="r" b="b"/>
              <a:pathLst>
                <a:path w="2242" h="4044" extrusionOk="0">
                  <a:moveTo>
                    <a:pt x="1240" y="0"/>
                  </a:moveTo>
                  <a:cubicBezTo>
                    <a:pt x="780" y="0"/>
                    <a:pt x="0" y="115"/>
                    <a:pt x="267" y="931"/>
                  </a:cubicBezTo>
                  <a:cubicBezTo>
                    <a:pt x="588" y="1845"/>
                    <a:pt x="760" y="2783"/>
                    <a:pt x="810" y="3746"/>
                  </a:cubicBezTo>
                  <a:cubicBezTo>
                    <a:pt x="796" y="3978"/>
                    <a:pt x="994" y="4044"/>
                    <a:pt x="1241" y="4044"/>
                  </a:cubicBezTo>
                  <a:cubicBezTo>
                    <a:pt x="1440" y="4044"/>
                    <a:pt x="1670" y="4001"/>
                    <a:pt x="1847" y="3968"/>
                  </a:cubicBezTo>
                  <a:cubicBezTo>
                    <a:pt x="2242" y="3919"/>
                    <a:pt x="1847" y="3400"/>
                    <a:pt x="1550" y="2684"/>
                  </a:cubicBezTo>
                  <a:cubicBezTo>
                    <a:pt x="1229" y="1993"/>
                    <a:pt x="1550" y="18"/>
                    <a:pt x="1550" y="18"/>
                  </a:cubicBezTo>
                  <a:cubicBezTo>
                    <a:pt x="1550" y="18"/>
                    <a:pt x="1420" y="0"/>
                    <a:pt x="1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4"/>
            <p:cNvSpPr/>
            <p:nvPr/>
          </p:nvSpPr>
          <p:spPr>
            <a:xfrm>
              <a:off x="6763725" y="1368625"/>
              <a:ext cx="55875" cy="101100"/>
            </a:xfrm>
            <a:custGeom>
              <a:avLst/>
              <a:gdLst/>
              <a:ahLst/>
              <a:cxnLst/>
              <a:rect l="l" t="t" r="r" b="b"/>
              <a:pathLst>
                <a:path w="2235" h="4044" extrusionOk="0">
                  <a:moveTo>
                    <a:pt x="1233" y="0"/>
                  </a:moveTo>
                  <a:cubicBezTo>
                    <a:pt x="775" y="0"/>
                    <a:pt x="0" y="115"/>
                    <a:pt x="284" y="931"/>
                  </a:cubicBezTo>
                  <a:cubicBezTo>
                    <a:pt x="605" y="1820"/>
                    <a:pt x="778" y="2783"/>
                    <a:pt x="802" y="3746"/>
                  </a:cubicBezTo>
                  <a:cubicBezTo>
                    <a:pt x="789" y="3978"/>
                    <a:pt x="987" y="4044"/>
                    <a:pt x="1233" y="4044"/>
                  </a:cubicBezTo>
                  <a:cubicBezTo>
                    <a:pt x="1432" y="4044"/>
                    <a:pt x="1663" y="4001"/>
                    <a:pt x="1839" y="3968"/>
                  </a:cubicBezTo>
                  <a:cubicBezTo>
                    <a:pt x="2234" y="3919"/>
                    <a:pt x="1839" y="3400"/>
                    <a:pt x="1543" y="2684"/>
                  </a:cubicBezTo>
                  <a:cubicBezTo>
                    <a:pt x="1222" y="1993"/>
                    <a:pt x="1543" y="18"/>
                    <a:pt x="1543" y="18"/>
                  </a:cubicBezTo>
                  <a:cubicBezTo>
                    <a:pt x="1543" y="18"/>
                    <a:pt x="1412" y="0"/>
                    <a:pt x="12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4"/>
            <p:cNvSpPr/>
            <p:nvPr/>
          </p:nvSpPr>
          <p:spPr>
            <a:xfrm>
              <a:off x="6617750" y="1307175"/>
              <a:ext cx="361100" cy="377375"/>
            </a:xfrm>
            <a:custGeom>
              <a:avLst/>
              <a:gdLst/>
              <a:ahLst/>
              <a:cxnLst/>
              <a:rect l="l" t="t" r="r" b="b"/>
              <a:pathLst>
                <a:path w="14444" h="15095" extrusionOk="0">
                  <a:moveTo>
                    <a:pt x="10999" y="1"/>
                  </a:moveTo>
                  <a:cubicBezTo>
                    <a:pt x="8892" y="1"/>
                    <a:pt x="5961" y="293"/>
                    <a:pt x="4271" y="1019"/>
                  </a:cubicBezTo>
                  <a:cubicBezTo>
                    <a:pt x="1605" y="2155"/>
                    <a:pt x="444" y="5907"/>
                    <a:pt x="222" y="7784"/>
                  </a:cubicBezTo>
                  <a:cubicBezTo>
                    <a:pt x="0" y="9660"/>
                    <a:pt x="617" y="14351"/>
                    <a:pt x="4247" y="15018"/>
                  </a:cubicBezTo>
                  <a:cubicBezTo>
                    <a:pt x="4545" y="15070"/>
                    <a:pt x="4824" y="15095"/>
                    <a:pt x="5084" y="15095"/>
                  </a:cubicBezTo>
                  <a:cubicBezTo>
                    <a:pt x="7988" y="15095"/>
                    <a:pt x="8584" y="12032"/>
                    <a:pt x="8493" y="10944"/>
                  </a:cubicBezTo>
                  <a:cubicBezTo>
                    <a:pt x="8436" y="10033"/>
                    <a:pt x="7431" y="9297"/>
                    <a:pt x="6352" y="9297"/>
                  </a:cubicBezTo>
                  <a:cubicBezTo>
                    <a:pt x="6027" y="9297"/>
                    <a:pt x="5696" y="9364"/>
                    <a:pt x="5382" y="9512"/>
                  </a:cubicBezTo>
                  <a:cubicBezTo>
                    <a:pt x="4024" y="10154"/>
                    <a:pt x="4493" y="11240"/>
                    <a:pt x="5234" y="11833"/>
                  </a:cubicBezTo>
                  <a:cubicBezTo>
                    <a:pt x="5468" y="12012"/>
                    <a:pt x="5690" y="12093"/>
                    <a:pt x="5876" y="12093"/>
                  </a:cubicBezTo>
                  <a:cubicBezTo>
                    <a:pt x="6276" y="12093"/>
                    <a:pt x="6506" y="11715"/>
                    <a:pt x="6320" y="11141"/>
                  </a:cubicBezTo>
                  <a:cubicBezTo>
                    <a:pt x="6264" y="10967"/>
                    <a:pt x="6197" y="10902"/>
                    <a:pt x="6123" y="10902"/>
                  </a:cubicBezTo>
                  <a:cubicBezTo>
                    <a:pt x="5913" y="10902"/>
                    <a:pt x="5650" y="11431"/>
                    <a:pt x="5433" y="11431"/>
                  </a:cubicBezTo>
                  <a:cubicBezTo>
                    <a:pt x="5360" y="11431"/>
                    <a:pt x="5293" y="11372"/>
                    <a:pt x="5234" y="11216"/>
                  </a:cubicBezTo>
                  <a:cubicBezTo>
                    <a:pt x="4987" y="10598"/>
                    <a:pt x="5851" y="10327"/>
                    <a:pt x="6740" y="10302"/>
                  </a:cubicBezTo>
                  <a:cubicBezTo>
                    <a:pt x="6759" y="10301"/>
                    <a:pt x="6777" y="10301"/>
                    <a:pt x="6795" y="10301"/>
                  </a:cubicBezTo>
                  <a:cubicBezTo>
                    <a:pt x="7654" y="10301"/>
                    <a:pt x="7649" y="11447"/>
                    <a:pt x="6246" y="13043"/>
                  </a:cubicBezTo>
                  <a:cubicBezTo>
                    <a:pt x="6083" y="13288"/>
                    <a:pt x="5801" y="13432"/>
                    <a:pt x="5498" y="13432"/>
                  </a:cubicBezTo>
                  <a:cubicBezTo>
                    <a:pt x="5435" y="13432"/>
                    <a:pt x="5372" y="13426"/>
                    <a:pt x="5308" y="13413"/>
                  </a:cubicBezTo>
                  <a:cubicBezTo>
                    <a:pt x="5269" y="13425"/>
                    <a:pt x="5227" y="13431"/>
                    <a:pt x="5182" y="13431"/>
                  </a:cubicBezTo>
                  <a:cubicBezTo>
                    <a:pt x="4530" y="13431"/>
                    <a:pt x="3374" y="12145"/>
                    <a:pt x="2889" y="11660"/>
                  </a:cubicBezTo>
                  <a:cubicBezTo>
                    <a:pt x="2271" y="10993"/>
                    <a:pt x="593" y="7167"/>
                    <a:pt x="4098" y="4080"/>
                  </a:cubicBezTo>
                  <a:cubicBezTo>
                    <a:pt x="6017" y="2380"/>
                    <a:pt x="7103" y="2021"/>
                    <a:pt x="8311" y="2021"/>
                  </a:cubicBezTo>
                  <a:cubicBezTo>
                    <a:pt x="9193" y="2021"/>
                    <a:pt x="10140" y="2212"/>
                    <a:pt x="11523" y="2212"/>
                  </a:cubicBezTo>
                  <a:cubicBezTo>
                    <a:pt x="11684" y="2212"/>
                    <a:pt x="11850" y="2210"/>
                    <a:pt x="12024" y="2204"/>
                  </a:cubicBezTo>
                  <a:cubicBezTo>
                    <a:pt x="14418" y="2130"/>
                    <a:pt x="14443" y="1241"/>
                    <a:pt x="13406" y="254"/>
                  </a:cubicBezTo>
                  <a:cubicBezTo>
                    <a:pt x="13112" y="93"/>
                    <a:pt x="12187" y="1"/>
                    <a:pt x="109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4"/>
            <p:cNvSpPr/>
            <p:nvPr/>
          </p:nvSpPr>
          <p:spPr>
            <a:xfrm>
              <a:off x="6982525" y="1461650"/>
              <a:ext cx="4950" cy="9900"/>
            </a:xfrm>
            <a:custGeom>
              <a:avLst/>
              <a:gdLst/>
              <a:ahLst/>
              <a:cxnLst/>
              <a:rect l="l" t="t" r="r" b="b"/>
              <a:pathLst>
                <a:path w="198" h="396" fill="none" extrusionOk="0">
                  <a:moveTo>
                    <a:pt x="198" y="395"/>
                  </a:moveTo>
                  <a:cubicBezTo>
                    <a:pt x="74" y="296"/>
                    <a:pt x="0" y="148"/>
                    <a:pt x="0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4"/>
            <p:cNvSpPr/>
            <p:nvPr/>
          </p:nvSpPr>
          <p:spPr>
            <a:xfrm>
              <a:off x="6929450" y="1454225"/>
              <a:ext cx="5575" cy="20400"/>
            </a:xfrm>
            <a:custGeom>
              <a:avLst/>
              <a:gdLst/>
              <a:ahLst/>
              <a:cxnLst/>
              <a:rect l="l" t="t" r="r" b="b"/>
              <a:pathLst>
                <a:path w="223" h="816" fill="none" extrusionOk="0">
                  <a:moveTo>
                    <a:pt x="222" y="815"/>
                  </a:moveTo>
                  <a:cubicBezTo>
                    <a:pt x="148" y="544"/>
                    <a:pt x="74" y="272"/>
                    <a:pt x="0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4"/>
            <p:cNvSpPr/>
            <p:nvPr/>
          </p:nvSpPr>
          <p:spPr>
            <a:xfrm>
              <a:off x="6840550" y="1449900"/>
              <a:ext cx="6825" cy="18550"/>
            </a:xfrm>
            <a:custGeom>
              <a:avLst/>
              <a:gdLst/>
              <a:ahLst/>
              <a:cxnLst/>
              <a:rect l="l" t="t" r="r" b="b"/>
              <a:pathLst>
                <a:path w="273" h="742" fill="none" extrusionOk="0">
                  <a:moveTo>
                    <a:pt x="272" y="742"/>
                  </a:moveTo>
                  <a:cubicBezTo>
                    <a:pt x="174" y="495"/>
                    <a:pt x="100" y="24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4"/>
            <p:cNvSpPr/>
            <p:nvPr/>
          </p:nvSpPr>
          <p:spPr>
            <a:xfrm>
              <a:off x="6796725" y="1448050"/>
              <a:ext cx="3125" cy="15475"/>
            </a:xfrm>
            <a:custGeom>
              <a:avLst/>
              <a:gdLst/>
              <a:ahLst/>
              <a:cxnLst/>
              <a:rect l="l" t="t" r="r" b="b"/>
              <a:pathLst>
                <a:path w="125" h="619" fill="none" extrusionOk="0">
                  <a:moveTo>
                    <a:pt x="124" y="618"/>
                  </a:moveTo>
                  <a:cubicBezTo>
                    <a:pt x="75" y="396"/>
                    <a:pt x="26" y="19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4"/>
            <p:cNvSpPr/>
            <p:nvPr/>
          </p:nvSpPr>
          <p:spPr>
            <a:xfrm>
              <a:off x="6992400" y="1308925"/>
              <a:ext cx="62975" cy="50275"/>
            </a:xfrm>
            <a:custGeom>
              <a:avLst/>
              <a:gdLst/>
              <a:ahLst/>
              <a:cxnLst/>
              <a:rect l="l" t="t" r="r" b="b"/>
              <a:pathLst>
                <a:path w="2519" h="2011" extrusionOk="0">
                  <a:moveTo>
                    <a:pt x="1004" y="0"/>
                  </a:moveTo>
                  <a:cubicBezTo>
                    <a:pt x="747" y="0"/>
                    <a:pt x="486" y="118"/>
                    <a:pt x="297" y="307"/>
                  </a:cubicBezTo>
                  <a:cubicBezTo>
                    <a:pt x="74" y="554"/>
                    <a:pt x="0" y="900"/>
                    <a:pt x="124" y="1196"/>
                  </a:cubicBezTo>
                  <a:cubicBezTo>
                    <a:pt x="198" y="1369"/>
                    <a:pt x="321" y="1492"/>
                    <a:pt x="469" y="1616"/>
                  </a:cubicBezTo>
                  <a:cubicBezTo>
                    <a:pt x="741" y="1863"/>
                    <a:pt x="1111" y="2011"/>
                    <a:pt x="1482" y="2011"/>
                  </a:cubicBezTo>
                  <a:cubicBezTo>
                    <a:pt x="1877" y="2011"/>
                    <a:pt x="2222" y="1764"/>
                    <a:pt x="2370" y="1418"/>
                  </a:cubicBezTo>
                  <a:cubicBezTo>
                    <a:pt x="2519" y="1048"/>
                    <a:pt x="2321" y="628"/>
                    <a:pt x="1951" y="480"/>
                  </a:cubicBezTo>
                  <a:cubicBezTo>
                    <a:pt x="1778" y="208"/>
                    <a:pt x="1482" y="11"/>
                    <a:pt x="1136" y="11"/>
                  </a:cubicBezTo>
                  <a:cubicBezTo>
                    <a:pt x="1092" y="4"/>
                    <a:pt x="1048" y="0"/>
                    <a:pt x="10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4"/>
            <p:cNvSpPr/>
            <p:nvPr/>
          </p:nvSpPr>
          <p:spPr>
            <a:xfrm>
              <a:off x="6975725" y="1369675"/>
              <a:ext cx="133975" cy="25950"/>
            </a:xfrm>
            <a:custGeom>
              <a:avLst/>
              <a:gdLst/>
              <a:ahLst/>
              <a:cxnLst/>
              <a:rect l="l" t="t" r="r" b="b"/>
              <a:pathLst>
                <a:path w="5359" h="1038" fill="none" extrusionOk="0">
                  <a:moveTo>
                    <a:pt x="5358" y="568"/>
                  </a:moveTo>
                  <a:cubicBezTo>
                    <a:pt x="4766" y="1037"/>
                    <a:pt x="3926" y="1013"/>
                    <a:pt x="3186" y="840"/>
                  </a:cubicBezTo>
                  <a:cubicBezTo>
                    <a:pt x="2470" y="667"/>
                    <a:pt x="1778" y="346"/>
                    <a:pt x="1013" y="321"/>
                  </a:cubicBezTo>
                  <a:cubicBezTo>
                    <a:pt x="643" y="297"/>
                    <a:pt x="198" y="321"/>
                    <a:pt x="1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4"/>
            <p:cNvSpPr/>
            <p:nvPr/>
          </p:nvSpPr>
          <p:spPr>
            <a:xfrm>
              <a:off x="7081900" y="1356100"/>
              <a:ext cx="3725" cy="9900"/>
            </a:xfrm>
            <a:custGeom>
              <a:avLst/>
              <a:gdLst/>
              <a:ahLst/>
              <a:cxnLst/>
              <a:rect l="l" t="t" r="r" b="b"/>
              <a:pathLst>
                <a:path w="149" h="396" fill="none" extrusionOk="0">
                  <a:moveTo>
                    <a:pt x="99" y="74"/>
                  </a:moveTo>
                  <a:cubicBezTo>
                    <a:pt x="148" y="173"/>
                    <a:pt x="148" y="296"/>
                    <a:pt x="74" y="395"/>
                  </a:cubicBezTo>
                  <a:cubicBezTo>
                    <a:pt x="0" y="272"/>
                    <a:pt x="0" y="124"/>
                    <a:pt x="50" y="0"/>
                  </a:cubicBezTo>
                  <a:lnTo>
                    <a:pt x="0" y="124"/>
                  </a:ln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4"/>
            <p:cNvSpPr/>
            <p:nvPr/>
          </p:nvSpPr>
          <p:spPr>
            <a:xfrm>
              <a:off x="7009050" y="1311650"/>
              <a:ext cx="33975" cy="33675"/>
            </a:xfrm>
            <a:custGeom>
              <a:avLst/>
              <a:gdLst/>
              <a:ahLst/>
              <a:cxnLst/>
              <a:rect l="l" t="t" r="r" b="b"/>
              <a:pathLst>
                <a:path w="1359" h="1347" extrusionOk="0">
                  <a:moveTo>
                    <a:pt x="272" y="1"/>
                  </a:moveTo>
                  <a:cubicBezTo>
                    <a:pt x="248" y="1"/>
                    <a:pt x="198" y="1"/>
                    <a:pt x="198" y="25"/>
                  </a:cubicBezTo>
                  <a:cubicBezTo>
                    <a:pt x="100" y="247"/>
                    <a:pt x="26" y="445"/>
                    <a:pt x="1" y="667"/>
                  </a:cubicBezTo>
                  <a:cubicBezTo>
                    <a:pt x="1" y="791"/>
                    <a:pt x="1" y="914"/>
                    <a:pt x="50" y="1038"/>
                  </a:cubicBezTo>
                  <a:cubicBezTo>
                    <a:pt x="100" y="1161"/>
                    <a:pt x="198" y="1260"/>
                    <a:pt x="322" y="1309"/>
                  </a:cubicBezTo>
                  <a:cubicBezTo>
                    <a:pt x="384" y="1334"/>
                    <a:pt x="445" y="1346"/>
                    <a:pt x="507" y="1346"/>
                  </a:cubicBezTo>
                  <a:cubicBezTo>
                    <a:pt x="569" y="1346"/>
                    <a:pt x="630" y="1334"/>
                    <a:pt x="692" y="1309"/>
                  </a:cubicBezTo>
                  <a:cubicBezTo>
                    <a:pt x="816" y="1260"/>
                    <a:pt x="914" y="1186"/>
                    <a:pt x="988" y="1087"/>
                  </a:cubicBezTo>
                  <a:cubicBezTo>
                    <a:pt x="1137" y="914"/>
                    <a:pt x="1235" y="741"/>
                    <a:pt x="1334" y="519"/>
                  </a:cubicBezTo>
                  <a:cubicBezTo>
                    <a:pt x="1359" y="494"/>
                    <a:pt x="1334" y="445"/>
                    <a:pt x="1309" y="445"/>
                  </a:cubicBezTo>
                  <a:cubicBezTo>
                    <a:pt x="1285" y="445"/>
                    <a:pt x="1235" y="445"/>
                    <a:pt x="1235" y="470"/>
                  </a:cubicBezTo>
                  <a:cubicBezTo>
                    <a:pt x="1137" y="643"/>
                    <a:pt x="1013" y="815"/>
                    <a:pt x="865" y="963"/>
                  </a:cubicBezTo>
                  <a:cubicBezTo>
                    <a:pt x="768" y="1061"/>
                    <a:pt x="640" y="1127"/>
                    <a:pt x="506" y="1127"/>
                  </a:cubicBezTo>
                  <a:cubicBezTo>
                    <a:pt x="470" y="1127"/>
                    <a:pt x="433" y="1122"/>
                    <a:pt x="396" y="1112"/>
                  </a:cubicBezTo>
                  <a:cubicBezTo>
                    <a:pt x="223" y="1062"/>
                    <a:pt x="198" y="889"/>
                    <a:pt x="198" y="692"/>
                  </a:cubicBezTo>
                  <a:cubicBezTo>
                    <a:pt x="198" y="470"/>
                    <a:pt x="248" y="272"/>
                    <a:pt x="322" y="75"/>
                  </a:cubicBezTo>
                  <a:cubicBezTo>
                    <a:pt x="322" y="50"/>
                    <a:pt x="297" y="25"/>
                    <a:pt x="272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4"/>
            <p:cNvSpPr/>
            <p:nvPr/>
          </p:nvSpPr>
          <p:spPr>
            <a:xfrm>
              <a:off x="6707850" y="16628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99" y="1"/>
                  </a:moveTo>
                  <a:cubicBezTo>
                    <a:pt x="1" y="1"/>
                    <a:pt x="1" y="173"/>
                    <a:pt x="99" y="173"/>
                  </a:cubicBezTo>
                  <a:cubicBezTo>
                    <a:pt x="198" y="173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4"/>
            <p:cNvSpPr/>
            <p:nvPr/>
          </p:nvSpPr>
          <p:spPr>
            <a:xfrm>
              <a:off x="6686875" y="16536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4"/>
            <p:cNvSpPr/>
            <p:nvPr/>
          </p:nvSpPr>
          <p:spPr>
            <a:xfrm>
              <a:off x="6670200" y="163015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73" y="124"/>
                    <a:pt x="173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4"/>
            <p:cNvSpPr/>
            <p:nvPr/>
          </p:nvSpPr>
          <p:spPr>
            <a:xfrm>
              <a:off x="6675750" y="1617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4"/>
            <p:cNvSpPr/>
            <p:nvPr/>
          </p:nvSpPr>
          <p:spPr>
            <a:xfrm>
              <a:off x="6659700" y="1598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0"/>
                  </a:moveTo>
                  <a:cubicBezTo>
                    <a:pt x="1" y="0"/>
                    <a:pt x="1" y="173"/>
                    <a:pt x="100" y="173"/>
                  </a:cubicBezTo>
                  <a:cubicBezTo>
                    <a:pt x="198" y="173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4"/>
            <p:cNvSpPr/>
            <p:nvPr/>
          </p:nvSpPr>
          <p:spPr>
            <a:xfrm>
              <a:off x="6644900" y="1586925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4"/>
            <p:cNvSpPr/>
            <p:nvPr/>
          </p:nvSpPr>
          <p:spPr>
            <a:xfrm>
              <a:off x="6657250" y="15622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25"/>
                    <a:pt x="0" y="148"/>
                    <a:pt x="99" y="148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6652300" y="15462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9"/>
                    <a:pt x="99" y="149"/>
                  </a:cubicBezTo>
                  <a:cubicBezTo>
                    <a:pt x="198" y="149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6639350" y="153570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6647375" y="15178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6659700" y="1515950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6648600" y="14937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6642425" y="14832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4"/>
            <p:cNvSpPr/>
            <p:nvPr/>
          </p:nvSpPr>
          <p:spPr>
            <a:xfrm>
              <a:off x="6649225" y="146102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4"/>
            <p:cNvSpPr/>
            <p:nvPr/>
          </p:nvSpPr>
          <p:spPr>
            <a:xfrm>
              <a:off x="6668975" y="145917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6665875" y="1441875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8" y="174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6657850" y="14233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4"/>
            <p:cNvSpPr/>
            <p:nvPr/>
          </p:nvSpPr>
          <p:spPr>
            <a:xfrm>
              <a:off x="6662175" y="140610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3"/>
                    <a:pt x="75" y="148"/>
                  </a:cubicBezTo>
                  <a:cubicBezTo>
                    <a:pt x="174" y="123"/>
                    <a:pt x="174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4"/>
            <p:cNvSpPr/>
            <p:nvPr/>
          </p:nvSpPr>
          <p:spPr>
            <a:xfrm>
              <a:off x="6675750" y="1390050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49" y="124"/>
                    <a:pt x="149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4"/>
            <p:cNvSpPr/>
            <p:nvPr/>
          </p:nvSpPr>
          <p:spPr>
            <a:xfrm>
              <a:off x="6687475" y="1402375"/>
              <a:ext cx="4975" cy="3750"/>
            </a:xfrm>
            <a:custGeom>
              <a:avLst/>
              <a:gdLst/>
              <a:ahLst/>
              <a:cxnLst/>
              <a:rect l="l" t="t" r="r" b="b"/>
              <a:pathLst>
                <a:path w="199" h="150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4"/>
            <p:cNvSpPr/>
            <p:nvPr/>
          </p:nvSpPr>
          <p:spPr>
            <a:xfrm>
              <a:off x="6689350" y="1410400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4" y="1"/>
                  </a:moveTo>
                  <a:cubicBezTo>
                    <a:pt x="0" y="26"/>
                    <a:pt x="0" y="149"/>
                    <a:pt x="74" y="174"/>
                  </a:cubicBezTo>
                  <a:cubicBezTo>
                    <a:pt x="148" y="149"/>
                    <a:pt x="148" y="26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4"/>
            <p:cNvSpPr/>
            <p:nvPr/>
          </p:nvSpPr>
          <p:spPr>
            <a:xfrm>
              <a:off x="6696125" y="1376450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4"/>
            <p:cNvSpPr/>
            <p:nvPr/>
          </p:nvSpPr>
          <p:spPr>
            <a:xfrm>
              <a:off x="6704150" y="135055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4"/>
            <p:cNvSpPr/>
            <p:nvPr/>
          </p:nvSpPr>
          <p:spPr>
            <a:xfrm>
              <a:off x="6718975" y="135115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4"/>
            <p:cNvSpPr/>
            <p:nvPr/>
          </p:nvSpPr>
          <p:spPr>
            <a:xfrm>
              <a:off x="671772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4"/>
            <p:cNvSpPr/>
            <p:nvPr/>
          </p:nvSpPr>
          <p:spPr>
            <a:xfrm>
              <a:off x="6727000" y="13635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0"/>
                  </a:moveTo>
                  <a:cubicBezTo>
                    <a:pt x="0" y="25"/>
                    <a:pt x="0" y="149"/>
                    <a:pt x="99" y="173"/>
                  </a:cubicBezTo>
                  <a:cubicBezTo>
                    <a:pt x="173" y="149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>
              <a:off x="6744275" y="13412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0" y="1"/>
                    <a:pt x="0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>
              <a:off x="6747350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675477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3" y="1"/>
                  </a:moveTo>
                  <a:cubicBezTo>
                    <a:pt x="0" y="1"/>
                    <a:pt x="0" y="149"/>
                    <a:pt x="123" y="149"/>
                  </a:cubicBezTo>
                  <a:cubicBezTo>
                    <a:pt x="222" y="149"/>
                    <a:pt x="222" y="1"/>
                    <a:pt x="12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>
              <a:off x="6764650" y="136597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124" y="0"/>
                  </a:moveTo>
                  <a:cubicBezTo>
                    <a:pt x="0" y="0"/>
                    <a:pt x="0" y="173"/>
                    <a:pt x="124" y="173"/>
                  </a:cubicBezTo>
                  <a:cubicBezTo>
                    <a:pt x="222" y="173"/>
                    <a:pt x="222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>
              <a:off x="6784400" y="135610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>
              <a:off x="6805375" y="13505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3" y="148"/>
                    <a:pt x="173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>
              <a:off x="6809075" y="13394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3" y="149"/>
                    <a:pt x="173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>
              <a:off x="6793025" y="13320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4" y="148"/>
                    <a:pt x="174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>
              <a:off x="6781925" y="133450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>
              <a:off x="6765875" y="134375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3" y="173"/>
                    <a:pt x="22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>
              <a:off x="6774525" y="1319675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74" y="1"/>
                  </a:moveTo>
                  <a:cubicBezTo>
                    <a:pt x="0" y="25"/>
                    <a:pt x="0" y="149"/>
                    <a:pt x="74" y="173"/>
                  </a:cubicBezTo>
                  <a:cubicBezTo>
                    <a:pt x="173" y="149"/>
                    <a:pt x="173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>
              <a:off x="6817725" y="1317825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198" y="173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>
              <a:off x="6830675" y="13283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>
              <a:off x="6842400" y="13425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>
              <a:off x="6868325" y="13264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>
              <a:off x="6887475" y="13369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>
              <a:off x="6903525" y="13505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0"/>
                    <a:pt x="0" y="123"/>
                    <a:pt x="99" y="148"/>
                  </a:cubicBezTo>
                  <a:cubicBezTo>
                    <a:pt x="173" y="123"/>
                    <a:pt x="17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>
              <a:off x="6928825" y="1348675"/>
              <a:ext cx="4950" cy="3750"/>
            </a:xfrm>
            <a:custGeom>
              <a:avLst/>
              <a:gdLst/>
              <a:ahLst/>
              <a:cxnLst/>
              <a:rect l="l" t="t" r="r" b="b"/>
              <a:pathLst>
                <a:path w="198" h="150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>
              <a:off x="6941775" y="1338800"/>
              <a:ext cx="5575" cy="3750"/>
            </a:xfrm>
            <a:custGeom>
              <a:avLst/>
              <a:gdLst/>
              <a:ahLst/>
              <a:cxnLst/>
              <a:rect l="l" t="t" r="r" b="b"/>
              <a:pathLst>
                <a:path w="223" h="150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>
              <a:off x="6944250" y="13252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>
              <a:off x="6927575" y="1319675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>
              <a:off x="6922025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>
              <a:off x="6906600" y="132892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>
              <a:off x="6893650" y="13184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4"/>
            <p:cNvSpPr/>
            <p:nvPr/>
          </p:nvSpPr>
          <p:spPr>
            <a:xfrm>
              <a:off x="6880050" y="1309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4"/>
            <p:cNvSpPr/>
            <p:nvPr/>
          </p:nvSpPr>
          <p:spPr>
            <a:xfrm>
              <a:off x="6858450" y="131287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6835000" y="1311025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5" y="1"/>
                  </a:moveTo>
                  <a:cubicBezTo>
                    <a:pt x="1" y="26"/>
                    <a:pt x="1" y="149"/>
                    <a:pt x="75" y="174"/>
                  </a:cubicBezTo>
                  <a:cubicBezTo>
                    <a:pt x="149" y="149"/>
                    <a:pt x="149" y="26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6847350" y="1323375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4" y="1"/>
                  </a:moveTo>
                  <a:cubicBezTo>
                    <a:pt x="0" y="25"/>
                    <a:pt x="0" y="149"/>
                    <a:pt x="74" y="149"/>
                  </a:cubicBezTo>
                  <a:cubicBezTo>
                    <a:pt x="149" y="149"/>
                    <a:pt x="149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6835625" y="13505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>
              <a:off x="6790550" y="1319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9" y="174"/>
                    <a:pt x="199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6760925" y="132955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4" y="149"/>
                    <a:pt x="174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6735000" y="1368425"/>
              <a:ext cx="5600" cy="4350"/>
            </a:xfrm>
            <a:custGeom>
              <a:avLst/>
              <a:gdLst/>
              <a:ahLst/>
              <a:cxnLst/>
              <a:rect l="l" t="t" r="r" b="b"/>
              <a:pathLst>
                <a:path w="224" h="174" extrusionOk="0">
                  <a:moveTo>
                    <a:pt x="124" y="1"/>
                  </a:moveTo>
                  <a:cubicBezTo>
                    <a:pt x="1" y="1"/>
                    <a:pt x="1" y="174"/>
                    <a:pt x="124" y="174"/>
                  </a:cubicBezTo>
                  <a:cubicBezTo>
                    <a:pt x="223" y="174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6710325" y="13888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6712175" y="1370900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1"/>
                  </a:moveTo>
                  <a:cubicBezTo>
                    <a:pt x="0" y="1"/>
                    <a:pt x="0" y="174"/>
                    <a:pt x="99" y="174"/>
                  </a:cubicBezTo>
                  <a:cubicBezTo>
                    <a:pt x="198" y="174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6965850" y="133450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6980050" y="13363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6971400" y="1319675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7" name="Google Shape;617;p34"/>
          <p:cNvSpPr/>
          <p:nvPr/>
        </p:nvSpPr>
        <p:spPr>
          <a:xfrm>
            <a:off x="-61537" y="1754526"/>
            <a:ext cx="253823" cy="101344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34"/>
          <p:cNvSpPr/>
          <p:nvPr/>
        </p:nvSpPr>
        <p:spPr>
          <a:xfrm rot="1315102">
            <a:off x="122384" y="2118022"/>
            <a:ext cx="162779" cy="649933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9" name="Google Shape;619;p34"/>
          <p:cNvGrpSpPr/>
          <p:nvPr/>
        </p:nvGrpSpPr>
        <p:grpSpPr>
          <a:xfrm>
            <a:off x="7210062" y="917012"/>
            <a:ext cx="2055850" cy="2148820"/>
            <a:chOff x="2976202" y="-101378"/>
            <a:chExt cx="4841851" cy="5060811"/>
          </a:xfrm>
        </p:grpSpPr>
        <p:sp>
          <p:nvSpPr>
            <p:cNvPr id="620" name="Google Shape;620;p34"/>
            <p:cNvSpPr/>
            <p:nvPr/>
          </p:nvSpPr>
          <p:spPr>
            <a:xfrm>
              <a:off x="4736005" y="4426495"/>
              <a:ext cx="879932" cy="260696"/>
            </a:xfrm>
            <a:custGeom>
              <a:avLst/>
              <a:gdLst/>
              <a:ahLst/>
              <a:cxnLst/>
              <a:rect l="l" t="t" r="r" b="b"/>
              <a:pathLst>
                <a:path w="14632" h="4335" extrusionOk="0">
                  <a:moveTo>
                    <a:pt x="5213" y="1"/>
                  </a:moveTo>
                  <a:cubicBezTo>
                    <a:pt x="2332" y="1"/>
                    <a:pt x="219" y="628"/>
                    <a:pt x="0" y="668"/>
                  </a:cubicBezTo>
                  <a:lnTo>
                    <a:pt x="428" y="590"/>
                  </a:lnTo>
                  <a:cubicBezTo>
                    <a:pt x="3607" y="3498"/>
                    <a:pt x="6705" y="4335"/>
                    <a:pt x="9192" y="4335"/>
                  </a:cubicBezTo>
                  <a:cubicBezTo>
                    <a:pt x="12429" y="4335"/>
                    <a:pt x="14632" y="2918"/>
                    <a:pt x="14632" y="2808"/>
                  </a:cubicBezTo>
                  <a:cubicBezTo>
                    <a:pt x="11449" y="579"/>
                    <a:pt x="7978" y="1"/>
                    <a:pt x="52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4764090" y="4461976"/>
              <a:ext cx="847157" cy="223711"/>
            </a:xfrm>
            <a:custGeom>
              <a:avLst/>
              <a:gdLst/>
              <a:ahLst/>
              <a:cxnLst/>
              <a:rect l="l" t="t" r="r" b="b"/>
              <a:pathLst>
                <a:path w="14087" h="3720" extrusionOk="0">
                  <a:moveTo>
                    <a:pt x="0" y="0"/>
                  </a:moveTo>
                  <a:lnTo>
                    <a:pt x="0" y="0"/>
                  </a:lnTo>
                  <a:cubicBezTo>
                    <a:pt x="3155" y="2889"/>
                    <a:pt x="6229" y="3719"/>
                    <a:pt x="8701" y="3719"/>
                  </a:cubicBezTo>
                  <a:cubicBezTo>
                    <a:pt x="11655" y="3719"/>
                    <a:pt x="13748" y="2532"/>
                    <a:pt x="14087" y="2257"/>
                  </a:cubicBezTo>
                  <a:cubicBezTo>
                    <a:pt x="11674" y="1790"/>
                    <a:pt x="9223" y="1090"/>
                    <a:pt x="6810" y="623"/>
                  </a:cubicBezTo>
                  <a:cubicBezTo>
                    <a:pt x="4553" y="233"/>
                    <a:pt x="2257" y="39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4860009" y="4494691"/>
              <a:ext cx="28144" cy="21168"/>
            </a:xfrm>
            <a:custGeom>
              <a:avLst/>
              <a:gdLst/>
              <a:ahLst/>
              <a:cxnLst/>
              <a:rect l="l" t="t" r="r" b="b"/>
              <a:pathLst>
                <a:path w="468" h="352" extrusionOk="0">
                  <a:moveTo>
                    <a:pt x="234" y="1"/>
                  </a:moveTo>
                  <a:cubicBezTo>
                    <a:pt x="1" y="1"/>
                    <a:pt x="1" y="351"/>
                    <a:pt x="234" y="351"/>
                  </a:cubicBezTo>
                  <a:cubicBezTo>
                    <a:pt x="468" y="351"/>
                    <a:pt x="468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4946607" y="4518084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78" y="1"/>
                  </a:moveTo>
                  <a:cubicBezTo>
                    <a:pt x="78" y="40"/>
                    <a:pt x="78" y="40"/>
                    <a:pt x="39" y="79"/>
                  </a:cubicBezTo>
                  <a:lnTo>
                    <a:pt x="39" y="157"/>
                  </a:lnTo>
                  <a:cubicBezTo>
                    <a:pt x="1" y="157"/>
                    <a:pt x="1" y="196"/>
                    <a:pt x="39" y="234"/>
                  </a:cubicBezTo>
                  <a:cubicBezTo>
                    <a:pt x="1" y="234"/>
                    <a:pt x="1" y="273"/>
                    <a:pt x="39" y="273"/>
                  </a:cubicBezTo>
                  <a:cubicBezTo>
                    <a:pt x="39" y="312"/>
                    <a:pt x="39" y="312"/>
                    <a:pt x="78" y="312"/>
                  </a:cubicBezTo>
                  <a:cubicBezTo>
                    <a:pt x="78" y="351"/>
                    <a:pt x="117" y="351"/>
                    <a:pt x="117" y="351"/>
                  </a:cubicBezTo>
                  <a:lnTo>
                    <a:pt x="273" y="351"/>
                  </a:lnTo>
                  <a:cubicBezTo>
                    <a:pt x="312" y="312"/>
                    <a:pt x="312" y="273"/>
                    <a:pt x="312" y="273"/>
                  </a:cubicBezTo>
                  <a:lnTo>
                    <a:pt x="351" y="196"/>
                  </a:lnTo>
                  <a:cubicBezTo>
                    <a:pt x="351" y="157"/>
                    <a:pt x="351" y="157"/>
                    <a:pt x="351" y="118"/>
                  </a:cubicBezTo>
                  <a:cubicBezTo>
                    <a:pt x="351" y="118"/>
                    <a:pt x="351" y="79"/>
                    <a:pt x="351" y="79"/>
                  </a:cubicBezTo>
                  <a:cubicBezTo>
                    <a:pt x="351" y="40"/>
                    <a:pt x="312" y="40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4925559" y="4548514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156" y="1"/>
                  </a:moveTo>
                  <a:cubicBezTo>
                    <a:pt x="117" y="1"/>
                    <a:pt x="78" y="40"/>
                    <a:pt x="78" y="40"/>
                  </a:cubicBezTo>
                  <a:lnTo>
                    <a:pt x="39" y="79"/>
                  </a:lnTo>
                  <a:cubicBezTo>
                    <a:pt x="39" y="79"/>
                    <a:pt x="39" y="118"/>
                    <a:pt x="39" y="156"/>
                  </a:cubicBezTo>
                  <a:cubicBezTo>
                    <a:pt x="39" y="156"/>
                    <a:pt x="39" y="156"/>
                    <a:pt x="39" y="195"/>
                  </a:cubicBezTo>
                  <a:cubicBezTo>
                    <a:pt x="0" y="195"/>
                    <a:pt x="0" y="234"/>
                    <a:pt x="39" y="234"/>
                  </a:cubicBezTo>
                  <a:cubicBezTo>
                    <a:pt x="39" y="273"/>
                    <a:pt x="39" y="273"/>
                    <a:pt x="39" y="273"/>
                  </a:cubicBezTo>
                  <a:lnTo>
                    <a:pt x="39" y="312"/>
                  </a:lnTo>
                  <a:lnTo>
                    <a:pt x="78" y="351"/>
                  </a:lnTo>
                  <a:lnTo>
                    <a:pt x="234" y="351"/>
                  </a:lnTo>
                  <a:cubicBezTo>
                    <a:pt x="273" y="351"/>
                    <a:pt x="273" y="351"/>
                    <a:pt x="312" y="312"/>
                  </a:cubicBezTo>
                  <a:cubicBezTo>
                    <a:pt x="312" y="312"/>
                    <a:pt x="351" y="273"/>
                    <a:pt x="351" y="273"/>
                  </a:cubicBezTo>
                  <a:cubicBezTo>
                    <a:pt x="351" y="234"/>
                    <a:pt x="351" y="234"/>
                    <a:pt x="351" y="195"/>
                  </a:cubicBezTo>
                  <a:cubicBezTo>
                    <a:pt x="351" y="195"/>
                    <a:pt x="351" y="156"/>
                    <a:pt x="351" y="118"/>
                  </a:cubicBezTo>
                  <a:lnTo>
                    <a:pt x="351" y="79"/>
                  </a:lnTo>
                  <a:cubicBezTo>
                    <a:pt x="312" y="40"/>
                    <a:pt x="312" y="40"/>
                    <a:pt x="273" y="40"/>
                  </a:cubicBezTo>
                  <a:lnTo>
                    <a:pt x="273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4923213" y="4501727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39"/>
                    <a:pt x="0" y="312"/>
                    <a:pt x="195" y="351"/>
                  </a:cubicBezTo>
                  <a:cubicBezTo>
                    <a:pt x="390" y="312"/>
                    <a:pt x="390" y="39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4934880" y="4485369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96" y="0"/>
                  </a:moveTo>
                  <a:cubicBezTo>
                    <a:pt x="1" y="39"/>
                    <a:pt x="1" y="311"/>
                    <a:pt x="196" y="350"/>
                  </a:cubicBezTo>
                  <a:cubicBezTo>
                    <a:pt x="351" y="311"/>
                    <a:pt x="351" y="39"/>
                    <a:pt x="1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5019133" y="4522775"/>
              <a:ext cx="21168" cy="18823"/>
            </a:xfrm>
            <a:custGeom>
              <a:avLst/>
              <a:gdLst/>
              <a:ahLst/>
              <a:cxnLst/>
              <a:rect l="l" t="t" r="r" b="b"/>
              <a:pathLst>
                <a:path w="352" h="313" extrusionOk="0">
                  <a:moveTo>
                    <a:pt x="156" y="1"/>
                  </a:moveTo>
                  <a:cubicBezTo>
                    <a:pt x="1" y="1"/>
                    <a:pt x="1" y="273"/>
                    <a:pt x="156" y="312"/>
                  </a:cubicBezTo>
                  <a:cubicBezTo>
                    <a:pt x="351" y="273"/>
                    <a:pt x="351" y="1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4981727" y="456024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78" y="39"/>
                    <a:pt x="39" y="39"/>
                    <a:pt x="39" y="78"/>
                  </a:cubicBezTo>
                  <a:cubicBezTo>
                    <a:pt x="0" y="78"/>
                    <a:pt x="0" y="78"/>
                    <a:pt x="0" y="117"/>
                  </a:cubicBezTo>
                  <a:lnTo>
                    <a:pt x="0" y="156"/>
                  </a:lnTo>
                  <a:cubicBezTo>
                    <a:pt x="0" y="195"/>
                    <a:pt x="0" y="234"/>
                    <a:pt x="0" y="234"/>
                  </a:cubicBezTo>
                  <a:lnTo>
                    <a:pt x="39" y="273"/>
                  </a:lnTo>
                  <a:cubicBezTo>
                    <a:pt x="39" y="312"/>
                    <a:pt x="78" y="312"/>
                    <a:pt x="117" y="312"/>
                  </a:cubicBezTo>
                  <a:lnTo>
                    <a:pt x="117" y="351"/>
                  </a:lnTo>
                  <a:lnTo>
                    <a:pt x="312" y="351"/>
                  </a:lnTo>
                  <a:cubicBezTo>
                    <a:pt x="312" y="351"/>
                    <a:pt x="350" y="312"/>
                    <a:pt x="350" y="312"/>
                  </a:cubicBezTo>
                  <a:cubicBezTo>
                    <a:pt x="389" y="273"/>
                    <a:pt x="389" y="273"/>
                    <a:pt x="389" y="234"/>
                  </a:cubicBezTo>
                  <a:lnTo>
                    <a:pt x="389" y="195"/>
                  </a:lnTo>
                  <a:cubicBezTo>
                    <a:pt x="389" y="156"/>
                    <a:pt x="389" y="156"/>
                    <a:pt x="389" y="117"/>
                  </a:cubicBezTo>
                  <a:lnTo>
                    <a:pt x="350" y="78"/>
                  </a:lnTo>
                  <a:cubicBezTo>
                    <a:pt x="350" y="78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5033205" y="459536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39" y="0"/>
                    <a:pt x="39" y="39"/>
                    <a:pt x="39" y="39"/>
                  </a:cubicBezTo>
                  <a:cubicBezTo>
                    <a:pt x="0" y="78"/>
                    <a:pt x="0" y="78"/>
                    <a:pt x="0" y="117"/>
                  </a:cubicBezTo>
                  <a:lnTo>
                    <a:pt x="0" y="156"/>
                  </a:lnTo>
                  <a:cubicBezTo>
                    <a:pt x="0" y="156"/>
                    <a:pt x="0" y="195"/>
                    <a:pt x="0" y="234"/>
                  </a:cubicBezTo>
                  <a:lnTo>
                    <a:pt x="39" y="272"/>
                  </a:lnTo>
                  <a:cubicBezTo>
                    <a:pt x="39" y="272"/>
                    <a:pt x="78" y="311"/>
                    <a:pt x="117" y="311"/>
                  </a:cubicBezTo>
                  <a:lnTo>
                    <a:pt x="156" y="350"/>
                  </a:lnTo>
                  <a:lnTo>
                    <a:pt x="312" y="350"/>
                  </a:lnTo>
                  <a:lnTo>
                    <a:pt x="351" y="311"/>
                  </a:lnTo>
                  <a:cubicBezTo>
                    <a:pt x="351" y="272"/>
                    <a:pt x="351" y="272"/>
                    <a:pt x="389" y="234"/>
                  </a:cubicBezTo>
                  <a:lnTo>
                    <a:pt x="389" y="195"/>
                  </a:lnTo>
                  <a:cubicBezTo>
                    <a:pt x="389" y="156"/>
                    <a:pt x="389" y="117"/>
                    <a:pt x="389" y="117"/>
                  </a:cubicBezTo>
                  <a:lnTo>
                    <a:pt x="351" y="78"/>
                  </a:lnTo>
                  <a:cubicBezTo>
                    <a:pt x="312" y="39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5091719" y="4618754"/>
              <a:ext cx="28144" cy="18763"/>
            </a:xfrm>
            <a:custGeom>
              <a:avLst/>
              <a:gdLst/>
              <a:ahLst/>
              <a:cxnLst/>
              <a:rect l="l" t="t" r="r" b="b"/>
              <a:pathLst>
                <a:path w="468" h="312" extrusionOk="0">
                  <a:moveTo>
                    <a:pt x="234" y="0"/>
                  </a:moveTo>
                  <a:cubicBezTo>
                    <a:pt x="0" y="0"/>
                    <a:pt x="0" y="312"/>
                    <a:pt x="234" y="312"/>
                  </a:cubicBezTo>
                  <a:cubicBezTo>
                    <a:pt x="467" y="312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5126779" y="4585980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57" y="0"/>
                  </a:moveTo>
                  <a:cubicBezTo>
                    <a:pt x="1" y="39"/>
                    <a:pt x="1" y="312"/>
                    <a:pt x="157" y="351"/>
                  </a:cubicBezTo>
                  <a:cubicBezTo>
                    <a:pt x="351" y="312"/>
                    <a:pt x="351" y="39"/>
                    <a:pt x="1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5096349" y="4563187"/>
              <a:ext cx="23514" cy="22852"/>
            </a:xfrm>
            <a:custGeom>
              <a:avLst/>
              <a:gdLst/>
              <a:ahLst/>
              <a:cxnLst/>
              <a:rect l="l" t="t" r="r" b="b"/>
              <a:pathLst>
                <a:path w="391" h="380" extrusionOk="0">
                  <a:moveTo>
                    <a:pt x="118" y="0"/>
                  </a:moveTo>
                  <a:cubicBezTo>
                    <a:pt x="108" y="0"/>
                    <a:pt x="98" y="10"/>
                    <a:pt x="79" y="29"/>
                  </a:cubicBezTo>
                  <a:cubicBezTo>
                    <a:pt x="79" y="29"/>
                    <a:pt x="40" y="29"/>
                    <a:pt x="40" y="68"/>
                  </a:cubicBezTo>
                  <a:cubicBezTo>
                    <a:pt x="40" y="68"/>
                    <a:pt x="1" y="68"/>
                    <a:pt x="1" y="107"/>
                  </a:cubicBezTo>
                  <a:lnTo>
                    <a:pt x="1" y="146"/>
                  </a:lnTo>
                  <a:cubicBezTo>
                    <a:pt x="1" y="185"/>
                    <a:pt x="1" y="224"/>
                    <a:pt x="1" y="224"/>
                  </a:cubicBezTo>
                  <a:lnTo>
                    <a:pt x="40" y="263"/>
                  </a:lnTo>
                  <a:cubicBezTo>
                    <a:pt x="79" y="302"/>
                    <a:pt x="79" y="302"/>
                    <a:pt x="118" y="302"/>
                  </a:cubicBezTo>
                  <a:lnTo>
                    <a:pt x="118" y="341"/>
                  </a:lnTo>
                  <a:lnTo>
                    <a:pt x="196" y="379"/>
                  </a:lnTo>
                  <a:lnTo>
                    <a:pt x="273" y="379"/>
                  </a:lnTo>
                  <a:cubicBezTo>
                    <a:pt x="312" y="379"/>
                    <a:pt x="351" y="341"/>
                    <a:pt x="351" y="302"/>
                  </a:cubicBezTo>
                  <a:cubicBezTo>
                    <a:pt x="390" y="302"/>
                    <a:pt x="390" y="263"/>
                    <a:pt x="390" y="263"/>
                  </a:cubicBezTo>
                  <a:lnTo>
                    <a:pt x="390" y="185"/>
                  </a:lnTo>
                  <a:cubicBezTo>
                    <a:pt x="390" y="185"/>
                    <a:pt x="390" y="146"/>
                    <a:pt x="390" y="107"/>
                  </a:cubicBezTo>
                  <a:lnTo>
                    <a:pt x="351" y="68"/>
                  </a:lnTo>
                  <a:cubicBezTo>
                    <a:pt x="351" y="68"/>
                    <a:pt x="312" y="29"/>
                    <a:pt x="312" y="29"/>
                  </a:cubicBezTo>
                  <a:lnTo>
                    <a:pt x="157" y="29"/>
                  </a:lnTo>
                  <a:cubicBezTo>
                    <a:pt x="137" y="10"/>
                    <a:pt x="127" y="0"/>
                    <a:pt x="11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5082337" y="4569622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1"/>
                    <a:pt x="195" y="350"/>
                  </a:cubicBezTo>
                  <a:cubicBezTo>
                    <a:pt x="390" y="311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5175971" y="4632766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5232080" y="4630421"/>
              <a:ext cx="21168" cy="18823"/>
            </a:xfrm>
            <a:custGeom>
              <a:avLst/>
              <a:gdLst/>
              <a:ahLst/>
              <a:cxnLst/>
              <a:rect l="l" t="t" r="r" b="b"/>
              <a:pathLst>
                <a:path w="352" h="313" extrusionOk="0">
                  <a:moveTo>
                    <a:pt x="196" y="1"/>
                  </a:moveTo>
                  <a:cubicBezTo>
                    <a:pt x="1" y="1"/>
                    <a:pt x="1" y="273"/>
                    <a:pt x="196" y="312"/>
                  </a:cubicBezTo>
                  <a:cubicBezTo>
                    <a:pt x="351" y="273"/>
                    <a:pt x="351" y="1"/>
                    <a:pt x="1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5302320" y="4630421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78" y="1"/>
                  </a:moveTo>
                  <a:cubicBezTo>
                    <a:pt x="39" y="1"/>
                    <a:pt x="39" y="40"/>
                    <a:pt x="39" y="40"/>
                  </a:cubicBezTo>
                  <a:cubicBezTo>
                    <a:pt x="0" y="79"/>
                    <a:pt x="0" y="79"/>
                    <a:pt x="0" y="118"/>
                  </a:cubicBezTo>
                  <a:lnTo>
                    <a:pt x="0" y="156"/>
                  </a:lnTo>
                  <a:cubicBezTo>
                    <a:pt x="0" y="195"/>
                    <a:pt x="0" y="195"/>
                    <a:pt x="0" y="234"/>
                  </a:cubicBezTo>
                  <a:lnTo>
                    <a:pt x="39" y="273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156" y="351"/>
                  </a:lnTo>
                  <a:lnTo>
                    <a:pt x="234" y="351"/>
                  </a:lnTo>
                  <a:cubicBezTo>
                    <a:pt x="273" y="351"/>
                    <a:pt x="312" y="312"/>
                    <a:pt x="351" y="273"/>
                  </a:cubicBezTo>
                  <a:cubicBezTo>
                    <a:pt x="351" y="273"/>
                    <a:pt x="351" y="234"/>
                    <a:pt x="351" y="234"/>
                  </a:cubicBezTo>
                  <a:lnTo>
                    <a:pt x="351" y="195"/>
                  </a:lnTo>
                  <a:cubicBezTo>
                    <a:pt x="351" y="156"/>
                    <a:pt x="351" y="118"/>
                    <a:pt x="351" y="118"/>
                  </a:cubicBezTo>
                  <a:lnTo>
                    <a:pt x="351" y="79"/>
                  </a:lnTo>
                  <a:cubicBezTo>
                    <a:pt x="312" y="40"/>
                    <a:pt x="312" y="40"/>
                    <a:pt x="273" y="40"/>
                  </a:cubicBezTo>
                  <a:lnTo>
                    <a:pt x="195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5276581" y="4660851"/>
              <a:ext cx="25799" cy="21108"/>
            </a:xfrm>
            <a:custGeom>
              <a:avLst/>
              <a:gdLst/>
              <a:ahLst/>
              <a:cxnLst/>
              <a:rect l="l" t="t" r="r" b="b"/>
              <a:pathLst>
                <a:path w="429" h="351" extrusionOk="0">
                  <a:moveTo>
                    <a:pt x="195" y="1"/>
                  </a:moveTo>
                  <a:cubicBezTo>
                    <a:pt x="0" y="1"/>
                    <a:pt x="0" y="351"/>
                    <a:pt x="195" y="351"/>
                  </a:cubicBezTo>
                  <a:cubicBezTo>
                    <a:pt x="428" y="351"/>
                    <a:pt x="428" y="1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5365525" y="4651529"/>
              <a:ext cx="28084" cy="21108"/>
            </a:xfrm>
            <a:custGeom>
              <a:avLst/>
              <a:gdLst/>
              <a:ahLst/>
              <a:cxnLst/>
              <a:rect l="l" t="t" r="r" b="b"/>
              <a:pathLst>
                <a:path w="467" h="351" extrusionOk="0">
                  <a:moveTo>
                    <a:pt x="234" y="0"/>
                  </a:moveTo>
                  <a:cubicBezTo>
                    <a:pt x="0" y="0"/>
                    <a:pt x="0" y="350"/>
                    <a:pt x="234" y="350"/>
                  </a:cubicBezTo>
                  <a:cubicBezTo>
                    <a:pt x="467" y="350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5351453" y="4614064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39" y="0"/>
                    <a:pt x="39" y="39"/>
                    <a:pt x="39" y="39"/>
                  </a:cubicBezTo>
                  <a:cubicBezTo>
                    <a:pt x="1" y="39"/>
                    <a:pt x="1" y="78"/>
                    <a:pt x="1" y="117"/>
                  </a:cubicBezTo>
                  <a:lnTo>
                    <a:pt x="1" y="156"/>
                  </a:lnTo>
                  <a:cubicBezTo>
                    <a:pt x="1" y="156"/>
                    <a:pt x="1" y="195"/>
                    <a:pt x="1" y="234"/>
                  </a:cubicBezTo>
                  <a:lnTo>
                    <a:pt x="39" y="273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78" y="351"/>
                  </a:lnTo>
                  <a:lnTo>
                    <a:pt x="312" y="351"/>
                  </a:lnTo>
                  <a:cubicBezTo>
                    <a:pt x="312" y="312"/>
                    <a:pt x="312" y="312"/>
                    <a:pt x="351" y="273"/>
                  </a:cubicBezTo>
                  <a:cubicBezTo>
                    <a:pt x="351" y="273"/>
                    <a:pt x="351" y="234"/>
                    <a:pt x="390" y="234"/>
                  </a:cubicBezTo>
                  <a:lnTo>
                    <a:pt x="390" y="195"/>
                  </a:lnTo>
                  <a:cubicBezTo>
                    <a:pt x="390" y="156"/>
                    <a:pt x="390" y="117"/>
                    <a:pt x="390" y="117"/>
                  </a:cubicBezTo>
                  <a:lnTo>
                    <a:pt x="351" y="78"/>
                  </a:lnTo>
                  <a:cubicBezTo>
                    <a:pt x="312" y="39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5412312" y="4628076"/>
              <a:ext cx="28144" cy="21168"/>
            </a:xfrm>
            <a:custGeom>
              <a:avLst/>
              <a:gdLst/>
              <a:ahLst/>
              <a:cxnLst/>
              <a:rect l="l" t="t" r="r" b="b"/>
              <a:pathLst>
                <a:path w="468" h="352" extrusionOk="0">
                  <a:moveTo>
                    <a:pt x="234" y="1"/>
                  </a:moveTo>
                  <a:cubicBezTo>
                    <a:pt x="0" y="1"/>
                    <a:pt x="0" y="351"/>
                    <a:pt x="234" y="351"/>
                  </a:cubicBezTo>
                  <a:cubicBezTo>
                    <a:pt x="467" y="351"/>
                    <a:pt x="467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5454408" y="4618754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51" y="312"/>
                    <a:pt x="351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>
              <a:off x="5515267" y="4607028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4"/>
            <p:cNvSpPr/>
            <p:nvPr/>
          </p:nvSpPr>
          <p:spPr>
            <a:xfrm>
              <a:off x="3097920" y="4024355"/>
              <a:ext cx="748892" cy="493789"/>
            </a:xfrm>
            <a:custGeom>
              <a:avLst/>
              <a:gdLst/>
              <a:ahLst/>
              <a:cxnLst/>
              <a:rect l="l" t="t" r="r" b="b"/>
              <a:pathLst>
                <a:path w="12453" h="8211" extrusionOk="0">
                  <a:moveTo>
                    <a:pt x="12452" y="0"/>
                  </a:moveTo>
                  <a:lnTo>
                    <a:pt x="12180" y="350"/>
                  </a:lnTo>
                  <a:cubicBezTo>
                    <a:pt x="12106" y="350"/>
                    <a:pt x="12033" y="349"/>
                    <a:pt x="11961" y="349"/>
                  </a:cubicBezTo>
                  <a:cubicBezTo>
                    <a:pt x="2223" y="349"/>
                    <a:pt x="1" y="8056"/>
                    <a:pt x="117" y="8211"/>
                  </a:cubicBezTo>
                  <a:cubicBezTo>
                    <a:pt x="8015" y="7238"/>
                    <a:pt x="12179" y="351"/>
                    <a:pt x="124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>
              <a:off x="3104896" y="4045343"/>
              <a:ext cx="723153" cy="468170"/>
            </a:xfrm>
            <a:custGeom>
              <a:avLst/>
              <a:gdLst/>
              <a:ahLst/>
              <a:cxnLst/>
              <a:rect l="l" t="t" r="r" b="b"/>
              <a:pathLst>
                <a:path w="12025" h="7785" extrusionOk="0">
                  <a:moveTo>
                    <a:pt x="11870" y="1"/>
                  </a:moveTo>
                  <a:cubicBezTo>
                    <a:pt x="2580" y="1"/>
                    <a:pt x="117" y="6971"/>
                    <a:pt x="1" y="7784"/>
                  </a:cubicBezTo>
                  <a:cubicBezTo>
                    <a:pt x="2180" y="6461"/>
                    <a:pt x="4437" y="5410"/>
                    <a:pt x="6538" y="4087"/>
                  </a:cubicBezTo>
                  <a:cubicBezTo>
                    <a:pt x="8484" y="2881"/>
                    <a:pt x="10313" y="1519"/>
                    <a:pt x="12025" y="1"/>
                  </a:cubicBezTo>
                  <a:cubicBezTo>
                    <a:pt x="11973" y="1"/>
                    <a:pt x="11922" y="1"/>
                    <a:pt x="118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4"/>
            <p:cNvSpPr/>
            <p:nvPr/>
          </p:nvSpPr>
          <p:spPr>
            <a:xfrm>
              <a:off x="3706331" y="4078178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cubicBezTo>
                    <a:pt x="0" y="39"/>
                    <a:pt x="0" y="311"/>
                    <a:pt x="156" y="350"/>
                  </a:cubicBezTo>
                  <a:cubicBezTo>
                    <a:pt x="351" y="311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4"/>
            <p:cNvSpPr/>
            <p:nvPr/>
          </p:nvSpPr>
          <p:spPr>
            <a:xfrm>
              <a:off x="3629115" y="4115584"/>
              <a:ext cx="21108" cy="23454"/>
            </a:xfrm>
            <a:custGeom>
              <a:avLst/>
              <a:gdLst/>
              <a:ahLst/>
              <a:cxnLst/>
              <a:rect l="l" t="t" r="r" b="b"/>
              <a:pathLst>
                <a:path w="351" h="390" extrusionOk="0">
                  <a:moveTo>
                    <a:pt x="78" y="1"/>
                  </a:moveTo>
                  <a:cubicBezTo>
                    <a:pt x="39" y="1"/>
                    <a:pt x="0" y="40"/>
                    <a:pt x="0" y="79"/>
                  </a:cubicBezTo>
                  <a:lnTo>
                    <a:pt x="0" y="118"/>
                  </a:lnTo>
                  <a:cubicBezTo>
                    <a:pt x="0" y="118"/>
                    <a:pt x="0" y="156"/>
                    <a:pt x="0" y="195"/>
                  </a:cubicBezTo>
                  <a:lnTo>
                    <a:pt x="39" y="273"/>
                  </a:lnTo>
                  <a:cubicBezTo>
                    <a:pt x="39" y="273"/>
                    <a:pt x="39" y="312"/>
                    <a:pt x="78" y="312"/>
                  </a:cubicBezTo>
                  <a:cubicBezTo>
                    <a:pt x="78" y="351"/>
                    <a:pt x="78" y="351"/>
                    <a:pt x="117" y="351"/>
                  </a:cubicBezTo>
                  <a:cubicBezTo>
                    <a:pt x="117" y="390"/>
                    <a:pt x="156" y="390"/>
                    <a:pt x="195" y="390"/>
                  </a:cubicBezTo>
                  <a:lnTo>
                    <a:pt x="273" y="390"/>
                  </a:lnTo>
                  <a:cubicBezTo>
                    <a:pt x="311" y="390"/>
                    <a:pt x="311" y="351"/>
                    <a:pt x="350" y="312"/>
                  </a:cubicBezTo>
                  <a:lnTo>
                    <a:pt x="350" y="273"/>
                  </a:lnTo>
                  <a:cubicBezTo>
                    <a:pt x="350" y="273"/>
                    <a:pt x="350" y="234"/>
                    <a:pt x="350" y="195"/>
                  </a:cubicBezTo>
                  <a:lnTo>
                    <a:pt x="350" y="156"/>
                  </a:lnTo>
                  <a:lnTo>
                    <a:pt x="311" y="118"/>
                  </a:lnTo>
                  <a:cubicBezTo>
                    <a:pt x="311" y="79"/>
                    <a:pt x="311" y="79"/>
                    <a:pt x="273" y="40"/>
                  </a:cubicBezTo>
                  <a:cubicBezTo>
                    <a:pt x="273" y="40"/>
                    <a:pt x="234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3619733" y="4080524"/>
              <a:ext cx="21108" cy="23454"/>
            </a:xfrm>
            <a:custGeom>
              <a:avLst/>
              <a:gdLst/>
              <a:ahLst/>
              <a:cxnLst/>
              <a:rect l="l" t="t" r="r" b="b"/>
              <a:pathLst>
                <a:path w="351" h="390" extrusionOk="0">
                  <a:moveTo>
                    <a:pt x="78" y="0"/>
                  </a:moveTo>
                  <a:lnTo>
                    <a:pt x="39" y="39"/>
                  </a:lnTo>
                  <a:lnTo>
                    <a:pt x="39" y="78"/>
                  </a:lnTo>
                  <a:cubicBezTo>
                    <a:pt x="39" y="78"/>
                    <a:pt x="39" y="39"/>
                    <a:pt x="78" y="39"/>
                  </a:cubicBezTo>
                  <a:cubicBezTo>
                    <a:pt x="78" y="0"/>
                    <a:pt x="117" y="0"/>
                    <a:pt x="117" y="0"/>
                  </a:cubicBezTo>
                  <a:close/>
                  <a:moveTo>
                    <a:pt x="39" y="78"/>
                  </a:moveTo>
                  <a:cubicBezTo>
                    <a:pt x="1" y="117"/>
                    <a:pt x="1" y="117"/>
                    <a:pt x="39" y="156"/>
                  </a:cubicBezTo>
                  <a:cubicBezTo>
                    <a:pt x="1" y="156"/>
                    <a:pt x="1" y="195"/>
                    <a:pt x="39" y="195"/>
                  </a:cubicBezTo>
                  <a:cubicBezTo>
                    <a:pt x="1" y="195"/>
                    <a:pt x="1" y="234"/>
                    <a:pt x="39" y="234"/>
                  </a:cubicBezTo>
                  <a:cubicBezTo>
                    <a:pt x="39" y="272"/>
                    <a:pt x="78" y="311"/>
                    <a:pt x="78" y="311"/>
                  </a:cubicBezTo>
                  <a:lnTo>
                    <a:pt x="234" y="311"/>
                  </a:lnTo>
                  <a:lnTo>
                    <a:pt x="273" y="350"/>
                  </a:lnTo>
                  <a:lnTo>
                    <a:pt x="312" y="350"/>
                  </a:lnTo>
                  <a:lnTo>
                    <a:pt x="312" y="272"/>
                  </a:lnTo>
                  <a:lnTo>
                    <a:pt x="312" y="234"/>
                  </a:lnTo>
                  <a:lnTo>
                    <a:pt x="312" y="195"/>
                  </a:lnTo>
                  <a:cubicBezTo>
                    <a:pt x="351" y="156"/>
                    <a:pt x="351" y="156"/>
                    <a:pt x="312" y="156"/>
                  </a:cubicBezTo>
                  <a:lnTo>
                    <a:pt x="312" y="117"/>
                  </a:lnTo>
                  <a:lnTo>
                    <a:pt x="273" y="78"/>
                  </a:lnTo>
                  <a:lnTo>
                    <a:pt x="117" y="78"/>
                  </a:lnTo>
                  <a:cubicBezTo>
                    <a:pt x="78" y="78"/>
                    <a:pt x="78" y="117"/>
                    <a:pt x="39" y="117"/>
                  </a:cubicBezTo>
                  <a:lnTo>
                    <a:pt x="39" y="78"/>
                  </a:lnTo>
                  <a:close/>
                  <a:moveTo>
                    <a:pt x="39" y="311"/>
                  </a:moveTo>
                  <a:lnTo>
                    <a:pt x="39" y="350"/>
                  </a:lnTo>
                  <a:cubicBezTo>
                    <a:pt x="78" y="350"/>
                    <a:pt x="117" y="389"/>
                    <a:pt x="117" y="389"/>
                  </a:cubicBezTo>
                  <a:lnTo>
                    <a:pt x="156" y="389"/>
                  </a:lnTo>
                  <a:cubicBezTo>
                    <a:pt x="195" y="389"/>
                    <a:pt x="234" y="389"/>
                    <a:pt x="234" y="350"/>
                  </a:cubicBezTo>
                  <a:lnTo>
                    <a:pt x="78" y="350"/>
                  </a:lnTo>
                  <a:lnTo>
                    <a:pt x="39" y="31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4"/>
            <p:cNvSpPr/>
            <p:nvPr/>
          </p:nvSpPr>
          <p:spPr>
            <a:xfrm>
              <a:off x="3654853" y="4113239"/>
              <a:ext cx="23454" cy="18823"/>
            </a:xfrm>
            <a:custGeom>
              <a:avLst/>
              <a:gdLst/>
              <a:ahLst/>
              <a:cxnLst/>
              <a:rect l="l" t="t" r="r" b="b"/>
              <a:pathLst>
                <a:path w="390" h="313" extrusionOk="0">
                  <a:moveTo>
                    <a:pt x="195" y="1"/>
                  </a:moveTo>
                  <a:cubicBezTo>
                    <a:pt x="0" y="40"/>
                    <a:pt x="0" y="312"/>
                    <a:pt x="195" y="312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4"/>
            <p:cNvSpPr/>
            <p:nvPr/>
          </p:nvSpPr>
          <p:spPr>
            <a:xfrm>
              <a:off x="3654853" y="4132002"/>
              <a:ext cx="28144" cy="18763"/>
            </a:xfrm>
            <a:custGeom>
              <a:avLst/>
              <a:gdLst/>
              <a:ahLst/>
              <a:cxnLst/>
              <a:rect l="l" t="t" r="r" b="b"/>
              <a:pathLst>
                <a:path w="468" h="312" extrusionOk="0">
                  <a:moveTo>
                    <a:pt x="234" y="0"/>
                  </a:moveTo>
                  <a:cubicBezTo>
                    <a:pt x="0" y="0"/>
                    <a:pt x="0" y="311"/>
                    <a:pt x="234" y="311"/>
                  </a:cubicBezTo>
                  <a:cubicBezTo>
                    <a:pt x="467" y="311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4"/>
            <p:cNvSpPr/>
            <p:nvPr/>
          </p:nvSpPr>
          <p:spPr>
            <a:xfrm>
              <a:off x="3570601" y="4160086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1"/>
                    <a:pt x="195" y="350"/>
                  </a:cubicBezTo>
                  <a:cubicBezTo>
                    <a:pt x="389" y="311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3572946" y="4106263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lnTo>
                    <a:pt x="78" y="39"/>
                  </a:lnTo>
                  <a:cubicBezTo>
                    <a:pt x="78" y="39"/>
                    <a:pt x="39" y="39"/>
                    <a:pt x="39" y="78"/>
                  </a:cubicBezTo>
                  <a:cubicBezTo>
                    <a:pt x="39" y="78"/>
                    <a:pt x="0" y="78"/>
                    <a:pt x="0" y="117"/>
                  </a:cubicBezTo>
                  <a:cubicBezTo>
                    <a:pt x="0" y="117"/>
                    <a:pt x="0" y="156"/>
                    <a:pt x="0" y="156"/>
                  </a:cubicBezTo>
                  <a:cubicBezTo>
                    <a:pt x="0" y="195"/>
                    <a:pt x="0" y="195"/>
                    <a:pt x="0" y="234"/>
                  </a:cubicBezTo>
                  <a:lnTo>
                    <a:pt x="0" y="273"/>
                  </a:lnTo>
                  <a:cubicBezTo>
                    <a:pt x="0" y="311"/>
                    <a:pt x="39" y="311"/>
                    <a:pt x="39" y="350"/>
                  </a:cubicBezTo>
                  <a:lnTo>
                    <a:pt x="234" y="350"/>
                  </a:lnTo>
                  <a:cubicBezTo>
                    <a:pt x="273" y="350"/>
                    <a:pt x="312" y="311"/>
                    <a:pt x="312" y="311"/>
                  </a:cubicBezTo>
                  <a:cubicBezTo>
                    <a:pt x="312" y="311"/>
                    <a:pt x="350" y="273"/>
                    <a:pt x="350" y="273"/>
                  </a:cubicBezTo>
                  <a:cubicBezTo>
                    <a:pt x="350" y="234"/>
                    <a:pt x="350" y="234"/>
                    <a:pt x="350" y="195"/>
                  </a:cubicBezTo>
                  <a:cubicBezTo>
                    <a:pt x="350" y="156"/>
                    <a:pt x="350" y="156"/>
                    <a:pt x="350" y="117"/>
                  </a:cubicBezTo>
                  <a:lnTo>
                    <a:pt x="350" y="78"/>
                  </a:lnTo>
                  <a:cubicBezTo>
                    <a:pt x="350" y="78"/>
                    <a:pt x="312" y="39"/>
                    <a:pt x="273" y="39"/>
                  </a:cubicBezTo>
                  <a:lnTo>
                    <a:pt x="156" y="3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4"/>
            <p:cNvSpPr/>
            <p:nvPr/>
          </p:nvSpPr>
          <p:spPr>
            <a:xfrm>
              <a:off x="3512087" y="4115584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lnTo>
                    <a:pt x="117" y="40"/>
                  </a:lnTo>
                  <a:cubicBezTo>
                    <a:pt x="78" y="40"/>
                    <a:pt x="78" y="40"/>
                    <a:pt x="39" y="79"/>
                  </a:cubicBezTo>
                  <a:cubicBezTo>
                    <a:pt x="39" y="79"/>
                    <a:pt x="1" y="79"/>
                    <a:pt x="1" y="118"/>
                  </a:cubicBezTo>
                  <a:cubicBezTo>
                    <a:pt x="1" y="118"/>
                    <a:pt x="1" y="156"/>
                    <a:pt x="1" y="156"/>
                  </a:cubicBezTo>
                  <a:cubicBezTo>
                    <a:pt x="1" y="195"/>
                    <a:pt x="1" y="195"/>
                    <a:pt x="1" y="234"/>
                  </a:cubicBezTo>
                  <a:lnTo>
                    <a:pt x="1" y="273"/>
                  </a:lnTo>
                  <a:cubicBezTo>
                    <a:pt x="39" y="312"/>
                    <a:pt x="39" y="312"/>
                    <a:pt x="78" y="351"/>
                  </a:cubicBezTo>
                  <a:lnTo>
                    <a:pt x="195" y="351"/>
                  </a:lnTo>
                  <a:lnTo>
                    <a:pt x="273" y="312"/>
                  </a:lnTo>
                  <a:cubicBezTo>
                    <a:pt x="273" y="312"/>
                    <a:pt x="312" y="312"/>
                    <a:pt x="312" y="273"/>
                  </a:cubicBezTo>
                  <a:cubicBezTo>
                    <a:pt x="351" y="273"/>
                    <a:pt x="351" y="234"/>
                    <a:pt x="351" y="234"/>
                  </a:cubicBezTo>
                  <a:cubicBezTo>
                    <a:pt x="390" y="234"/>
                    <a:pt x="390" y="195"/>
                    <a:pt x="390" y="156"/>
                  </a:cubicBezTo>
                  <a:cubicBezTo>
                    <a:pt x="390" y="156"/>
                    <a:pt x="390" y="118"/>
                    <a:pt x="390" y="118"/>
                  </a:cubicBezTo>
                  <a:lnTo>
                    <a:pt x="390" y="79"/>
                  </a:lnTo>
                  <a:cubicBezTo>
                    <a:pt x="351" y="40"/>
                    <a:pt x="351" y="1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4"/>
            <p:cNvSpPr/>
            <p:nvPr/>
          </p:nvSpPr>
          <p:spPr>
            <a:xfrm>
              <a:off x="3451228" y="4141323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95" y="1"/>
                  </a:moveTo>
                  <a:cubicBezTo>
                    <a:pt x="1" y="40"/>
                    <a:pt x="1" y="312"/>
                    <a:pt x="195" y="312"/>
                  </a:cubicBezTo>
                  <a:cubicBezTo>
                    <a:pt x="351" y="312"/>
                    <a:pt x="351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4"/>
            <p:cNvSpPr/>
            <p:nvPr/>
          </p:nvSpPr>
          <p:spPr>
            <a:xfrm>
              <a:off x="3448882" y="418582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4"/>
            <p:cNvSpPr/>
            <p:nvPr/>
          </p:nvSpPr>
          <p:spPr>
            <a:xfrm>
              <a:off x="3484003" y="4181134"/>
              <a:ext cx="23454" cy="20507"/>
            </a:xfrm>
            <a:custGeom>
              <a:avLst/>
              <a:gdLst/>
              <a:ahLst/>
              <a:cxnLst/>
              <a:rect l="l" t="t" r="r" b="b"/>
              <a:pathLst>
                <a:path w="390" h="341" extrusionOk="0">
                  <a:moveTo>
                    <a:pt x="195" y="0"/>
                  </a:moveTo>
                  <a:lnTo>
                    <a:pt x="117" y="39"/>
                  </a:lnTo>
                  <a:lnTo>
                    <a:pt x="39" y="39"/>
                  </a:lnTo>
                  <a:cubicBezTo>
                    <a:pt x="39" y="78"/>
                    <a:pt x="1" y="78"/>
                    <a:pt x="1" y="117"/>
                  </a:cubicBezTo>
                  <a:cubicBezTo>
                    <a:pt x="1" y="117"/>
                    <a:pt x="1" y="156"/>
                    <a:pt x="1" y="156"/>
                  </a:cubicBezTo>
                  <a:cubicBezTo>
                    <a:pt x="1" y="195"/>
                    <a:pt x="1" y="195"/>
                    <a:pt x="1" y="234"/>
                  </a:cubicBezTo>
                  <a:lnTo>
                    <a:pt x="1" y="273"/>
                  </a:lnTo>
                  <a:cubicBezTo>
                    <a:pt x="39" y="312"/>
                    <a:pt x="39" y="312"/>
                    <a:pt x="78" y="312"/>
                  </a:cubicBezTo>
                  <a:lnTo>
                    <a:pt x="117" y="312"/>
                  </a:lnTo>
                  <a:cubicBezTo>
                    <a:pt x="137" y="331"/>
                    <a:pt x="146" y="341"/>
                    <a:pt x="156" y="341"/>
                  </a:cubicBezTo>
                  <a:cubicBezTo>
                    <a:pt x="166" y="341"/>
                    <a:pt x="176" y="331"/>
                    <a:pt x="195" y="312"/>
                  </a:cubicBezTo>
                  <a:lnTo>
                    <a:pt x="273" y="312"/>
                  </a:lnTo>
                  <a:cubicBezTo>
                    <a:pt x="273" y="312"/>
                    <a:pt x="312" y="273"/>
                    <a:pt x="312" y="273"/>
                  </a:cubicBezTo>
                  <a:cubicBezTo>
                    <a:pt x="351" y="273"/>
                    <a:pt x="351" y="234"/>
                    <a:pt x="351" y="234"/>
                  </a:cubicBezTo>
                  <a:cubicBezTo>
                    <a:pt x="390" y="195"/>
                    <a:pt x="390" y="195"/>
                    <a:pt x="351" y="156"/>
                  </a:cubicBezTo>
                  <a:cubicBezTo>
                    <a:pt x="390" y="156"/>
                    <a:pt x="390" y="117"/>
                    <a:pt x="351" y="78"/>
                  </a:cubicBezTo>
                  <a:lnTo>
                    <a:pt x="351" y="39"/>
                  </a:lnTo>
                  <a:cubicBezTo>
                    <a:pt x="351" y="39"/>
                    <a:pt x="351" y="0"/>
                    <a:pt x="3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4"/>
            <p:cNvSpPr/>
            <p:nvPr/>
          </p:nvSpPr>
          <p:spPr>
            <a:xfrm>
              <a:off x="3491039" y="4169407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95" y="1"/>
                  </a:moveTo>
                  <a:cubicBezTo>
                    <a:pt x="0" y="1"/>
                    <a:pt x="0" y="273"/>
                    <a:pt x="195" y="312"/>
                  </a:cubicBezTo>
                  <a:cubicBezTo>
                    <a:pt x="351" y="273"/>
                    <a:pt x="351" y="1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3378702" y="4183479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2"/>
                    <a:pt x="195" y="351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4"/>
            <p:cNvSpPr/>
            <p:nvPr/>
          </p:nvSpPr>
          <p:spPr>
            <a:xfrm>
              <a:off x="3341236" y="4223230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4"/>
            <p:cNvSpPr/>
            <p:nvPr/>
          </p:nvSpPr>
          <p:spPr>
            <a:xfrm>
              <a:off x="3289759" y="4268273"/>
              <a:ext cx="21108" cy="20567"/>
            </a:xfrm>
            <a:custGeom>
              <a:avLst/>
              <a:gdLst/>
              <a:ahLst/>
              <a:cxnLst/>
              <a:rect l="l" t="t" r="r" b="b"/>
              <a:pathLst>
                <a:path w="351" h="342" extrusionOk="0">
                  <a:moveTo>
                    <a:pt x="210" y="1"/>
                  </a:moveTo>
                  <a:cubicBezTo>
                    <a:pt x="195" y="1"/>
                    <a:pt x="176" y="11"/>
                    <a:pt x="156" y="30"/>
                  </a:cubicBezTo>
                  <a:lnTo>
                    <a:pt x="79" y="30"/>
                  </a:lnTo>
                  <a:cubicBezTo>
                    <a:pt x="79" y="30"/>
                    <a:pt x="40" y="69"/>
                    <a:pt x="40" y="69"/>
                  </a:cubicBezTo>
                  <a:cubicBezTo>
                    <a:pt x="1" y="69"/>
                    <a:pt x="1" y="108"/>
                    <a:pt x="1" y="108"/>
                  </a:cubicBezTo>
                  <a:cubicBezTo>
                    <a:pt x="1" y="147"/>
                    <a:pt x="1" y="147"/>
                    <a:pt x="1" y="186"/>
                  </a:cubicBezTo>
                  <a:cubicBezTo>
                    <a:pt x="1" y="186"/>
                    <a:pt x="1" y="225"/>
                    <a:pt x="1" y="264"/>
                  </a:cubicBezTo>
                  <a:lnTo>
                    <a:pt x="1" y="302"/>
                  </a:lnTo>
                  <a:cubicBezTo>
                    <a:pt x="1" y="302"/>
                    <a:pt x="40" y="341"/>
                    <a:pt x="40" y="341"/>
                  </a:cubicBezTo>
                  <a:lnTo>
                    <a:pt x="195" y="341"/>
                  </a:lnTo>
                  <a:lnTo>
                    <a:pt x="234" y="302"/>
                  </a:lnTo>
                  <a:lnTo>
                    <a:pt x="312" y="302"/>
                  </a:lnTo>
                  <a:cubicBezTo>
                    <a:pt x="312" y="264"/>
                    <a:pt x="351" y="264"/>
                    <a:pt x="351" y="264"/>
                  </a:cubicBezTo>
                  <a:cubicBezTo>
                    <a:pt x="351" y="225"/>
                    <a:pt x="351" y="186"/>
                    <a:pt x="351" y="186"/>
                  </a:cubicBezTo>
                  <a:cubicBezTo>
                    <a:pt x="351" y="147"/>
                    <a:pt x="351" y="147"/>
                    <a:pt x="351" y="108"/>
                  </a:cubicBezTo>
                  <a:lnTo>
                    <a:pt x="351" y="69"/>
                  </a:lnTo>
                  <a:cubicBezTo>
                    <a:pt x="351" y="30"/>
                    <a:pt x="312" y="30"/>
                    <a:pt x="273" y="30"/>
                  </a:cubicBezTo>
                  <a:lnTo>
                    <a:pt x="234" y="30"/>
                  </a:lnTo>
                  <a:cubicBezTo>
                    <a:pt x="234" y="11"/>
                    <a:pt x="224" y="1"/>
                    <a:pt x="21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4"/>
            <p:cNvSpPr/>
            <p:nvPr/>
          </p:nvSpPr>
          <p:spPr>
            <a:xfrm>
              <a:off x="3285068" y="4230266"/>
              <a:ext cx="23514" cy="21108"/>
            </a:xfrm>
            <a:custGeom>
              <a:avLst/>
              <a:gdLst/>
              <a:ahLst/>
              <a:cxnLst/>
              <a:rect l="l" t="t" r="r" b="b"/>
              <a:pathLst>
                <a:path w="391" h="351" extrusionOk="0">
                  <a:moveTo>
                    <a:pt x="195" y="1"/>
                  </a:moveTo>
                  <a:cubicBezTo>
                    <a:pt x="1" y="39"/>
                    <a:pt x="1" y="312"/>
                    <a:pt x="195" y="351"/>
                  </a:cubicBezTo>
                  <a:cubicBezTo>
                    <a:pt x="390" y="312"/>
                    <a:pt x="390" y="39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4"/>
            <p:cNvSpPr/>
            <p:nvPr/>
          </p:nvSpPr>
          <p:spPr>
            <a:xfrm>
              <a:off x="3224269" y="4300447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>
              <a:off x="3261674" y="4314519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18" y="0"/>
                  </a:moveTo>
                  <a:cubicBezTo>
                    <a:pt x="118" y="39"/>
                    <a:pt x="79" y="39"/>
                    <a:pt x="79" y="39"/>
                  </a:cubicBezTo>
                  <a:lnTo>
                    <a:pt x="40" y="78"/>
                  </a:lnTo>
                  <a:cubicBezTo>
                    <a:pt x="1" y="117"/>
                    <a:pt x="1" y="117"/>
                    <a:pt x="40" y="156"/>
                  </a:cubicBezTo>
                  <a:cubicBezTo>
                    <a:pt x="1" y="195"/>
                    <a:pt x="1" y="195"/>
                    <a:pt x="40" y="234"/>
                  </a:cubicBezTo>
                  <a:lnTo>
                    <a:pt x="40" y="273"/>
                  </a:lnTo>
                  <a:cubicBezTo>
                    <a:pt x="40" y="273"/>
                    <a:pt x="40" y="312"/>
                    <a:pt x="79" y="312"/>
                  </a:cubicBezTo>
                  <a:lnTo>
                    <a:pt x="273" y="312"/>
                  </a:lnTo>
                  <a:cubicBezTo>
                    <a:pt x="312" y="273"/>
                    <a:pt x="312" y="273"/>
                    <a:pt x="351" y="273"/>
                  </a:cubicBezTo>
                  <a:lnTo>
                    <a:pt x="390" y="195"/>
                  </a:lnTo>
                  <a:cubicBezTo>
                    <a:pt x="390" y="195"/>
                    <a:pt x="390" y="156"/>
                    <a:pt x="390" y="156"/>
                  </a:cubicBezTo>
                  <a:cubicBezTo>
                    <a:pt x="390" y="117"/>
                    <a:pt x="390" y="117"/>
                    <a:pt x="390" y="78"/>
                  </a:cubicBezTo>
                  <a:lnTo>
                    <a:pt x="390" y="39"/>
                  </a:lnTo>
                  <a:cubicBezTo>
                    <a:pt x="351" y="39"/>
                    <a:pt x="351" y="0"/>
                    <a:pt x="3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4"/>
            <p:cNvSpPr/>
            <p:nvPr/>
          </p:nvSpPr>
          <p:spPr>
            <a:xfrm>
              <a:off x="3205506" y="4347294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56" y="0"/>
                  </a:moveTo>
                  <a:cubicBezTo>
                    <a:pt x="1" y="39"/>
                    <a:pt x="1" y="312"/>
                    <a:pt x="156" y="350"/>
                  </a:cubicBezTo>
                  <a:cubicBezTo>
                    <a:pt x="351" y="312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4"/>
            <p:cNvSpPr/>
            <p:nvPr/>
          </p:nvSpPr>
          <p:spPr>
            <a:xfrm>
              <a:off x="3184458" y="4380069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cubicBezTo>
                    <a:pt x="1" y="39"/>
                    <a:pt x="1" y="311"/>
                    <a:pt x="156" y="350"/>
                  </a:cubicBezTo>
                  <a:cubicBezTo>
                    <a:pt x="351" y="311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4"/>
            <p:cNvSpPr/>
            <p:nvPr/>
          </p:nvSpPr>
          <p:spPr>
            <a:xfrm>
              <a:off x="3144707" y="442920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2"/>
                    <a:pt x="195" y="350"/>
                  </a:cubicBezTo>
                  <a:cubicBezTo>
                    <a:pt x="389" y="312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4"/>
            <p:cNvSpPr/>
            <p:nvPr/>
          </p:nvSpPr>
          <p:spPr>
            <a:xfrm>
              <a:off x="3458264" y="3570979"/>
              <a:ext cx="793394" cy="420662"/>
            </a:xfrm>
            <a:custGeom>
              <a:avLst/>
              <a:gdLst/>
              <a:ahLst/>
              <a:cxnLst/>
              <a:rect l="l" t="t" r="r" b="b"/>
              <a:pathLst>
                <a:path w="13193" h="6995" extrusionOk="0">
                  <a:moveTo>
                    <a:pt x="2157" y="1"/>
                  </a:moveTo>
                  <a:cubicBezTo>
                    <a:pt x="868" y="1"/>
                    <a:pt x="26" y="238"/>
                    <a:pt x="0" y="301"/>
                  </a:cubicBezTo>
                  <a:cubicBezTo>
                    <a:pt x="4709" y="6683"/>
                    <a:pt x="12764" y="6917"/>
                    <a:pt x="13192" y="6994"/>
                  </a:cubicBezTo>
                  <a:lnTo>
                    <a:pt x="12764" y="6917"/>
                  </a:lnTo>
                  <a:cubicBezTo>
                    <a:pt x="9525" y="1043"/>
                    <a:pt x="4859" y="1"/>
                    <a:pt x="21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4"/>
            <p:cNvSpPr/>
            <p:nvPr/>
          </p:nvSpPr>
          <p:spPr>
            <a:xfrm>
              <a:off x="3462955" y="3571039"/>
              <a:ext cx="760619" cy="413566"/>
            </a:xfrm>
            <a:custGeom>
              <a:avLst/>
              <a:gdLst/>
              <a:ahLst/>
              <a:cxnLst/>
              <a:rect l="l" t="t" r="r" b="b"/>
              <a:pathLst>
                <a:path w="12648" h="6877" extrusionOk="0">
                  <a:moveTo>
                    <a:pt x="2070" y="0"/>
                  </a:moveTo>
                  <a:cubicBezTo>
                    <a:pt x="979" y="0"/>
                    <a:pt x="214" y="171"/>
                    <a:pt x="0" y="261"/>
                  </a:cubicBezTo>
                  <a:cubicBezTo>
                    <a:pt x="2179" y="1468"/>
                    <a:pt x="4242" y="2907"/>
                    <a:pt x="6421" y="4114"/>
                  </a:cubicBezTo>
                  <a:cubicBezTo>
                    <a:pt x="8406" y="5203"/>
                    <a:pt x="10507" y="6137"/>
                    <a:pt x="12647" y="6877"/>
                  </a:cubicBezTo>
                  <a:cubicBezTo>
                    <a:pt x="9409" y="1037"/>
                    <a:pt x="4755" y="0"/>
                    <a:pt x="20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4"/>
            <p:cNvSpPr/>
            <p:nvPr/>
          </p:nvSpPr>
          <p:spPr>
            <a:xfrm>
              <a:off x="4120558" y="3897946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4"/>
            <p:cNvSpPr/>
            <p:nvPr/>
          </p:nvSpPr>
          <p:spPr>
            <a:xfrm>
              <a:off x="4047972" y="3848814"/>
              <a:ext cx="23454" cy="23454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195" y="1"/>
                  </a:moveTo>
                  <a:cubicBezTo>
                    <a:pt x="156" y="40"/>
                    <a:pt x="117" y="40"/>
                    <a:pt x="117" y="40"/>
                  </a:cubicBezTo>
                  <a:lnTo>
                    <a:pt x="79" y="117"/>
                  </a:lnTo>
                  <a:cubicBezTo>
                    <a:pt x="40" y="117"/>
                    <a:pt x="40" y="156"/>
                    <a:pt x="40" y="156"/>
                  </a:cubicBezTo>
                  <a:cubicBezTo>
                    <a:pt x="1" y="195"/>
                    <a:pt x="1" y="273"/>
                    <a:pt x="40" y="312"/>
                  </a:cubicBezTo>
                  <a:cubicBezTo>
                    <a:pt x="40" y="312"/>
                    <a:pt x="40" y="351"/>
                    <a:pt x="79" y="351"/>
                  </a:cubicBezTo>
                  <a:lnTo>
                    <a:pt x="117" y="390"/>
                  </a:lnTo>
                  <a:lnTo>
                    <a:pt x="234" y="390"/>
                  </a:lnTo>
                  <a:cubicBezTo>
                    <a:pt x="273" y="390"/>
                    <a:pt x="273" y="390"/>
                    <a:pt x="312" y="351"/>
                  </a:cubicBezTo>
                  <a:lnTo>
                    <a:pt x="351" y="273"/>
                  </a:lnTo>
                  <a:cubicBezTo>
                    <a:pt x="351" y="273"/>
                    <a:pt x="390" y="234"/>
                    <a:pt x="390" y="234"/>
                  </a:cubicBezTo>
                  <a:cubicBezTo>
                    <a:pt x="390" y="195"/>
                    <a:pt x="390" y="156"/>
                    <a:pt x="390" y="117"/>
                  </a:cubicBezTo>
                  <a:cubicBezTo>
                    <a:pt x="390" y="78"/>
                    <a:pt x="351" y="40"/>
                    <a:pt x="351" y="40"/>
                  </a:cubicBezTo>
                  <a:lnTo>
                    <a:pt x="312" y="40"/>
                  </a:lnTo>
                  <a:cubicBezTo>
                    <a:pt x="273" y="40"/>
                    <a:pt x="273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4080747" y="3830111"/>
              <a:ext cx="18763" cy="18763"/>
            </a:xfrm>
            <a:custGeom>
              <a:avLst/>
              <a:gdLst/>
              <a:ahLst/>
              <a:cxnLst/>
              <a:rect l="l" t="t" r="r" b="b"/>
              <a:pathLst>
                <a:path w="312" h="312" extrusionOk="0">
                  <a:moveTo>
                    <a:pt x="78" y="0"/>
                  </a:moveTo>
                  <a:lnTo>
                    <a:pt x="39" y="39"/>
                  </a:lnTo>
                  <a:cubicBezTo>
                    <a:pt x="78" y="39"/>
                    <a:pt x="78" y="0"/>
                    <a:pt x="117" y="0"/>
                  </a:cubicBezTo>
                  <a:close/>
                  <a:moveTo>
                    <a:pt x="117" y="0"/>
                  </a:moveTo>
                  <a:cubicBezTo>
                    <a:pt x="117" y="0"/>
                    <a:pt x="78" y="39"/>
                    <a:pt x="78" y="39"/>
                  </a:cubicBezTo>
                  <a:cubicBezTo>
                    <a:pt x="39" y="39"/>
                    <a:pt x="39" y="78"/>
                    <a:pt x="39" y="78"/>
                  </a:cubicBezTo>
                  <a:cubicBezTo>
                    <a:pt x="1" y="117"/>
                    <a:pt x="1" y="117"/>
                    <a:pt x="1" y="156"/>
                  </a:cubicBezTo>
                  <a:lnTo>
                    <a:pt x="1" y="195"/>
                  </a:lnTo>
                  <a:cubicBezTo>
                    <a:pt x="1" y="234"/>
                    <a:pt x="39" y="273"/>
                    <a:pt x="39" y="273"/>
                  </a:cubicBezTo>
                  <a:lnTo>
                    <a:pt x="39" y="234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234" y="312"/>
                  </a:lnTo>
                  <a:lnTo>
                    <a:pt x="273" y="273"/>
                  </a:lnTo>
                  <a:cubicBezTo>
                    <a:pt x="312" y="273"/>
                    <a:pt x="312" y="234"/>
                    <a:pt x="312" y="234"/>
                  </a:cubicBezTo>
                  <a:cubicBezTo>
                    <a:pt x="312" y="195"/>
                    <a:pt x="312" y="195"/>
                    <a:pt x="312" y="195"/>
                  </a:cubicBezTo>
                  <a:cubicBezTo>
                    <a:pt x="312" y="156"/>
                    <a:pt x="312" y="156"/>
                    <a:pt x="312" y="156"/>
                  </a:cubicBezTo>
                  <a:lnTo>
                    <a:pt x="312" y="117"/>
                  </a:lnTo>
                  <a:lnTo>
                    <a:pt x="312" y="78"/>
                  </a:lnTo>
                  <a:lnTo>
                    <a:pt x="273" y="39"/>
                  </a:lnTo>
                  <a:cubicBezTo>
                    <a:pt x="273" y="39"/>
                    <a:pt x="273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4066735" y="3872208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50" y="312"/>
                    <a:pt x="35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4050318" y="3883934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1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3982483" y="382307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4031615" y="3795592"/>
              <a:ext cx="23454" cy="22852"/>
            </a:xfrm>
            <a:custGeom>
              <a:avLst/>
              <a:gdLst/>
              <a:ahLst/>
              <a:cxnLst/>
              <a:rect l="l" t="t" r="r" b="b"/>
              <a:pathLst>
                <a:path w="390" h="380" extrusionOk="0">
                  <a:moveTo>
                    <a:pt x="137" y="0"/>
                  </a:moveTo>
                  <a:cubicBezTo>
                    <a:pt x="117" y="0"/>
                    <a:pt x="98" y="10"/>
                    <a:pt x="78" y="30"/>
                  </a:cubicBezTo>
                  <a:cubicBezTo>
                    <a:pt x="39" y="30"/>
                    <a:pt x="39" y="30"/>
                    <a:pt x="0" y="68"/>
                  </a:cubicBezTo>
                  <a:cubicBezTo>
                    <a:pt x="0" y="107"/>
                    <a:pt x="0" y="146"/>
                    <a:pt x="0" y="185"/>
                  </a:cubicBezTo>
                  <a:lnTo>
                    <a:pt x="0" y="224"/>
                  </a:lnTo>
                  <a:cubicBezTo>
                    <a:pt x="0" y="224"/>
                    <a:pt x="0" y="263"/>
                    <a:pt x="39" y="302"/>
                  </a:cubicBezTo>
                  <a:lnTo>
                    <a:pt x="78" y="341"/>
                  </a:lnTo>
                  <a:cubicBezTo>
                    <a:pt x="117" y="341"/>
                    <a:pt x="117" y="380"/>
                    <a:pt x="156" y="380"/>
                  </a:cubicBezTo>
                  <a:lnTo>
                    <a:pt x="273" y="380"/>
                  </a:lnTo>
                  <a:cubicBezTo>
                    <a:pt x="312" y="380"/>
                    <a:pt x="312" y="341"/>
                    <a:pt x="312" y="341"/>
                  </a:cubicBezTo>
                  <a:lnTo>
                    <a:pt x="351" y="302"/>
                  </a:lnTo>
                  <a:cubicBezTo>
                    <a:pt x="389" y="263"/>
                    <a:pt x="389" y="263"/>
                    <a:pt x="389" y="224"/>
                  </a:cubicBezTo>
                  <a:lnTo>
                    <a:pt x="389" y="185"/>
                  </a:lnTo>
                  <a:cubicBezTo>
                    <a:pt x="389" y="146"/>
                    <a:pt x="351" y="107"/>
                    <a:pt x="351" y="107"/>
                  </a:cubicBezTo>
                  <a:lnTo>
                    <a:pt x="312" y="107"/>
                  </a:lnTo>
                  <a:lnTo>
                    <a:pt x="273" y="68"/>
                  </a:lnTo>
                  <a:cubicBezTo>
                    <a:pt x="234" y="30"/>
                    <a:pt x="234" y="30"/>
                    <a:pt x="195" y="30"/>
                  </a:cubicBezTo>
                  <a:cubicBezTo>
                    <a:pt x="175" y="10"/>
                    <a:pt x="156" y="0"/>
                    <a:pt x="13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3991804" y="3748204"/>
              <a:ext cx="23454" cy="22852"/>
            </a:xfrm>
            <a:custGeom>
              <a:avLst/>
              <a:gdLst/>
              <a:ahLst/>
              <a:cxnLst/>
              <a:rect l="l" t="t" r="r" b="b"/>
              <a:pathLst>
                <a:path w="390" h="380" extrusionOk="0">
                  <a:moveTo>
                    <a:pt x="118" y="0"/>
                  </a:moveTo>
                  <a:cubicBezTo>
                    <a:pt x="79" y="0"/>
                    <a:pt x="79" y="39"/>
                    <a:pt x="40" y="39"/>
                  </a:cubicBezTo>
                  <a:lnTo>
                    <a:pt x="40" y="78"/>
                  </a:lnTo>
                  <a:cubicBezTo>
                    <a:pt x="1" y="117"/>
                    <a:pt x="1" y="156"/>
                    <a:pt x="40" y="156"/>
                  </a:cubicBezTo>
                  <a:lnTo>
                    <a:pt x="40" y="195"/>
                  </a:lnTo>
                  <a:cubicBezTo>
                    <a:pt x="40" y="234"/>
                    <a:pt x="40" y="273"/>
                    <a:pt x="79" y="273"/>
                  </a:cubicBezTo>
                  <a:lnTo>
                    <a:pt x="118" y="312"/>
                  </a:lnTo>
                  <a:cubicBezTo>
                    <a:pt x="156" y="351"/>
                    <a:pt x="156" y="351"/>
                    <a:pt x="195" y="351"/>
                  </a:cubicBezTo>
                  <a:lnTo>
                    <a:pt x="234" y="351"/>
                  </a:lnTo>
                  <a:cubicBezTo>
                    <a:pt x="254" y="370"/>
                    <a:pt x="263" y="380"/>
                    <a:pt x="273" y="380"/>
                  </a:cubicBezTo>
                  <a:cubicBezTo>
                    <a:pt x="283" y="380"/>
                    <a:pt x="293" y="370"/>
                    <a:pt x="312" y="351"/>
                  </a:cubicBezTo>
                  <a:cubicBezTo>
                    <a:pt x="351" y="351"/>
                    <a:pt x="351" y="351"/>
                    <a:pt x="351" y="312"/>
                  </a:cubicBezTo>
                  <a:cubicBezTo>
                    <a:pt x="390" y="273"/>
                    <a:pt x="390" y="234"/>
                    <a:pt x="390" y="195"/>
                  </a:cubicBezTo>
                  <a:lnTo>
                    <a:pt x="390" y="156"/>
                  </a:lnTo>
                  <a:cubicBezTo>
                    <a:pt x="390" y="156"/>
                    <a:pt x="351" y="117"/>
                    <a:pt x="351" y="78"/>
                  </a:cubicBezTo>
                  <a:lnTo>
                    <a:pt x="312" y="39"/>
                  </a:lnTo>
                  <a:cubicBezTo>
                    <a:pt x="273" y="39"/>
                    <a:pt x="273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4"/>
            <p:cNvSpPr/>
            <p:nvPr/>
          </p:nvSpPr>
          <p:spPr>
            <a:xfrm>
              <a:off x="3940326" y="3708393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4"/>
            <p:cNvSpPr/>
            <p:nvPr/>
          </p:nvSpPr>
          <p:spPr>
            <a:xfrm>
              <a:off x="3900575" y="3729501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0"/>
                    <a:pt x="0" y="272"/>
                    <a:pt x="195" y="311"/>
                  </a:cubicBezTo>
                  <a:cubicBezTo>
                    <a:pt x="389" y="272"/>
                    <a:pt x="389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4"/>
            <p:cNvSpPr/>
            <p:nvPr/>
          </p:nvSpPr>
          <p:spPr>
            <a:xfrm>
              <a:off x="3923969" y="3755781"/>
              <a:ext cx="23454" cy="22912"/>
            </a:xfrm>
            <a:custGeom>
              <a:avLst/>
              <a:gdLst/>
              <a:ahLst/>
              <a:cxnLst/>
              <a:rect l="l" t="t" r="r" b="b"/>
              <a:pathLst>
                <a:path w="390" h="381" extrusionOk="0">
                  <a:moveTo>
                    <a:pt x="156" y="1"/>
                  </a:moveTo>
                  <a:cubicBezTo>
                    <a:pt x="146" y="1"/>
                    <a:pt x="136" y="11"/>
                    <a:pt x="117" y="30"/>
                  </a:cubicBezTo>
                  <a:lnTo>
                    <a:pt x="0" y="30"/>
                  </a:lnTo>
                  <a:lnTo>
                    <a:pt x="0" y="69"/>
                  </a:lnTo>
                  <a:cubicBezTo>
                    <a:pt x="0" y="108"/>
                    <a:pt x="0" y="147"/>
                    <a:pt x="0" y="186"/>
                  </a:cubicBezTo>
                  <a:lnTo>
                    <a:pt x="0" y="225"/>
                  </a:lnTo>
                  <a:cubicBezTo>
                    <a:pt x="0" y="225"/>
                    <a:pt x="0" y="263"/>
                    <a:pt x="39" y="302"/>
                  </a:cubicBezTo>
                  <a:lnTo>
                    <a:pt x="78" y="341"/>
                  </a:lnTo>
                  <a:cubicBezTo>
                    <a:pt x="117" y="341"/>
                    <a:pt x="117" y="380"/>
                    <a:pt x="156" y="380"/>
                  </a:cubicBezTo>
                  <a:lnTo>
                    <a:pt x="273" y="380"/>
                  </a:lnTo>
                  <a:cubicBezTo>
                    <a:pt x="312" y="380"/>
                    <a:pt x="312" y="341"/>
                    <a:pt x="312" y="341"/>
                  </a:cubicBezTo>
                  <a:lnTo>
                    <a:pt x="351" y="302"/>
                  </a:lnTo>
                  <a:cubicBezTo>
                    <a:pt x="351" y="263"/>
                    <a:pt x="389" y="263"/>
                    <a:pt x="389" y="225"/>
                  </a:cubicBezTo>
                  <a:lnTo>
                    <a:pt x="389" y="186"/>
                  </a:lnTo>
                  <a:cubicBezTo>
                    <a:pt x="351" y="147"/>
                    <a:pt x="351" y="108"/>
                    <a:pt x="351" y="108"/>
                  </a:cubicBezTo>
                  <a:lnTo>
                    <a:pt x="312" y="108"/>
                  </a:lnTo>
                  <a:lnTo>
                    <a:pt x="234" y="30"/>
                  </a:lnTo>
                  <a:lnTo>
                    <a:pt x="195" y="30"/>
                  </a:lnTo>
                  <a:cubicBezTo>
                    <a:pt x="175" y="11"/>
                    <a:pt x="166" y="1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4"/>
            <p:cNvSpPr/>
            <p:nvPr/>
          </p:nvSpPr>
          <p:spPr>
            <a:xfrm>
              <a:off x="3935635" y="375758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1"/>
                    <a:pt x="195" y="350"/>
                  </a:cubicBezTo>
                  <a:cubicBezTo>
                    <a:pt x="390" y="311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4"/>
            <p:cNvSpPr/>
            <p:nvPr/>
          </p:nvSpPr>
          <p:spPr>
            <a:xfrm>
              <a:off x="3867800" y="3668642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0"/>
                    <a:pt x="0" y="273"/>
                    <a:pt x="195" y="312"/>
                  </a:cubicBezTo>
                  <a:cubicBezTo>
                    <a:pt x="390" y="273"/>
                    <a:pt x="390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4"/>
            <p:cNvSpPr/>
            <p:nvPr/>
          </p:nvSpPr>
          <p:spPr>
            <a:xfrm>
              <a:off x="3816323" y="3654570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56" y="1"/>
                  </a:moveTo>
                  <a:cubicBezTo>
                    <a:pt x="0" y="40"/>
                    <a:pt x="0" y="312"/>
                    <a:pt x="156" y="312"/>
                  </a:cubicBezTo>
                  <a:cubicBezTo>
                    <a:pt x="350" y="312"/>
                    <a:pt x="350" y="40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4"/>
            <p:cNvSpPr/>
            <p:nvPr/>
          </p:nvSpPr>
          <p:spPr>
            <a:xfrm>
              <a:off x="3748427" y="3628831"/>
              <a:ext cx="23454" cy="22912"/>
            </a:xfrm>
            <a:custGeom>
              <a:avLst/>
              <a:gdLst/>
              <a:ahLst/>
              <a:cxnLst/>
              <a:rect l="l" t="t" r="r" b="b"/>
              <a:pathLst>
                <a:path w="390" h="381" extrusionOk="0">
                  <a:moveTo>
                    <a:pt x="118" y="1"/>
                  </a:moveTo>
                  <a:cubicBezTo>
                    <a:pt x="79" y="40"/>
                    <a:pt x="79" y="40"/>
                    <a:pt x="40" y="40"/>
                  </a:cubicBezTo>
                  <a:lnTo>
                    <a:pt x="40" y="79"/>
                  </a:lnTo>
                  <a:cubicBezTo>
                    <a:pt x="1" y="117"/>
                    <a:pt x="1" y="156"/>
                    <a:pt x="1" y="156"/>
                  </a:cubicBezTo>
                  <a:lnTo>
                    <a:pt x="1" y="195"/>
                  </a:lnTo>
                  <a:cubicBezTo>
                    <a:pt x="1" y="234"/>
                    <a:pt x="40" y="273"/>
                    <a:pt x="40" y="273"/>
                  </a:cubicBezTo>
                  <a:lnTo>
                    <a:pt x="118" y="351"/>
                  </a:lnTo>
                  <a:lnTo>
                    <a:pt x="156" y="351"/>
                  </a:lnTo>
                  <a:cubicBezTo>
                    <a:pt x="176" y="370"/>
                    <a:pt x="195" y="380"/>
                    <a:pt x="215" y="380"/>
                  </a:cubicBezTo>
                  <a:cubicBezTo>
                    <a:pt x="234" y="380"/>
                    <a:pt x="254" y="370"/>
                    <a:pt x="273" y="351"/>
                  </a:cubicBezTo>
                  <a:lnTo>
                    <a:pt x="351" y="351"/>
                  </a:lnTo>
                  <a:lnTo>
                    <a:pt x="390" y="312"/>
                  </a:lnTo>
                  <a:cubicBezTo>
                    <a:pt x="390" y="273"/>
                    <a:pt x="390" y="234"/>
                    <a:pt x="390" y="195"/>
                  </a:cubicBezTo>
                  <a:lnTo>
                    <a:pt x="390" y="156"/>
                  </a:lnTo>
                  <a:cubicBezTo>
                    <a:pt x="351" y="156"/>
                    <a:pt x="351" y="117"/>
                    <a:pt x="351" y="117"/>
                  </a:cubicBezTo>
                  <a:lnTo>
                    <a:pt x="312" y="40"/>
                  </a:lnTo>
                  <a:cubicBezTo>
                    <a:pt x="273" y="40"/>
                    <a:pt x="273" y="40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4"/>
            <p:cNvSpPr/>
            <p:nvPr/>
          </p:nvSpPr>
          <p:spPr>
            <a:xfrm>
              <a:off x="3781202" y="3610128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1" y="0"/>
                    <a:pt x="1" y="273"/>
                    <a:pt x="195" y="312"/>
                  </a:cubicBezTo>
                  <a:cubicBezTo>
                    <a:pt x="390" y="273"/>
                    <a:pt x="390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4"/>
            <p:cNvSpPr/>
            <p:nvPr/>
          </p:nvSpPr>
          <p:spPr>
            <a:xfrm>
              <a:off x="3692259" y="3589080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51" y="312"/>
                    <a:pt x="351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4"/>
            <p:cNvSpPr/>
            <p:nvPr/>
          </p:nvSpPr>
          <p:spPr>
            <a:xfrm>
              <a:off x="3696950" y="3628831"/>
              <a:ext cx="25799" cy="21108"/>
            </a:xfrm>
            <a:custGeom>
              <a:avLst/>
              <a:gdLst/>
              <a:ahLst/>
              <a:cxnLst/>
              <a:rect l="l" t="t" r="r" b="b"/>
              <a:pathLst>
                <a:path w="429" h="351" extrusionOk="0">
                  <a:moveTo>
                    <a:pt x="117" y="1"/>
                  </a:moveTo>
                  <a:cubicBezTo>
                    <a:pt x="79" y="1"/>
                    <a:pt x="79" y="40"/>
                    <a:pt x="40" y="40"/>
                  </a:cubicBezTo>
                  <a:lnTo>
                    <a:pt x="1" y="79"/>
                  </a:lnTo>
                  <a:cubicBezTo>
                    <a:pt x="1" y="117"/>
                    <a:pt x="1" y="117"/>
                    <a:pt x="1" y="156"/>
                  </a:cubicBezTo>
                  <a:lnTo>
                    <a:pt x="1" y="195"/>
                  </a:lnTo>
                  <a:cubicBezTo>
                    <a:pt x="40" y="234"/>
                    <a:pt x="40" y="273"/>
                    <a:pt x="79" y="273"/>
                  </a:cubicBezTo>
                  <a:lnTo>
                    <a:pt x="117" y="312"/>
                  </a:lnTo>
                  <a:cubicBezTo>
                    <a:pt x="117" y="351"/>
                    <a:pt x="156" y="351"/>
                    <a:pt x="156" y="351"/>
                  </a:cubicBezTo>
                  <a:lnTo>
                    <a:pt x="312" y="351"/>
                  </a:lnTo>
                  <a:cubicBezTo>
                    <a:pt x="312" y="351"/>
                    <a:pt x="351" y="351"/>
                    <a:pt x="351" y="312"/>
                  </a:cubicBezTo>
                  <a:lnTo>
                    <a:pt x="390" y="273"/>
                  </a:lnTo>
                  <a:cubicBezTo>
                    <a:pt x="390" y="273"/>
                    <a:pt x="390" y="234"/>
                    <a:pt x="429" y="195"/>
                  </a:cubicBezTo>
                  <a:lnTo>
                    <a:pt x="429" y="156"/>
                  </a:lnTo>
                  <a:cubicBezTo>
                    <a:pt x="390" y="117"/>
                    <a:pt x="390" y="117"/>
                    <a:pt x="351" y="79"/>
                  </a:cubicBezTo>
                  <a:lnTo>
                    <a:pt x="273" y="40"/>
                  </a:lnTo>
                  <a:cubicBezTo>
                    <a:pt x="273" y="40"/>
                    <a:pt x="234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4"/>
            <p:cNvSpPr/>
            <p:nvPr/>
          </p:nvSpPr>
          <p:spPr>
            <a:xfrm>
              <a:off x="3638436" y="3596056"/>
              <a:ext cx="25799" cy="18823"/>
            </a:xfrm>
            <a:custGeom>
              <a:avLst/>
              <a:gdLst/>
              <a:ahLst/>
              <a:cxnLst/>
              <a:rect l="l" t="t" r="r" b="b"/>
              <a:pathLst>
                <a:path w="429" h="313" extrusionOk="0">
                  <a:moveTo>
                    <a:pt x="234" y="1"/>
                  </a:moveTo>
                  <a:cubicBezTo>
                    <a:pt x="1" y="1"/>
                    <a:pt x="1" y="312"/>
                    <a:pt x="234" y="312"/>
                  </a:cubicBezTo>
                  <a:cubicBezTo>
                    <a:pt x="429" y="312"/>
                    <a:pt x="429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4"/>
            <p:cNvSpPr/>
            <p:nvPr/>
          </p:nvSpPr>
          <p:spPr>
            <a:xfrm>
              <a:off x="3601030" y="3593771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39"/>
                    <a:pt x="0" y="311"/>
                    <a:pt x="195" y="311"/>
                  </a:cubicBezTo>
                  <a:cubicBezTo>
                    <a:pt x="389" y="311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4"/>
            <p:cNvSpPr/>
            <p:nvPr/>
          </p:nvSpPr>
          <p:spPr>
            <a:xfrm>
              <a:off x="3537826" y="3584389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1" y="39"/>
                    <a:pt x="1" y="312"/>
                    <a:pt x="195" y="312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4"/>
            <p:cNvSpPr/>
            <p:nvPr/>
          </p:nvSpPr>
          <p:spPr>
            <a:xfrm>
              <a:off x="5906101" y="-101378"/>
              <a:ext cx="1558584" cy="4914437"/>
            </a:xfrm>
            <a:custGeom>
              <a:avLst/>
              <a:gdLst/>
              <a:ahLst/>
              <a:cxnLst/>
              <a:rect l="l" t="t" r="r" b="b"/>
              <a:pathLst>
                <a:path w="25917" h="81720" fill="none" extrusionOk="0">
                  <a:moveTo>
                    <a:pt x="12297" y="80435"/>
                  </a:moveTo>
                  <a:cubicBezTo>
                    <a:pt x="12297" y="80435"/>
                    <a:pt x="23543" y="74053"/>
                    <a:pt x="20897" y="65025"/>
                  </a:cubicBezTo>
                  <a:cubicBezTo>
                    <a:pt x="18212" y="55997"/>
                    <a:pt x="15838" y="56581"/>
                    <a:pt x="20897" y="50471"/>
                  </a:cubicBezTo>
                  <a:cubicBezTo>
                    <a:pt x="25916" y="44362"/>
                    <a:pt x="25566" y="42300"/>
                    <a:pt x="22259" y="34828"/>
                  </a:cubicBezTo>
                  <a:cubicBezTo>
                    <a:pt x="18951" y="27318"/>
                    <a:pt x="25683" y="19924"/>
                    <a:pt x="21636" y="14515"/>
                  </a:cubicBezTo>
                  <a:cubicBezTo>
                    <a:pt x="17550" y="9106"/>
                    <a:pt x="3697" y="0"/>
                    <a:pt x="8444" y="9768"/>
                  </a:cubicBezTo>
                  <a:cubicBezTo>
                    <a:pt x="13153" y="19535"/>
                    <a:pt x="18445" y="21053"/>
                    <a:pt x="13153" y="30470"/>
                  </a:cubicBezTo>
                  <a:cubicBezTo>
                    <a:pt x="7900" y="39926"/>
                    <a:pt x="0" y="48720"/>
                    <a:pt x="6538" y="54441"/>
                  </a:cubicBezTo>
                  <a:cubicBezTo>
                    <a:pt x="13036" y="60161"/>
                    <a:pt x="4242" y="66815"/>
                    <a:pt x="5020" y="74287"/>
                  </a:cubicBezTo>
                  <a:cubicBezTo>
                    <a:pt x="5837" y="81719"/>
                    <a:pt x="12297" y="80435"/>
                    <a:pt x="12297" y="80435"/>
                  </a:cubicBezTo>
                  <a:close/>
                </a:path>
              </a:pathLst>
            </a:custGeom>
            <a:noFill/>
            <a:ln w="17500" cap="flat" cmpd="sng">
              <a:solidFill>
                <a:schemeClr val="accen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4"/>
            <p:cNvSpPr/>
            <p:nvPr/>
          </p:nvSpPr>
          <p:spPr>
            <a:xfrm>
              <a:off x="5838326" y="1155496"/>
              <a:ext cx="860808" cy="343697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rgbClr val="94C8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4"/>
            <p:cNvSpPr/>
            <p:nvPr/>
          </p:nvSpPr>
          <p:spPr>
            <a:xfrm>
              <a:off x="3256984" y="3942328"/>
              <a:ext cx="4561069" cy="1017106"/>
            </a:xfrm>
            <a:custGeom>
              <a:avLst/>
              <a:gdLst/>
              <a:ahLst/>
              <a:cxnLst/>
              <a:rect l="l" t="t" r="r" b="b"/>
              <a:pathLst>
                <a:path w="75844" h="16913" extrusionOk="0">
                  <a:moveTo>
                    <a:pt x="11505" y="1"/>
                  </a:moveTo>
                  <a:cubicBezTo>
                    <a:pt x="10926" y="1"/>
                    <a:pt x="10347" y="14"/>
                    <a:pt x="9768" y="41"/>
                  </a:cubicBezTo>
                  <a:cubicBezTo>
                    <a:pt x="6499" y="158"/>
                    <a:pt x="3231" y="469"/>
                    <a:pt x="1" y="936"/>
                  </a:cubicBezTo>
                  <a:lnTo>
                    <a:pt x="546" y="3582"/>
                  </a:lnTo>
                  <a:cubicBezTo>
                    <a:pt x="4515" y="2412"/>
                    <a:pt x="8634" y="1690"/>
                    <a:pt x="12740" y="1690"/>
                  </a:cubicBezTo>
                  <a:cubicBezTo>
                    <a:pt x="14913" y="1690"/>
                    <a:pt x="17083" y="1893"/>
                    <a:pt x="19224" y="2337"/>
                  </a:cubicBezTo>
                  <a:cubicBezTo>
                    <a:pt x="22298" y="2999"/>
                    <a:pt x="25295" y="4049"/>
                    <a:pt x="28097" y="5450"/>
                  </a:cubicBezTo>
                  <a:cubicBezTo>
                    <a:pt x="29536" y="6112"/>
                    <a:pt x="30937" y="6851"/>
                    <a:pt x="32299" y="7668"/>
                  </a:cubicBezTo>
                  <a:lnTo>
                    <a:pt x="33311" y="8252"/>
                  </a:lnTo>
                  <a:cubicBezTo>
                    <a:pt x="33661" y="8446"/>
                    <a:pt x="33972" y="8641"/>
                    <a:pt x="34323" y="8874"/>
                  </a:cubicBezTo>
                  <a:cubicBezTo>
                    <a:pt x="35023" y="9303"/>
                    <a:pt x="35724" y="9731"/>
                    <a:pt x="36424" y="10120"/>
                  </a:cubicBezTo>
                  <a:cubicBezTo>
                    <a:pt x="39304" y="11793"/>
                    <a:pt x="42339" y="13194"/>
                    <a:pt x="45491" y="14245"/>
                  </a:cubicBezTo>
                  <a:cubicBezTo>
                    <a:pt x="47086" y="14789"/>
                    <a:pt x="48721" y="15217"/>
                    <a:pt x="50355" y="15607"/>
                  </a:cubicBezTo>
                  <a:cubicBezTo>
                    <a:pt x="52028" y="15996"/>
                    <a:pt x="53663" y="16307"/>
                    <a:pt x="55375" y="16502"/>
                  </a:cubicBezTo>
                  <a:cubicBezTo>
                    <a:pt x="57583" y="16782"/>
                    <a:pt x="59816" y="16912"/>
                    <a:pt x="62059" y="16912"/>
                  </a:cubicBezTo>
                  <a:cubicBezTo>
                    <a:pt x="66655" y="16912"/>
                    <a:pt x="71293" y="16366"/>
                    <a:pt x="75843" y="15451"/>
                  </a:cubicBezTo>
                  <a:lnTo>
                    <a:pt x="72964" y="6968"/>
                  </a:lnTo>
                  <a:cubicBezTo>
                    <a:pt x="67594" y="9731"/>
                    <a:pt x="61679" y="11248"/>
                    <a:pt x="55608" y="11482"/>
                  </a:cubicBezTo>
                  <a:cubicBezTo>
                    <a:pt x="55273" y="11490"/>
                    <a:pt x="54939" y="11494"/>
                    <a:pt x="54604" y="11494"/>
                  </a:cubicBezTo>
                  <a:cubicBezTo>
                    <a:pt x="48761" y="11494"/>
                    <a:pt x="43008" y="10210"/>
                    <a:pt x="37708" y="7707"/>
                  </a:cubicBezTo>
                  <a:cubicBezTo>
                    <a:pt x="37008" y="7357"/>
                    <a:pt x="36307" y="7007"/>
                    <a:pt x="35607" y="6656"/>
                  </a:cubicBezTo>
                  <a:cubicBezTo>
                    <a:pt x="35257" y="6462"/>
                    <a:pt x="34867" y="6267"/>
                    <a:pt x="34478" y="6112"/>
                  </a:cubicBezTo>
                  <a:lnTo>
                    <a:pt x="33389" y="5567"/>
                  </a:lnTo>
                  <a:cubicBezTo>
                    <a:pt x="31910" y="4866"/>
                    <a:pt x="30431" y="4244"/>
                    <a:pt x="28914" y="3621"/>
                  </a:cubicBezTo>
                  <a:cubicBezTo>
                    <a:pt x="25878" y="2376"/>
                    <a:pt x="22726" y="1442"/>
                    <a:pt x="19536" y="780"/>
                  </a:cubicBezTo>
                  <a:cubicBezTo>
                    <a:pt x="17940" y="469"/>
                    <a:pt x="16306" y="236"/>
                    <a:pt x="14671" y="119"/>
                  </a:cubicBezTo>
                  <a:cubicBezTo>
                    <a:pt x="13616" y="44"/>
                    <a:pt x="12561" y="1"/>
                    <a:pt x="11505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4"/>
            <p:cNvSpPr/>
            <p:nvPr/>
          </p:nvSpPr>
          <p:spPr>
            <a:xfrm>
              <a:off x="4583858" y="3254415"/>
              <a:ext cx="110052" cy="816788"/>
            </a:xfrm>
            <a:custGeom>
              <a:avLst/>
              <a:gdLst/>
              <a:ahLst/>
              <a:cxnLst/>
              <a:rect l="l" t="t" r="r" b="b"/>
              <a:pathLst>
                <a:path w="1830" h="13582" fill="none" extrusionOk="0">
                  <a:moveTo>
                    <a:pt x="1830" y="1"/>
                  </a:moveTo>
                  <a:lnTo>
                    <a:pt x="1" y="13581"/>
                  </a:lnTo>
                </a:path>
              </a:pathLst>
            </a:custGeom>
            <a:noFill/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4"/>
            <p:cNvSpPr/>
            <p:nvPr/>
          </p:nvSpPr>
          <p:spPr>
            <a:xfrm>
              <a:off x="4373256" y="4037946"/>
              <a:ext cx="213007" cy="55567"/>
            </a:xfrm>
            <a:custGeom>
              <a:avLst/>
              <a:gdLst/>
              <a:ahLst/>
              <a:cxnLst/>
              <a:rect l="l" t="t" r="r" b="b"/>
              <a:pathLst>
                <a:path w="3542" h="924" extrusionOk="0">
                  <a:moveTo>
                    <a:pt x="1264" y="0"/>
                  </a:moveTo>
                  <a:cubicBezTo>
                    <a:pt x="1096" y="0"/>
                    <a:pt x="996" y="36"/>
                    <a:pt x="1012" y="124"/>
                  </a:cubicBezTo>
                  <a:cubicBezTo>
                    <a:pt x="1047" y="299"/>
                    <a:pt x="1207" y="442"/>
                    <a:pt x="1408" y="442"/>
                  </a:cubicBezTo>
                  <a:cubicBezTo>
                    <a:pt x="1431" y="442"/>
                    <a:pt x="1455" y="440"/>
                    <a:pt x="1479" y="436"/>
                  </a:cubicBezTo>
                  <a:lnTo>
                    <a:pt x="1479" y="436"/>
                  </a:lnTo>
                  <a:cubicBezTo>
                    <a:pt x="1479" y="436"/>
                    <a:pt x="1" y="903"/>
                    <a:pt x="584" y="903"/>
                  </a:cubicBezTo>
                  <a:cubicBezTo>
                    <a:pt x="797" y="903"/>
                    <a:pt x="1215" y="923"/>
                    <a:pt x="1672" y="923"/>
                  </a:cubicBezTo>
                  <a:cubicBezTo>
                    <a:pt x="2473" y="923"/>
                    <a:pt x="3393" y="860"/>
                    <a:pt x="3542" y="514"/>
                  </a:cubicBezTo>
                  <a:cubicBezTo>
                    <a:pt x="3542" y="514"/>
                    <a:pt x="1905" y="0"/>
                    <a:pt x="1264" y="0"/>
                  </a:cubicBezTo>
                  <a:close/>
                </a:path>
              </a:pathLst>
            </a:custGeom>
            <a:solidFill>
              <a:srgbClr val="070707"/>
            </a:solidFill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4"/>
            <p:cNvSpPr/>
            <p:nvPr/>
          </p:nvSpPr>
          <p:spPr>
            <a:xfrm>
              <a:off x="4965310" y="3326941"/>
              <a:ext cx="107706" cy="819133"/>
            </a:xfrm>
            <a:custGeom>
              <a:avLst/>
              <a:gdLst/>
              <a:ahLst/>
              <a:cxnLst/>
              <a:rect l="l" t="t" r="r" b="b"/>
              <a:pathLst>
                <a:path w="1791" h="13621" fill="none" extrusionOk="0">
                  <a:moveTo>
                    <a:pt x="1791" y="1"/>
                  </a:moveTo>
                  <a:lnTo>
                    <a:pt x="1" y="13621"/>
                  </a:lnTo>
                </a:path>
              </a:pathLst>
            </a:custGeom>
            <a:noFill/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4"/>
            <p:cNvSpPr/>
            <p:nvPr/>
          </p:nvSpPr>
          <p:spPr>
            <a:xfrm>
              <a:off x="4757895" y="4111855"/>
              <a:ext cx="207474" cy="57311"/>
            </a:xfrm>
            <a:custGeom>
              <a:avLst/>
              <a:gdLst/>
              <a:ahLst/>
              <a:cxnLst/>
              <a:rect l="l" t="t" r="r" b="b"/>
              <a:pathLst>
                <a:path w="3450" h="953" extrusionOk="0">
                  <a:moveTo>
                    <a:pt x="1141" y="0"/>
                  </a:moveTo>
                  <a:cubicBezTo>
                    <a:pt x="1010" y="0"/>
                    <a:pt x="938" y="30"/>
                    <a:pt x="959" y="102"/>
                  </a:cubicBezTo>
                  <a:cubicBezTo>
                    <a:pt x="959" y="294"/>
                    <a:pt x="1117" y="433"/>
                    <a:pt x="1282" y="433"/>
                  </a:cubicBezTo>
                  <a:cubicBezTo>
                    <a:pt x="1306" y="433"/>
                    <a:pt x="1330" y="430"/>
                    <a:pt x="1354" y="424"/>
                  </a:cubicBezTo>
                  <a:lnTo>
                    <a:pt x="1354" y="424"/>
                  </a:lnTo>
                  <a:cubicBezTo>
                    <a:pt x="1141" y="495"/>
                    <a:pt x="1" y="884"/>
                    <a:pt x="531" y="919"/>
                  </a:cubicBezTo>
                  <a:cubicBezTo>
                    <a:pt x="758" y="919"/>
                    <a:pt x="1256" y="953"/>
                    <a:pt x="1778" y="953"/>
                  </a:cubicBezTo>
                  <a:cubicBezTo>
                    <a:pt x="2510" y="953"/>
                    <a:pt x="3291" y="886"/>
                    <a:pt x="3450" y="569"/>
                  </a:cubicBezTo>
                  <a:cubicBezTo>
                    <a:pt x="3450" y="569"/>
                    <a:pt x="1719" y="0"/>
                    <a:pt x="1141" y="0"/>
                  </a:cubicBezTo>
                  <a:close/>
                </a:path>
              </a:pathLst>
            </a:custGeom>
            <a:solidFill>
              <a:srgbClr val="070707"/>
            </a:solidFill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4"/>
            <p:cNvSpPr/>
            <p:nvPr/>
          </p:nvSpPr>
          <p:spPr>
            <a:xfrm>
              <a:off x="4534725" y="3050850"/>
              <a:ext cx="337071" cy="358660"/>
            </a:xfrm>
            <a:custGeom>
              <a:avLst/>
              <a:gdLst/>
              <a:ahLst/>
              <a:cxnLst/>
              <a:rect l="l" t="t" r="r" b="b"/>
              <a:pathLst>
                <a:path w="5605" h="5964" extrusionOk="0">
                  <a:moveTo>
                    <a:pt x="195" y="0"/>
                  </a:moveTo>
                  <a:cubicBezTo>
                    <a:pt x="195" y="0"/>
                    <a:pt x="1" y="5215"/>
                    <a:pt x="2141" y="5915"/>
                  </a:cubicBezTo>
                  <a:cubicBezTo>
                    <a:pt x="2244" y="5948"/>
                    <a:pt x="2345" y="5963"/>
                    <a:pt x="2444" y="5963"/>
                  </a:cubicBezTo>
                  <a:cubicBezTo>
                    <a:pt x="4340" y="5963"/>
                    <a:pt x="5271" y="189"/>
                    <a:pt x="5604" y="78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4"/>
            <p:cNvSpPr/>
            <p:nvPr/>
          </p:nvSpPr>
          <p:spPr>
            <a:xfrm>
              <a:off x="5065980" y="3329286"/>
              <a:ext cx="42156" cy="35180"/>
            </a:xfrm>
            <a:custGeom>
              <a:avLst/>
              <a:gdLst/>
              <a:ahLst/>
              <a:cxnLst/>
              <a:rect l="l" t="t" r="r" b="b"/>
              <a:pathLst>
                <a:path w="701" h="585" extrusionOk="0">
                  <a:moveTo>
                    <a:pt x="350" y="1"/>
                  </a:moveTo>
                  <a:cubicBezTo>
                    <a:pt x="0" y="40"/>
                    <a:pt x="0" y="546"/>
                    <a:pt x="350" y="585"/>
                  </a:cubicBezTo>
                  <a:cubicBezTo>
                    <a:pt x="701" y="546"/>
                    <a:pt x="701" y="40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4"/>
            <p:cNvSpPr/>
            <p:nvPr/>
          </p:nvSpPr>
          <p:spPr>
            <a:xfrm>
              <a:off x="5108076" y="3259106"/>
              <a:ext cx="44502" cy="3752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12" y="0"/>
                  </a:moveTo>
                  <a:cubicBezTo>
                    <a:pt x="273" y="0"/>
                    <a:pt x="234" y="0"/>
                    <a:pt x="195" y="39"/>
                  </a:cubicBezTo>
                  <a:cubicBezTo>
                    <a:pt x="117" y="78"/>
                    <a:pt x="78" y="117"/>
                    <a:pt x="39" y="195"/>
                  </a:cubicBezTo>
                  <a:cubicBezTo>
                    <a:pt x="1" y="234"/>
                    <a:pt x="1" y="273"/>
                    <a:pt x="1" y="312"/>
                  </a:cubicBezTo>
                  <a:lnTo>
                    <a:pt x="1" y="390"/>
                  </a:lnTo>
                  <a:cubicBezTo>
                    <a:pt x="39" y="428"/>
                    <a:pt x="39" y="506"/>
                    <a:pt x="78" y="545"/>
                  </a:cubicBezTo>
                  <a:lnTo>
                    <a:pt x="156" y="584"/>
                  </a:lnTo>
                  <a:cubicBezTo>
                    <a:pt x="195" y="623"/>
                    <a:pt x="234" y="623"/>
                    <a:pt x="312" y="623"/>
                  </a:cubicBezTo>
                  <a:lnTo>
                    <a:pt x="429" y="623"/>
                  </a:lnTo>
                  <a:cubicBezTo>
                    <a:pt x="468" y="623"/>
                    <a:pt x="506" y="623"/>
                    <a:pt x="545" y="584"/>
                  </a:cubicBezTo>
                  <a:cubicBezTo>
                    <a:pt x="623" y="584"/>
                    <a:pt x="701" y="506"/>
                    <a:pt x="740" y="428"/>
                  </a:cubicBezTo>
                  <a:cubicBezTo>
                    <a:pt x="740" y="390"/>
                    <a:pt x="740" y="351"/>
                    <a:pt x="740" y="312"/>
                  </a:cubicBezTo>
                  <a:lnTo>
                    <a:pt x="740" y="234"/>
                  </a:lnTo>
                  <a:cubicBezTo>
                    <a:pt x="740" y="195"/>
                    <a:pt x="701" y="117"/>
                    <a:pt x="662" y="117"/>
                  </a:cubicBezTo>
                  <a:lnTo>
                    <a:pt x="623" y="39"/>
                  </a:lnTo>
                  <a:cubicBezTo>
                    <a:pt x="545" y="39"/>
                    <a:pt x="50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4"/>
            <p:cNvSpPr/>
            <p:nvPr/>
          </p:nvSpPr>
          <p:spPr>
            <a:xfrm>
              <a:off x="5016787" y="3240403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78"/>
                    <a:pt x="1" y="584"/>
                    <a:pt x="351" y="623"/>
                  </a:cubicBezTo>
                  <a:cubicBezTo>
                    <a:pt x="740" y="584"/>
                    <a:pt x="740" y="78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4"/>
            <p:cNvSpPr/>
            <p:nvPr/>
          </p:nvSpPr>
          <p:spPr>
            <a:xfrm>
              <a:off x="5096349" y="3184235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4"/>
            <p:cNvSpPr/>
            <p:nvPr/>
          </p:nvSpPr>
          <p:spPr>
            <a:xfrm>
              <a:off x="5117458" y="3104673"/>
              <a:ext cx="49192" cy="37466"/>
            </a:xfrm>
            <a:custGeom>
              <a:avLst/>
              <a:gdLst/>
              <a:ahLst/>
              <a:cxnLst/>
              <a:rect l="l" t="t" r="r" b="b"/>
              <a:pathLst>
                <a:path w="818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17" y="623"/>
                    <a:pt x="81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4"/>
            <p:cNvSpPr/>
            <p:nvPr/>
          </p:nvSpPr>
          <p:spPr>
            <a:xfrm>
              <a:off x="4757054" y="3149114"/>
              <a:ext cx="42156" cy="37526"/>
            </a:xfrm>
            <a:custGeom>
              <a:avLst/>
              <a:gdLst/>
              <a:ahLst/>
              <a:cxnLst/>
              <a:rect l="l" t="t" r="r" b="b"/>
              <a:pathLst>
                <a:path w="701" h="624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01" y="584"/>
                    <a:pt x="701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4"/>
            <p:cNvSpPr/>
            <p:nvPr/>
          </p:nvSpPr>
          <p:spPr>
            <a:xfrm>
              <a:off x="4658789" y="3130411"/>
              <a:ext cx="44502" cy="37466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89" y="0"/>
                  </a:moveTo>
                  <a:cubicBezTo>
                    <a:pt x="0" y="39"/>
                    <a:pt x="0" y="584"/>
                    <a:pt x="389" y="623"/>
                  </a:cubicBezTo>
                  <a:cubicBezTo>
                    <a:pt x="740" y="584"/>
                    <a:pt x="740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4"/>
            <p:cNvSpPr/>
            <p:nvPr/>
          </p:nvSpPr>
          <p:spPr>
            <a:xfrm>
              <a:off x="4721933" y="3202937"/>
              <a:ext cx="44562" cy="37526"/>
            </a:xfrm>
            <a:custGeom>
              <a:avLst/>
              <a:gdLst/>
              <a:ahLst/>
              <a:cxnLst/>
              <a:rect l="l" t="t" r="r" b="b"/>
              <a:pathLst>
                <a:path w="741" h="624" extrusionOk="0">
                  <a:moveTo>
                    <a:pt x="312" y="0"/>
                  </a:moveTo>
                  <a:cubicBezTo>
                    <a:pt x="234" y="0"/>
                    <a:pt x="195" y="0"/>
                    <a:pt x="195" y="39"/>
                  </a:cubicBezTo>
                  <a:cubicBezTo>
                    <a:pt x="156" y="39"/>
                    <a:pt x="118" y="39"/>
                    <a:pt x="79" y="78"/>
                  </a:cubicBezTo>
                  <a:cubicBezTo>
                    <a:pt x="40" y="117"/>
                    <a:pt x="40" y="156"/>
                    <a:pt x="1" y="195"/>
                  </a:cubicBezTo>
                  <a:cubicBezTo>
                    <a:pt x="1" y="234"/>
                    <a:pt x="1" y="273"/>
                    <a:pt x="1" y="312"/>
                  </a:cubicBezTo>
                  <a:lnTo>
                    <a:pt x="1" y="390"/>
                  </a:lnTo>
                  <a:cubicBezTo>
                    <a:pt x="1" y="429"/>
                    <a:pt x="40" y="506"/>
                    <a:pt x="79" y="545"/>
                  </a:cubicBezTo>
                  <a:lnTo>
                    <a:pt x="118" y="584"/>
                  </a:lnTo>
                  <a:cubicBezTo>
                    <a:pt x="156" y="584"/>
                    <a:pt x="234" y="623"/>
                    <a:pt x="273" y="623"/>
                  </a:cubicBezTo>
                  <a:lnTo>
                    <a:pt x="429" y="623"/>
                  </a:lnTo>
                  <a:cubicBezTo>
                    <a:pt x="468" y="623"/>
                    <a:pt x="507" y="623"/>
                    <a:pt x="546" y="584"/>
                  </a:cubicBezTo>
                  <a:cubicBezTo>
                    <a:pt x="585" y="584"/>
                    <a:pt x="623" y="545"/>
                    <a:pt x="623" y="545"/>
                  </a:cubicBezTo>
                  <a:cubicBezTo>
                    <a:pt x="662" y="506"/>
                    <a:pt x="701" y="467"/>
                    <a:pt x="701" y="429"/>
                  </a:cubicBezTo>
                  <a:cubicBezTo>
                    <a:pt x="740" y="390"/>
                    <a:pt x="740" y="351"/>
                    <a:pt x="740" y="312"/>
                  </a:cubicBezTo>
                  <a:lnTo>
                    <a:pt x="740" y="234"/>
                  </a:lnTo>
                  <a:cubicBezTo>
                    <a:pt x="701" y="156"/>
                    <a:pt x="701" y="117"/>
                    <a:pt x="662" y="78"/>
                  </a:cubicBezTo>
                  <a:lnTo>
                    <a:pt x="585" y="39"/>
                  </a:lnTo>
                  <a:cubicBezTo>
                    <a:pt x="546" y="0"/>
                    <a:pt x="50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4"/>
            <p:cNvSpPr/>
            <p:nvPr/>
          </p:nvSpPr>
          <p:spPr>
            <a:xfrm>
              <a:off x="4689218" y="3273118"/>
              <a:ext cx="44502" cy="3752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11" y="1"/>
                  </a:moveTo>
                  <a:cubicBezTo>
                    <a:pt x="272" y="1"/>
                    <a:pt x="234" y="1"/>
                    <a:pt x="195" y="40"/>
                  </a:cubicBezTo>
                  <a:cubicBezTo>
                    <a:pt x="156" y="40"/>
                    <a:pt x="117" y="79"/>
                    <a:pt x="78" y="118"/>
                  </a:cubicBezTo>
                  <a:cubicBezTo>
                    <a:pt x="78" y="118"/>
                    <a:pt x="39" y="157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390"/>
                  </a:lnTo>
                  <a:cubicBezTo>
                    <a:pt x="0" y="468"/>
                    <a:pt x="39" y="507"/>
                    <a:pt x="78" y="546"/>
                  </a:cubicBezTo>
                  <a:lnTo>
                    <a:pt x="156" y="585"/>
                  </a:lnTo>
                  <a:cubicBezTo>
                    <a:pt x="195" y="623"/>
                    <a:pt x="234" y="623"/>
                    <a:pt x="311" y="623"/>
                  </a:cubicBezTo>
                  <a:lnTo>
                    <a:pt x="428" y="623"/>
                  </a:lnTo>
                  <a:cubicBezTo>
                    <a:pt x="506" y="623"/>
                    <a:pt x="584" y="585"/>
                    <a:pt x="662" y="546"/>
                  </a:cubicBezTo>
                  <a:cubicBezTo>
                    <a:pt x="700" y="507"/>
                    <a:pt x="700" y="468"/>
                    <a:pt x="700" y="429"/>
                  </a:cubicBezTo>
                  <a:cubicBezTo>
                    <a:pt x="739" y="390"/>
                    <a:pt x="739" y="351"/>
                    <a:pt x="739" y="312"/>
                  </a:cubicBezTo>
                  <a:lnTo>
                    <a:pt x="739" y="234"/>
                  </a:lnTo>
                  <a:cubicBezTo>
                    <a:pt x="739" y="195"/>
                    <a:pt x="700" y="118"/>
                    <a:pt x="662" y="118"/>
                  </a:cubicBezTo>
                  <a:lnTo>
                    <a:pt x="623" y="40"/>
                  </a:lnTo>
                  <a:cubicBezTo>
                    <a:pt x="545" y="1"/>
                    <a:pt x="506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4"/>
            <p:cNvSpPr/>
            <p:nvPr/>
          </p:nvSpPr>
          <p:spPr>
            <a:xfrm>
              <a:off x="4670456" y="3345704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45"/>
                    <a:pt x="351" y="623"/>
                  </a:cubicBezTo>
                  <a:cubicBezTo>
                    <a:pt x="740" y="545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4"/>
            <p:cNvSpPr/>
            <p:nvPr/>
          </p:nvSpPr>
          <p:spPr>
            <a:xfrm>
              <a:off x="4871736" y="2978264"/>
              <a:ext cx="344047" cy="435215"/>
            </a:xfrm>
            <a:custGeom>
              <a:avLst/>
              <a:gdLst/>
              <a:ahLst/>
              <a:cxnLst/>
              <a:rect l="l" t="t" r="r" b="b"/>
              <a:pathLst>
                <a:path w="5721" h="7237" extrusionOk="0">
                  <a:moveTo>
                    <a:pt x="5487" y="1"/>
                  </a:moveTo>
                  <a:lnTo>
                    <a:pt x="0" y="1285"/>
                  </a:lnTo>
                  <a:cubicBezTo>
                    <a:pt x="0" y="1285"/>
                    <a:pt x="1342" y="7236"/>
                    <a:pt x="3249" y="7236"/>
                  </a:cubicBezTo>
                  <a:cubicBezTo>
                    <a:pt x="3370" y="7236"/>
                    <a:pt x="3494" y="7212"/>
                    <a:pt x="3619" y="7161"/>
                  </a:cubicBezTo>
                  <a:cubicBezTo>
                    <a:pt x="5721" y="6305"/>
                    <a:pt x="5487" y="1"/>
                    <a:pt x="5487" y="1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4"/>
            <p:cNvSpPr/>
            <p:nvPr/>
          </p:nvSpPr>
          <p:spPr>
            <a:xfrm>
              <a:off x="3066107" y="1259474"/>
              <a:ext cx="375859" cy="297741"/>
            </a:xfrm>
            <a:custGeom>
              <a:avLst/>
              <a:gdLst/>
              <a:ahLst/>
              <a:cxnLst/>
              <a:rect l="l" t="t" r="r" b="b"/>
              <a:pathLst>
                <a:path w="6250" h="4951" extrusionOk="0">
                  <a:moveTo>
                    <a:pt x="501" y="0"/>
                  </a:moveTo>
                  <a:cubicBezTo>
                    <a:pt x="227" y="0"/>
                    <a:pt x="1" y="352"/>
                    <a:pt x="996" y="2393"/>
                  </a:cubicBezTo>
                  <a:cubicBezTo>
                    <a:pt x="1674" y="3952"/>
                    <a:pt x="3178" y="4950"/>
                    <a:pt x="4815" y="4950"/>
                  </a:cubicBezTo>
                  <a:cubicBezTo>
                    <a:pt x="5058" y="4950"/>
                    <a:pt x="5303" y="4928"/>
                    <a:pt x="5549" y="4883"/>
                  </a:cubicBezTo>
                  <a:cubicBezTo>
                    <a:pt x="6249" y="3288"/>
                    <a:pt x="4887" y="1148"/>
                    <a:pt x="4887" y="1148"/>
                  </a:cubicBezTo>
                  <a:lnTo>
                    <a:pt x="801" y="97"/>
                  </a:lnTo>
                  <a:cubicBezTo>
                    <a:pt x="801" y="97"/>
                    <a:pt x="644" y="0"/>
                    <a:pt x="5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4"/>
            <p:cNvSpPr/>
            <p:nvPr/>
          </p:nvSpPr>
          <p:spPr>
            <a:xfrm>
              <a:off x="2976202" y="1054645"/>
              <a:ext cx="383858" cy="550018"/>
            </a:xfrm>
            <a:custGeom>
              <a:avLst/>
              <a:gdLst/>
              <a:ahLst/>
              <a:cxnLst/>
              <a:rect l="l" t="t" r="r" b="b"/>
              <a:pathLst>
                <a:path w="6383" h="9146" extrusionOk="0">
                  <a:moveTo>
                    <a:pt x="3697" y="1"/>
                  </a:moveTo>
                  <a:cubicBezTo>
                    <a:pt x="3697" y="1"/>
                    <a:pt x="1246" y="156"/>
                    <a:pt x="623" y="3542"/>
                  </a:cubicBezTo>
                  <a:cubicBezTo>
                    <a:pt x="0" y="6888"/>
                    <a:pt x="2569" y="9145"/>
                    <a:pt x="2569" y="9145"/>
                  </a:cubicBezTo>
                  <a:cubicBezTo>
                    <a:pt x="3425" y="5137"/>
                    <a:pt x="6382" y="4554"/>
                    <a:pt x="6382" y="4554"/>
                  </a:cubicBezTo>
                  <a:cubicBezTo>
                    <a:pt x="6304" y="2803"/>
                    <a:pt x="3697" y="1"/>
                    <a:pt x="36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4"/>
            <p:cNvSpPr/>
            <p:nvPr/>
          </p:nvSpPr>
          <p:spPr>
            <a:xfrm>
              <a:off x="3198530" y="763881"/>
              <a:ext cx="3670673" cy="3289642"/>
            </a:xfrm>
            <a:custGeom>
              <a:avLst/>
              <a:gdLst/>
              <a:ahLst/>
              <a:cxnLst/>
              <a:rect l="l" t="t" r="r" b="b"/>
              <a:pathLst>
                <a:path w="61038" h="54702" extrusionOk="0">
                  <a:moveTo>
                    <a:pt x="7503" y="1"/>
                  </a:moveTo>
                  <a:cubicBezTo>
                    <a:pt x="4345" y="1"/>
                    <a:pt x="1383" y="1823"/>
                    <a:pt x="0" y="4836"/>
                  </a:cubicBezTo>
                  <a:cubicBezTo>
                    <a:pt x="0" y="4836"/>
                    <a:pt x="1518" y="11218"/>
                    <a:pt x="3386" y="12618"/>
                  </a:cubicBezTo>
                  <a:cubicBezTo>
                    <a:pt x="5253" y="13980"/>
                    <a:pt x="6265" y="20596"/>
                    <a:pt x="8405" y="27133"/>
                  </a:cubicBezTo>
                  <a:cubicBezTo>
                    <a:pt x="10507" y="33671"/>
                    <a:pt x="13892" y="38379"/>
                    <a:pt x="23893" y="39663"/>
                  </a:cubicBezTo>
                  <a:cubicBezTo>
                    <a:pt x="25326" y="39852"/>
                    <a:pt x="26660" y="39934"/>
                    <a:pt x="27896" y="39934"/>
                  </a:cubicBezTo>
                  <a:cubicBezTo>
                    <a:pt x="35319" y="39934"/>
                    <a:pt x="39242" y="36984"/>
                    <a:pt x="40276" y="36550"/>
                  </a:cubicBezTo>
                  <a:cubicBezTo>
                    <a:pt x="40347" y="36519"/>
                    <a:pt x="40426" y="36505"/>
                    <a:pt x="40510" y="36505"/>
                  </a:cubicBezTo>
                  <a:cubicBezTo>
                    <a:pt x="41801" y="36505"/>
                    <a:pt x="44513" y="39968"/>
                    <a:pt x="46229" y="41648"/>
                  </a:cubicBezTo>
                  <a:cubicBezTo>
                    <a:pt x="48058" y="43399"/>
                    <a:pt x="56814" y="54373"/>
                    <a:pt x="58020" y="54684"/>
                  </a:cubicBezTo>
                  <a:cubicBezTo>
                    <a:pt x="58065" y="54696"/>
                    <a:pt x="58104" y="54701"/>
                    <a:pt x="58138" y="54701"/>
                  </a:cubicBezTo>
                  <a:cubicBezTo>
                    <a:pt x="59004" y="54701"/>
                    <a:pt x="56192" y="50988"/>
                    <a:pt x="56191" y="50987"/>
                  </a:cubicBezTo>
                  <a:lnTo>
                    <a:pt x="56191" y="50987"/>
                  </a:lnTo>
                  <a:cubicBezTo>
                    <a:pt x="56192" y="50988"/>
                    <a:pt x="58682" y="53283"/>
                    <a:pt x="60044" y="53750"/>
                  </a:cubicBezTo>
                  <a:cubicBezTo>
                    <a:pt x="60127" y="53781"/>
                    <a:pt x="60193" y="53796"/>
                    <a:pt x="60245" y="53796"/>
                  </a:cubicBezTo>
                  <a:cubicBezTo>
                    <a:pt x="61037" y="53796"/>
                    <a:pt x="58294" y="50366"/>
                    <a:pt x="58293" y="50365"/>
                  </a:cubicBezTo>
                  <a:lnTo>
                    <a:pt x="58293" y="50365"/>
                  </a:lnTo>
                  <a:cubicBezTo>
                    <a:pt x="58294" y="50366"/>
                    <a:pt x="60153" y="52576"/>
                    <a:pt x="60741" y="52576"/>
                  </a:cubicBezTo>
                  <a:cubicBezTo>
                    <a:pt x="60885" y="52576"/>
                    <a:pt x="60953" y="52444"/>
                    <a:pt x="60900" y="52116"/>
                  </a:cubicBezTo>
                  <a:cubicBezTo>
                    <a:pt x="60627" y="50404"/>
                    <a:pt x="41715" y="28495"/>
                    <a:pt x="41715" y="28495"/>
                  </a:cubicBezTo>
                  <a:cubicBezTo>
                    <a:pt x="41715" y="28495"/>
                    <a:pt x="31442" y="17833"/>
                    <a:pt x="21753" y="7754"/>
                  </a:cubicBezTo>
                  <a:cubicBezTo>
                    <a:pt x="18562" y="4330"/>
                    <a:pt x="14515" y="1800"/>
                    <a:pt x="10040" y="400"/>
                  </a:cubicBezTo>
                  <a:cubicBezTo>
                    <a:pt x="9198" y="130"/>
                    <a:pt x="8344" y="1"/>
                    <a:pt x="7503" y="1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4"/>
            <p:cNvSpPr/>
            <p:nvPr/>
          </p:nvSpPr>
          <p:spPr>
            <a:xfrm>
              <a:off x="3198530" y="764843"/>
              <a:ext cx="1596049" cy="966169"/>
            </a:xfrm>
            <a:custGeom>
              <a:avLst/>
              <a:gdLst/>
              <a:ahLst/>
              <a:cxnLst/>
              <a:rect l="l" t="t" r="r" b="b"/>
              <a:pathLst>
                <a:path w="26540" h="16066" extrusionOk="0">
                  <a:moveTo>
                    <a:pt x="7527" y="0"/>
                  </a:moveTo>
                  <a:cubicBezTo>
                    <a:pt x="4360" y="0"/>
                    <a:pt x="1387" y="1800"/>
                    <a:pt x="0" y="4820"/>
                  </a:cubicBezTo>
                  <a:cubicBezTo>
                    <a:pt x="0" y="4820"/>
                    <a:pt x="1557" y="11202"/>
                    <a:pt x="3424" y="12602"/>
                  </a:cubicBezTo>
                  <a:cubicBezTo>
                    <a:pt x="4125" y="13147"/>
                    <a:pt x="4670" y="14354"/>
                    <a:pt x="5215" y="16066"/>
                  </a:cubicBezTo>
                  <a:cubicBezTo>
                    <a:pt x="6460" y="15365"/>
                    <a:pt x="7433" y="14315"/>
                    <a:pt x="8055" y="13031"/>
                  </a:cubicBezTo>
                  <a:cubicBezTo>
                    <a:pt x="8685" y="13383"/>
                    <a:pt x="9274" y="13531"/>
                    <a:pt x="9819" y="13531"/>
                  </a:cubicBezTo>
                  <a:cubicBezTo>
                    <a:pt x="12641" y="13531"/>
                    <a:pt x="14281" y="9567"/>
                    <a:pt x="14281" y="9567"/>
                  </a:cubicBezTo>
                  <a:cubicBezTo>
                    <a:pt x="17268" y="12316"/>
                    <a:pt x="20272" y="13269"/>
                    <a:pt x="22965" y="13269"/>
                  </a:cubicBezTo>
                  <a:cubicBezTo>
                    <a:pt x="24237" y="13269"/>
                    <a:pt x="25440" y="13056"/>
                    <a:pt x="26539" y="12719"/>
                  </a:cubicBezTo>
                  <a:lnTo>
                    <a:pt x="21792" y="7777"/>
                  </a:lnTo>
                  <a:cubicBezTo>
                    <a:pt x="18562" y="4353"/>
                    <a:pt x="14515" y="1784"/>
                    <a:pt x="10040" y="384"/>
                  </a:cubicBezTo>
                  <a:cubicBezTo>
                    <a:pt x="9206" y="124"/>
                    <a:pt x="8360" y="0"/>
                    <a:pt x="7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4"/>
            <p:cNvSpPr/>
            <p:nvPr/>
          </p:nvSpPr>
          <p:spPr>
            <a:xfrm>
              <a:off x="3626769" y="1439946"/>
              <a:ext cx="2504005" cy="1557922"/>
            </a:xfrm>
            <a:custGeom>
              <a:avLst/>
              <a:gdLst/>
              <a:ahLst/>
              <a:cxnLst/>
              <a:rect l="l" t="t" r="r" b="b"/>
              <a:pathLst>
                <a:path w="41638" h="25906" extrusionOk="0">
                  <a:moveTo>
                    <a:pt x="12510" y="0"/>
                  </a:moveTo>
                  <a:cubicBezTo>
                    <a:pt x="8960" y="0"/>
                    <a:pt x="5321" y="1062"/>
                    <a:pt x="3386" y="3789"/>
                  </a:cubicBezTo>
                  <a:cubicBezTo>
                    <a:pt x="0" y="8575"/>
                    <a:pt x="3969" y="12778"/>
                    <a:pt x="7277" y="18732"/>
                  </a:cubicBezTo>
                  <a:cubicBezTo>
                    <a:pt x="9983" y="23514"/>
                    <a:pt x="13655" y="25905"/>
                    <a:pt x="19302" y="25905"/>
                  </a:cubicBezTo>
                  <a:cubicBezTo>
                    <a:pt x="20639" y="25905"/>
                    <a:pt x="22087" y="25771"/>
                    <a:pt x="23660" y="25503"/>
                  </a:cubicBezTo>
                  <a:cubicBezTo>
                    <a:pt x="31909" y="24063"/>
                    <a:pt x="41638" y="22079"/>
                    <a:pt x="41638" y="22079"/>
                  </a:cubicBezTo>
                  <a:cubicBezTo>
                    <a:pt x="36073" y="13089"/>
                    <a:pt x="23854" y="3867"/>
                    <a:pt x="19729" y="1610"/>
                  </a:cubicBezTo>
                  <a:cubicBezTo>
                    <a:pt x="17919" y="629"/>
                    <a:pt x="15241" y="0"/>
                    <a:pt x="125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4"/>
            <p:cNvSpPr/>
            <p:nvPr/>
          </p:nvSpPr>
          <p:spPr>
            <a:xfrm>
              <a:off x="3781202" y="1239508"/>
              <a:ext cx="175601" cy="217698"/>
            </a:xfrm>
            <a:custGeom>
              <a:avLst/>
              <a:gdLst/>
              <a:ahLst/>
              <a:cxnLst/>
              <a:rect l="l" t="t" r="r" b="b"/>
              <a:pathLst>
                <a:path w="2920" h="3620" fill="none" extrusionOk="0">
                  <a:moveTo>
                    <a:pt x="2919" y="1"/>
                  </a:moveTo>
                  <a:cubicBezTo>
                    <a:pt x="2919" y="1752"/>
                    <a:pt x="1713" y="3270"/>
                    <a:pt x="1" y="3620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4"/>
            <p:cNvSpPr/>
            <p:nvPr/>
          </p:nvSpPr>
          <p:spPr>
            <a:xfrm>
              <a:off x="3785893" y="1220805"/>
              <a:ext cx="81967" cy="133445"/>
            </a:xfrm>
            <a:custGeom>
              <a:avLst/>
              <a:gdLst/>
              <a:ahLst/>
              <a:cxnLst/>
              <a:rect l="l" t="t" r="r" b="b"/>
              <a:pathLst>
                <a:path w="1363" h="2219" fill="none" extrusionOk="0">
                  <a:moveTo>
                    <a:pt x="1285" y="1"/>
                  </a:moveTo>
                  <a:cubicBezTo>
                    <a:pt x="1362" y="935"/>
                    <a:pt x="856" y="1830"/>
                    <a:pt x="0" y="2219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4"/>
            <p:cNvSpPr/>
            <p:nvPr/>
          </p:nvSpPr>
          <p:spPr>
            <a:xfrm>
              <a:off x="3537826" y="1522696"/>
              <a:ext cx="65610" cy="91349"/>
            </a:xfrm>
            <a:custGeom>
              <a:avLst/>
              <a:gdLst/>
              <a:ahLst/>
              <a:cxnLst/>
              <a:rect l="l" t="t" r="r" b="b"/>
              <a:pathLst>
                <a:path w="1091" h="1519" fill="none" extrusionOk="0">
                  <a:moveTo>
                    <a:pt x="1090" y="0"/>
                  </a:moveTo>
                  <a:cubicBezTo>
                    <a:pt x="1090" y="662"/>
                    <a:pt x="623" y="1285"/>
                    <a:pt x="1" y="1518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4"/>
            <p:cNvSpPr/>
            <p:nvPr/>
          </p:nvSpPr>
          <p:spPr>
            <a:xfrm>
              <a:off x="3495730" y="1468872"/>
              <a:ext cx="58514" cy="58574"/>
            </a:xfrm>
            <a:custGeom>
              <a:avLst/>
              <a:gdLst/>
              <a:ahLst/>
              <a:cxnLst/>
              <a:rect l="l" t="t" r="r" b="b"/>
              <a:pathLst>
                <a:path w="973" h="974" fill="none" extrusionOk="0">
                  <a:moveTo>
                    <a:pt x="973" y="0"/>
                  </a:moveTo>
                  <a:cubicBezTo>
                    <a:pt x="778" y="429"/>
                    <a:pt x="428" y="779"/>
                    <a:pt x="0" y="973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4"/>
            <p:cNvSpPr/>
            <p:nvPr/>
          </p:nvSpPr>
          <p:spPr>
            <a:xfrm>
              <a:off x="4235180" y="1298022"/>
              <a:ext cx="266830" cy="100730"/>
            </a:xfrm>
            <a:custGeom>
              <a:avLst/>
              <a:gdLst/>
              <a:ahLst/>
              <a:cxnLst/>
              <a:rect l="l" t="t" r="r" b="b"/>
              <a:pathLst>
                <a:path w="4437" h="1675" fill="none" extrusionOk="0">
                  <a:moveTo>
                    <a:pt x="4437" y="857"/>
                  </a:moveTo>
                  <a:cubicBezTo>
                    <a:pt x="2958" y="1674"/>
                    <a:pt x="1090" y="1324"/>
                    <a:pt x="1" y="1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4"/>
            <p:cNvSpPr/>
            <p:nvPr/>
          </p:nvSpPr>
          <p:spPr>
            <a:xfrm>
              <a:off x="4272646" y="1237223"/>
              <a:ext cx="114742" cy="32775"/>
            </a:xfrm>
            <a:custGeom>
              <a:avLst/>
              <a:gdLst/>
              <a:ahLst/>
              <a:cxnLst/>
              <a:rect l="l" t="t" r="r" b="b"/>
              <a:pathLst>
                <a:path w="1908" h="545" fill="none" extrusionOk="0">
                  <a:moveTo>
                    <a:pt x="1907" y="117"/>
                  </a:moveTo>
                  <a:cubicBezTo>
                    <a:pt x="1323" y="545"/>
                    <a:pt x="545" y="506"/>
                    <a:pt x="0" y="0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4"/>
            <p:cNvSpPr/>
            <p:nvPr/>
          </p:nvSpPr>
          <p:spPr>
            <a:xfrm>
              <a:off x="5980972" y="2646004"/>
              <a:ext cx="60919" cy="58514"/>
            </a:xfrm>
            <a:custGeom>
              <a:avLst/>
              <a:gdLst/>
              <a:ahLst/>
              <a:cxnLst/>
              <a:rect l="l" t="t" r="r" b="b"/>
              <a:pathLst>
                <a:path w="1013" h="973" extrusionOk="0">
                  <a:moveTo>
                    <a:pt x="506" y="0"/>
                  </a:moveTo>
                  <a:cubicBezTo>
                    <a:pt x="428" y="39"/>
                    <a:pt x="351" y="78"/>
                    <a:pt x="312" y="117"/>
                  </a:cubicBezTo>
                  <a:lnTo>
                    <a:pt x="156" y="234"/>
                  </a:lnTo>
                  <a:cubicBezTo>
                    <a:pt x="117" y="272"/>
                    <a:pt x="78" y="311"/>
                    <a:pt x="78" y="389"/>
                  </a:cubicBezTo>
                  <a:cubicBezTo>
                    <a:pt x="0" y="467"/>
                    <a:pt x="0" y="584"/>
                    <a:pt x="78" y="700"/>
                  </a:cubicBezTo>
                  <a:cubicBezTo>
                    <a:pt x="78" y="739"/>
                    <a:pt x="117" y="817"/>
                    <a:pt x="156" y="856"/>
                  </a:cubicBezTo>
                  <a:lnTo>
                    <a:pt x="234" y="895"/>
                  </a:lnTo>
                  <a:cubicBezTo>
                    <a:pt x="312" y="934"/>
                    <a:pt x="389" y="973"/>
                    <a:pt x="467" y="973"/>
                  </a:cubicBezTo>
                  <a:lnTo>
                    <a:pt x="584" y="973"/>
                  </a:lnTo>
                  <a:cubicBezTo>
                    <a:pt x="623" y="934"/>
                    <a:pt x="701" y="895"/>
                    <a:pt x="740" y="856"/>
                  </a:cubicBezTo>
                  <a:lnTo>
                    <a:pt x="895" y="739"/>
                  </a:lnTo>
                  <a:cubicBezTo>
                    <a:pt x="934" y="700"/>
                    <a:pt x="973" y="662"/>
                    <a:pt x="973" y="584"/>
                  </a:cubicBezTo>
                  <a:cubicBezTo>
                    <a:pt x="1012" y="545"/>
                    <a:pt x="1012" y="506"/>
                    <a:pt x="1012" y="428"/>
                  </a:cubicBezTo>
                  <a:cubicBezTo>
                    <a:pt x="1012" y="389"/>
                    <a:pt x="1012" y="311"/>
                    <a:pt x="973" y="272"/>
                  </a:cubicBezTo>
                  <a:cubicBezTo>
                    <a:pt x="973" y="234"/>
                    <a:pt x="934" y="156"/>
                    <a:pt x="895" y="117"/>
                  </a:cubicBezTo>
                  <a:lnTo>
                    <a:pt x="817" y="78"/>
                  </a:lnTo>
                  <a:cubicBezTo>
                    <a:pt x="740" y="39"/>
                    <a:pt x="662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4"/>
            <p:cNvSpPr/>
            <p:nvPr/>
          </p:nvSpPr>
          <p:spPr>
            <a:xfrm>
              <a:off x="3846752" y="1852670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39"/>
                    <a:pt x="0" y="779"/>
                    <a:pt x="545" y="856"/>
                  </a:cubicBezTo>
                  <a:cubicBezTo>
                    <a:pt x="1051" y="779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4"/>
            <p:cNvSpPr/>
            <p:nvPr/>
          </p:nvSpPr>
          <p:spPr>
            <a:xfrm>
              <a:off x="3830335" y="170286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4"/>
            <p:cNvSpPr/>
            <p:nvPr/>
          </p:nvSpPr>
          <p:spPr>
            <a:xfrm>
              <a:off x="3977792" y="178477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40"/>
                    <a:pt x="0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4"/>
            <p:cNvSpPr/>
            <p:nvPr/>
          </p:nvSpPr>
          <p:spPr>
            <a:xfrm>
              <a:off x="3968410" y="195562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7"/>
                  </a:cubicBezTo>
                  <a:cubicBezTo>
                    <a:pt x="1012" y="779"/>
                    <a:pt x="1012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4"/>
            <p:cNvSpPr/>
            <p:nvPr/>
          </p:nvSpPr>
          <p:spPr>
            <a:xfrm>
              <a:off x="3886503" y="203753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7"/>
                  </a:cubicBezTo>
                  <a:cubicBezTo>
                    <a:pt x="1012" y="779"/>
                    <a:pt x="1012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4"/>
            <p:cNvSpPr/>
            <p:nvPr/>
          </p:nvSpPr>
          <p:spPr>
            <a:xfrm>
              <a:off x="3806941" y="1922850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1"/>
                  </a:moveTo>
                  <a:cubicBezTo>
                    <a:pt x="1" y="40"/>
                    <a:pt x="1" y="779"/>
                    <a:pt x="545" y="857"/>
                  </a:cubicBezTo>
                  <a:cubicBezTo>
                    <a:pt x="1051" y="779"/>
                    <a:pt x="1051" y="40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4"/>
            <p:cNvSpPr/>
            <p:nvPr/>
          </p:nvSpPr>
          <p:spPr>
            <a:xfrm>
              <a:off x="4052663" y="208666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78"/>
                    <a:pt x="1" y="818"/>
                    <a:pt x="506" y="857"/>
                  </a:cubicBezTo>
                  <a:cubicBezTo>
                    <a:pt x="1012" y="818"/>
                    <a:pt x="1012" y="78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4"/>
            <p:cNvSpPr/>
            <p:nvPr/>
          </p:nvSpPr>
          <p:spPr>
            <a:xfrm>
              <a:off x="4127534" y="192285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40"/>
                    <a:pt x="1" y="779"/>
                    <a:pt x="507" y="857"/>
                  </a:cubicBezTo>
                  <a:cubicBezTo>
                    <a:pt x="1013" y="779"/>
                    <a:pt x="1013" y="40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4"/>
            <p:cNvSpPr/>
            <p:nvPr/>
          </p:nvSpPr>
          <p:spPr>
            <a:xfrm>
              <a:off x="4078402" y="185267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1" y="39"/>
                    <a:pt x="1" y="779"/>
                    <a:pt x="506" y="856"/>
                  </a:cubicBezTo>
                  <a:cubicBezTo>
                    <a:pt x="1012" y="779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4"/>
            <p:cNvSpPr/>
            <p:nvPr/>
          </p:nvSpPr>
          <p:spPr>
            <a:xfrm>
              <a:off x="4345172" y="210771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2" y="818"/>
                    <a:pt x="1012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4"/>
            <p:cNvSpPr/>
            <p:nvPr/>
          </p:nvSpPr>
          <p:spPr>
            <a:xfrm>
              <a:off x="4169691" y="2147524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4"/>
            <p:cNvSpPr/>
            <p:nvPr/>
          </p:nvSpPr>
          <p:spPr>
            <a:xfrm>
              <a:off x="4031615" y="229726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4"/>
            <p:cNvSpPr/>
            <p:nvPr/>
          </p:nvSpPr>
          <p:spPr>
            <a:xfrm>
              <a:off x="4186048" y="2388555"/>
              <a:ext cx="60919" cy="49192"/>
            </a:xfrm>
            <a:custGeom>
              <a:avLst/>
              <a:gdLst/>
              <a:ahLst/>
              <a:cxnLst/>
              <a:rect l="l" t="t" r="r" b="b"/>
              <a:pathLst>
                <a:path w="1013" h="818" extrusionOk="0">
                  <a:moveTo>
                    <a:pt x="506" y="1"/>
                  </a:moveTo>
                  <a:cubicBezTo>
                    <a:pt x="1" y="39"/>
                    <a:pt x="1" y="779"/>
                    <a:pt x="506" y="818"/>
                  </a:cubicBezTo>
                  <a:cubicBezTo>
                    <a:pt x="1012" y="779"/>
                    <a:pt x="1012" y="3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4"/>
            <p:cNvSpPr/>
            <p:nvPr/>
          </p:nvSpPr>
          <p:spPr>
            <a:xfrm>
              <a:off x="4289003" y="2496201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1"/>
                  </a:moveTo>
                  <a:cubicBezTo>
                    <a:pt x="1" y="78"/>
                    <a:pt x="1" y="818"/>
                    <a:pt x="546" y="857"/>
                  </a:cubicBezTo>
                  <a:cubicBezTo>
                    <a:pt x="1051" y="818"/>
                    <a:pt x="1051" y="78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4"/>
            <p:cNvSpPr/>
            <p:nvPr/>
          </p:nvSpPr>
          <p:spPr>
            <a:xfrm>
              <a:off x="4441151" y="2266897"/>
              <a:ext cx="51538" cy="58514"/>
            </a:xfrm>
            <a:custGeom>
              <a:avLst/>
              <a:gdLst/>
              <a:ahLst/>
              <a:cxnLst/>
              <a:rect l="l" t="t" r="r" b="b"/>
              <a:pathLst>
                <a:path w="857" h="973" extrusionOk="0">
                  <a:moveTo>
                    <a:pt x="311" y="0"/>
                  </a:moveTo>
                  <a:cubicBezTo>
                    <a:pt x="234" y="0"/>
                    <a:pt x="195" y="39"/>
                    <a:pt x="117" y="117"/>
                  </a:cubicBezTo>
                  <a:lnTo>
                    <a:pt x="78" y="195"/>
                  </a:lnTo>
                  <a:cubicBezTo>
                    <a:pt x="39" y="272"/>
                    <a:pt x="0" y="311"/>
                    <a:pt x="0" y="389"/>
                  </a:cubicBezTo>
                  <a:lnTo>
                    <a:pt x="0" y="545"/>
                  </a:lnTo>
                  <a:cubicBezTo>
                    <a:pt x="0" y="584"/>
                    <a:pt x="0" y="662"/>
                    <a:pt x="39" y="700"/>
                  </a:cubicBezTo>
                  <a:cubicBezTo>
                    <a:pt x="78" y="817"/>
                    <a:pt x="156" y="895"/>
                    <a:pt x="273" y="934"/>
                  </a:cubicBezTo>
                  <a:cubicBezTo>
                    <a:pt x="311" y="973"/>
                    <a:pt x="389" y="973"/>
                    <a:pt x="428" y="973"/>
                  </a:cubicBezTo>
                  <a:lnTo>
                    <a:pt x="545" y="973"/>
                  </a:lnTo>
                  <a:cubicBezTo>
                    <a:pt x="623" y="934"/>
                    <a:pt x="662" y="895"/>
                    <a:pt x="740" y="856"/>
                  </a:cubicBezTo>
                  <a:lnTo>
                    <a:pt x="778" y="778"/>
                  </a:lnTo>
                  <a:cubicBezTo>
                    <a:pt x="817" y="700"/>
                    <a:pt x="856" y="623"/>
                    <a:pt x="856" y="545"/>
                  </a:cubicBezTo>
                  <a:lnTo>
                    <a:pt x="856" y="428"/>
                  </a:lnTo>
                  <a:cubicBezTo>
                    <a:pt x="856" y="350"/>
                    <a:pt x="856" y="311"/>
                    <a:pt x="817" y="272"/>
                  </a:cubicBezTo>
                  <a:cubicBezTo>
                    <a:pt x="778" y="156"/>
                    <a:pt x="701" y="78"/>
                    <a:pt x="584" y="39"/>
                  </a:cubicBezTo>
                  <a:cubicBezTo>
                    <a:pt x="545" y="0"/>
                    <a:pt x="46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4"/>
            <p:cNvSpPr/>
            <p:nvPr/>
          </p:nvSpPr>
          <p:spPr>
            <a:xfrm>
              <a:off x="4523059" y="245645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39"/>
                    <a:pt x="0" y="778"/>
                    <a:pt x="545" y="856"/>
                  </a:cubicBezTo>
                  <a:cubicBezTo>
                    <a:pt x="1051" y="778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4"/>
            <p:cNvSpPr/>
            <p:nvPr/>
          </p:nvSpPr>
          <p:spPr>
            <a:xfrm>
              <a:off x="4677492" y="247046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4"/>
            <p:cNvSpPr/>
            <p:nvPr/>
          </p:nvSpPr>
          <p:spPr>
            <a:xfrm>
              <a:off x="4813222" y="2460059"/>
              <a:ext cx="51538" cy="57251"/>
            </a:xfrm>
            <a:custGeom>
              <a:avLst/>
              <a:gdLst/>
              <a:ahLst/>
              <a:cxnLst/>
              <a:rect l="l" t="t" r="r" b="b"/>
              <a:pathLst>
                <a:path w="857" h="952" extrusionOk="0">
                  <a:moveTo>
                    <a:pt x="495" y="1"/>
                  </a:moveTo>
                  <a:cubicBezTo>
                    <a:pt x="476" y="1"/>
                    <a:pt x="454" y="5"/>
                    <a:pt x="428" y="18"/>
                  </a:cubicBezTo>
                  <a:lnTo>
                    <a:pt x="312" y="18"/>
                  </a:lnTo>
                  <a:cubicBezTo>
                    <a:pt x="234" y="18"/>
                    <a:pt x="195" y="57"/>
                    <a:pt x="117" y="96"/>
                  </a:cubicBezTo>
                  <a:lnTo>
                    <a:pt x="78" y="212"/>
                  </a:lnTo>
                  <a:cubicBezTo>
                    <a:pt x="39" y="251"/>
                    <a:pt x="0" y="329"/>
                    <a:pt x="0" y="407"/>
                  </a:cubicBezTo>
                  <a:lnTo>
                    <a:pt x="0" y="563"/>
                  </a:lnTo>
                  <a:cubicBezTo>
                    <a:pt x="0" y="602"/>
                    <a:pt x="0" y="640"/>
                    <a:pt x="39" y="718"/>
                  </a:cubicBezTo>
                  <a:cubicBezTo>
                    <a:pt x="78" y="757"/>
                    <a:pt x="78" y="796"/>
                    <a:pt x="117" y="835"/>
                  </a:cubicBezTo>
                  <a:cubicBezTo>
                    <a:pt x="156" y="874"/>
                    <a:pt x="234" y="913"/>
                    <a:pt x="273" y="952"/>
                  </a:cubicBezTo>
                  <a:lnTo>
                    <a:pt x="545" y="952"/>
                  </a:lnTo>
                  <a:cubicBezTo>
                    <a:pt x="623" y="952"/>
                    <a:pt x="701" y="913"/>
                    <a:pt x="740" y="874"/>
                  </a:cubicBezTo>
                  <a:lnTo>
                    <a:pt x="779" y="757"/>
                  </a:lnTo>
                  <a:cubicBezTo>
                    <a:pt x="857" y="718"/>
                    <a:pt x="857" y="640"/>
                    <a:pt x="857" y="563"/>
                  </a:cubicBezTo>
                  <a:lnTo>
                    <a:pt x="857" y="407"/>
                  </a:lnTo>
                  <a:cubicBezTo>
                    <a:pt x="857" y="368"/>
                    <a:pt x="857" y="329"/>
                    <a:pt x="818" y="251"/>
                  </a:cubicBezTo>
                  <a:cubicBezTo>
                    <a:pt x="779" y="135"/>
                    <a:pt x="701" y="57"/>
                    <a:pt x="584" y="18"/>
                  </a:cubicBezTo>
                  <a:cubicBezTo>
                    <a:pt x="558" y="18"/>
                    <a:pt x="532" y="1"/>
                    <a:pt x="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4"/>
            <p:cNvSpPr/>
            <p:nvPr/>
          </p:nvSpPr>
          <p:spPr>
            <a:xfrm>
              <a:off x="4951298" y="242602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78"/>
                    <a:pt x="0" y="817"/>
                    <a:pt x="545" y="856"/>
                  </a:cubicBezTo>
                  <a:cubicBezTo>
                    <a:pt x="1051" y="817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4"/>
            <p:cNvSpPr/>
            <p:nvPr/>
          </p:nvSpPr>
          <p:spPr>
            <a:xfrm>
              <a:off x="5016787" y="2505583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0"/>
                  </a:moveTo>
                  <a:cubicBezTo>
                    <a:pt x="1" y="78"/>
                    <a:pt x="1" y="817"/>
                    <a:pt x="546" y="856"/>
                  </a:cubicBezTo>
                  <a:cubicBezTo>
                    <a:pt x="1052" y="817"/>
                    <a:pt x="1052" y="78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4"/>
            <p:cNvSpPr/>
            <p:nvPr/>
          </p:nvSpPr>
          <p:spPr>
            <a:xfrm>
              <a:off x="5248497" y="257107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40"/>
                    <a:pt x="0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4"/>
            <p:cNvSpPr/>
            <p:nvPr/>
          </p:nvSpPr>
          <p:spPr>
            <a:xfrm>
              <a:off x="5292939" y="2503237"/>
              <a:ext cx="51538" cy="56229"/>
            </a:xfrm>
            <a:custGeom>
              <a:avLst/>
              <a:gdLst/>
              <a:ahLst/>
              <a:cxnLst/>
              <a:rect l="l" t="t" r="r" b="b"/>
              <a:pathLst>
                <a:path w="857" h="935" extrusionOk="0">
                  <a:moveTo>
                    <a:pt x="312" y="0"/>
                  </a:moveTo>
                  <a:cubicBezTo>
                    <a:pt x="234" y="0"/>
                    <a:pt x="195" y="39"/>
                    <a:pt x="117" y="78"/>
                  </a:cubicBezTo>
                  <a:lnTo>
                    <a:pt x="79" y="195"/>
                  </a:lnTo>
                  <a:cubicBezTo>
                    <a:pt x="40" y="234"/>
                    <a:pt x="1" y="312"/>
                    <a:pt x="1" y="389"/>
                  </a:cubicBezTo>
                  <a:lnTo>
                    <a:pt x="1" y="506"/>
                  </a:lnTo>
                  <a:cubicBezTo>
                    <a:pt x="1" y="584"/>
                    <a:pt x="40" y="623"/>
                    <a:pt x="40" y="701"/>
                  </a:cubicBezTo>
                  <a:cubicBezTo>
                    <a:pt x="79" y="740"/>
                    <a:pt x="117" y="779"/>
                    <a:pt x="156" y="817"/>
                  </a:cubicBezTo>
                  <a:cubicBezTo>
                    <a:pt x="156" y="856"/>
                    <a:pt x="234" y="895"/>
                    <a:pt x="273" y="895"/>
                  </a:cubicBezTo>
                  <a:cubicBezTo>
                    <a:pt x="312" y="934"/>
                    <a:pt x="390" y="934"/>
                    <a:pt x="429" y="934"/>
                  </a:cubicBezTo>
                  <a:lnTo>
                    <a:pt x="546" y="934"/>
                  </a:lnTo>
                  <a:cubicBezTo>
                    <a:pt x="623" y="934"/>
                    <a:pt x="701" y="895"/>
                    <a:pt x="740" y="856"/>
                  </a:cubicBezTo>
                  <a:lnTo>
                    <a:pt x="818" y="740"/>
                  </a:lnTo>
                  <a:cubicBezTo>
                    <a:pt x="857" y="701"/>
                    <a:pt x="857" y="623"/>
                    <a:pt x="857" y="545"/>
                  </a:cubicBezTo>
                  <a:lnTo>
                    <a:pt x="857" y="428"/>
                  </a:lnTo>
                  <a:cubicBezTo>
                    <a:pt x="857" y="351"/>
                    <a:pt x="857" y="312"/>
                    <a:pt x="818" y="234"/>
                  </a:cubicBezTo>
                  <a:cubicBezTo>
                    <a:pt x="818" y="195"/>
                    <a:pt x="779" y="156"/>
                    <a:pt x="740" y="117"/>
                  </a:cubicBezTo>
                  <a:cubicBezTo>
                    <a:pt x="701" y="78"/>
                    <a:pt x="662" y="39"/>
                    <a:pt x="584" y="39"/>
                  </a:cubicBezTo>
                  <a:cubicBezTo>
                    <a:pt x="546" y="0"/>
                    <a:pt x="50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4"/>
            <p:cNvSpPr/>
            <p:nvPr/>
          </p:nvSpPr>
          <p:spPr>
            <a:xfrm>
              <a:off x="5576126" y="2606193"/>
              <a:ext cx="60859" cy="56229"/>
            </a:xfrm>
            <a:custGeom>
              <a:avLst/>
              <a:gdLst/>
              <a:ahLst/>
              <a:cxnLst/>
              <a:rect l="l" t="t" r="r" b="b"/>
              <a:pathLst>
                <a:path w="1012" h="935" extrusionOk="0">
                  <a:moveTo>
                    <a:pt x="467" y="0"/>
                  </a:moveTo>
                  <a:cubicBezTo>
                    <a:pt x="389" y="0"/>
                    <a:pt x="350" y="39"/>
                    <a:pt x="312" y="78"/>
                  </a:cubicBezTo>
                  <a:lnTo>
                    <a:pt x="156" y="195"/>
                  </a:lnTo>
                  <a:cubicBezTo>
                    <a:pt x="117" y="234"/>
                    <a:pt x="78" y="312"/>
                    <a:pt x="39" y="351"/>
                  </a:cubicBezTo>
                  <a:cubicBezTo>
                    <a:pt x="39" y="390"/>
                    <a:pt x="0" y="467"/>
                    <a:pt x="39" y="506"/>
                  </a:cubicBezTo>
                  <a:cubicBezTo>
                    <a:pt x="0" y="584"/>
                    <a:pt x="39" y="623"/>
                    <a:pt x="39" y="662"/>
                  </a:cubicBezTo>
                  <a:cubicBezTo>
                    <a:pt x="78" y="740"/>
                    <a:pt x="117" y="779"/>
                    <a:pt x="156" y="818"/>
                  </a:cubicBezTo>
                  <a:lnTo>
                    <a:pt x="234" y="896"/>
                  </a:lnTo>
                  <a:cubicBezTo>
                    <a:pt x="312" y="934"/>
                    <a:pt x="350" y="934"/>
                    <a:pt x="428" y="934"/>
                  </a:cubicBezTo>
                  <a:lnTo>
                    <a:pt x="545" y="934"/>
                  </a:lnTo>
                  <a:cubicBezTo>
                    <a:pt x="623" y="934"/>
                    <a:pt x="701" y="896"/>
                    <a:pt x="740" y="818"/>
                  </a:cubicBezTo>
                  <a:lnTo>
                    <a:pt x="895" y="701"/>
                  </a:lnTo>
                  <a:cubicBezTo>
                    <a:pt x="934" y="662"/>
                    <a:pt x="973" y="623"/>
                    <a:pt x="973" y="584"/>
                  </a:cubicBezTo>
                  <a:cubicBezTo>
                    <a:pt x="1012" y="506"/>
                    <a:pt x="1012" y="467"/>
                    <a:pt x="1012" y="390"/>
                  </a:cubicBezTo>
                  <a:cubicBezTo>
                    <a:pt x="1012" y="312"/>
                    <a:pt x="973" y="195"/>
                    <a:pt x="895" y="117"/>
                  </a:cubicBezTo>
                  <a:lnTo>
                    <a:pt x="817" y="39"/>
                  </a:lnTo>
                  <a:cubicBezTo>
                    <a:pt x="740" y="0"/>
                    <a:pt x="662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4"/>
            <p:cNvSpPr/>
            <p:nvPr/>
          </p:nvSpPr>
          <p:spPr>
            <a:xfrm>
              <a:off x="5417002" y="259681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1"/>
                  </a:moveTo>
                  <a:cubicBezTo>
                    <a:pt x="0" y="40"/>
                    <a:pt x="0" y="779"/>
                    <a:pt x="545" y="857"/>
                  </a:cubicBezTo>
                  <a:cubicBezTo>
                    <a:pt x="1051" y="779"/>
                    <a:pt x="1051" y="40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4"/>
            <p:cNvSpPr/>
            <p:nvPr/>
          </p:nvSpPr>
          <p:spPr>
            <a:xfrm>
              <a:off x="5756298" y="2631932"/>
              <a:ext cx="67955" cy="51538"/>
            </a:xfrm>
            <a:custGeom>
              <a:avLst/>
              <a:gdLst/>
              <a:ahLst/>
              <a:cxnLst/>
              <a:rect l="l" t="t" r="r" b="b"/>
              <a:pathLst>
                <a:path w="1130" h="857" extrusionOk="0">
                  <a:moveTo>
                    <a:pt x="545" y="1"/>
                  </a:moveTo>
                  <a:cubicBezTo>
                    <a:pt x="1" y="1"/>
                    <a:pt x="1" y="857"/>
                    <a:pt x="545" y="857"/>
                  </a:cubicBezTo>
                  <a:cubicBezTo>
                    <a:pt x="1129" y="818"/>
                    <a:pt x="1129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4"/>
            <p:cNvSpPr/>
            <p:nvPr/>
          </p:nvSpPr>
          <p:spPr>
            <a:xfrm>
              <a:off x="5873326" y="271618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5737595" y="2718530"/>
              <a:ext cx="67895" cy="51538"/>
            </a:xfrm>
            <a:custGeom>
              <a:avLst/>
              <a:gdLst/>
              <a:ahLst/>
              <a:cxnLst/>
              <a:rect l="l" t="t" r="r" b="b"/>
              <a:pathLst>
                <a:path w="1129" h="857" extrusionOk="0">
                  <a:moveTo>
                    <a:pt x="584" y="0"/>
                  </a:moveTo>
                  <a:cubicBezTo>
                    <a:pt x="0" y="0"/>
                    <a:pt x="0" y="856"/>
                    <a:pt x="584" y="856"/>
                  </a:cubicBezTo>
                  <a:cubicBezTo>
                    <a:pt x="1129" y="856"/>
                    <a:pt x="1129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5459099" y="276531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5194674" y="277704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7"/>
                    <a:pt x="506" y="856"/>
                  </a:cubicBezTo>
                  <a:cubicBezTo>
                    <a:pt x="1012" y="817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5126779" y="2844879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1"/>
                    <a:pt x="157" y="40"/>
                    <a:pt x="118" y="117"/>
                  </a:cubicBezTo>
                  <a:lnTo>
                    <a:pt x="40" y="195"/>
                  </a:lnTo>
                  <a:cubicBezTo>
                    <a:pt x="1" y="273"/>
                    <a:pt x="1" y="312"/>
                    <a:pt x="1" y="390"/>
                  </a:cubicBezTo>
                  <a:lnTo>
                    <a:pt x="1" y="545"/>
                  </a:lnTo>
                  <a:cubicBezTo>
                    <a:pt x="1" y="584"/>
                    <a:pt x="1" y="662"/>
                    <a:pt x="40" y="701"/>
                  </a:cubicBezTo>
                  <a:cubicBezTo>
                    <a:pt x="40" y="740"/>
                    <a:pt x="79" y="818"/>
                    <a:pt x="118" y="857"/>
                  </a:cubicBezTo>
                  <a:cubicBezTo>
                    <a:pt x="157" y="896"/>
                    <a:pt x="195" y="896"/>
                    <a:pt x="273" y="935"/>
                  </a:cubicBezTo>
                  <a:cubicBezTo>
                    <a:pt x="312" y="974"/>
                    <a:pt x="351" y="974"/>
                    <a:pt x="429" y="974"/>
                  </a:cubicBezTo>
                  <a:lnTo>
                    <a:pt x="546" y="974"/>
                  </a:lnTo>
                  <a:cubicBezTo>
                    <a:pt x="585" y="935"/>
                    <a:pt x="662" y="896"/>
                    <a:pt x="740" y="857"/>
                  </a:cubicBezTo>
                  <a:lnTo>
                    <a:pt x="779" y="779"/>
                  </a:lnTo>
                  <a:cubicBezTo>
                    <a:pt x="818" y="701"/>
                    <a:pt x="857" y="623"/>
                    <a:pt x="857" y="545"/>
                  </a:cubicBezTo>
                  <a:lnTo>
                    <a:pt x="857" y="429"/>
                  </a:lnTo>
                  <a:cubicBezTo>
                    <a:pt x="857" y="234"/>
                    <a:pt x="740" y="79"/>
                    <a:pt x="585" y="40"/>
                  </a:cubicBezTo>
                  <a:cubicBezTo>
                    <a:pt x="546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4829579" y="282148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3" y="818"/>
                    <a:pt x="1013" y="78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4689218" y="2758281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4590894" y="2887035"/>
              <a:ext cx="58574" cy="51538"/>
            </a:xfrm>
            <a:custGeom>
              <a:avLst/>
              <a:gdLst/>
              <a:ahLst/>
              <a:cxnLst/>
              <a:rect l="l" t="t" r="r" b="b"/>
              <a:pathLst>
                <a:path w="974" h="857" extrusionOk="0">
                  <a:moveTo>
                    <a:pt x="429" y="0"/>
                  </a:moveTo>
                  <a:cubicBezTo>
                    <a:pt x="351" y="0"/>
                    <a:pt x="312" y="0"/>
                    <a:pt x="234" y="39"/>
                  </a:cubicBezTo>
                  <a:cubicBezTo>
                    <a:pt x="156" y="78"/>
                    <a:pt x="78" y="156"/>
                    <a:pt x="40" y="273"/>
                  </a:cubicBezTo>
                  <a:cubicBezTo>
                    <a:pt x="1" y="311"/>
                    <a:pt x="1" y="389"/>
                    <a:pt x="1" y="428"/>
                  </a:cubicBezTo>
                  <a:lnTo>
                    <a:pt x="1" y="545"/>
                  </a:lnTo>
                  <a:cubicBezTo>
                    <a:pt x="1" y="623"/>
                    <a:pt x="40" y="662"/>
                    <a:pt x="117" y="739"/>
                  </a:cubicBezTo>
                  <a:lnTo>
                    <a:pt x="195" y="778"/>
                  </a:lnTo>
                  <a:cubicBezTo>
                    <a:pt x="234" y="817"/>
                    <a:pt x="312" y="856"/>
                    <a:pt x="390" y="856"/>
                  </a:cubicBezTo>
                  <a:lnTo>
                    <a:pt x="545" y="856"/>
                  </a:lnTo>
                  <a:cubicBezTo>
                    <a:pt x="584" y="856"/>
                    <a:pt x="662" y="856"/>
                    <a:pt x="701" y="817"/>
                  </a:cubicBezTo>
                  <a:cubicBezTo>
                    <a:pt x="740" y="817"/>
                    <a:pt x="779" y="778"/>
                    <a:pt x="818" y="739"/>
                  </a:cubicBezTo>
                  <a:cubicBezTo>
                    <a:pt x="857" y="701"/>
                    <a:pt x="896" y="662"/>
                    <a:pt x="935" y="584"/>
                  </a:cubicBezTo>
                  <a:cubicBezTo>
                    <a:pt x="935" y="545"/>
                    <a:pt x="973" y="467"/>
                    <a:pt x="973" y="428"/>
                  </a:cubicBezTo>
                  <a:lnTo>
                    <a:pt x="973" y="311"/>
                  </a:lnTo>
                  <a:cubicBezTo>
                    <a:pt x="935" y="234"/>
                    <a:pt x="896" y="195"/>
                    <a:pt x="857" y="117"/>
                  </a:cubicBezTo>
                  <a:lnTo>
                    <a:pt x="779" y="39"/>
                  </a:lnTo>
                  <a:cubicBezTo>
                    <a:pt x="701" y="39"/>
                    <a:pt x="623" y="0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4420043" y="281210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4286658" y="275828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40"/>
                    <a:pt x="1" y="779"/>
                    <a:pt x="507" y="857"/>
                  </a:cubicBezTo>
                  <a:cubicBezTo>
                    <a:pt x="1013" y="779"/>
                    <a:pt x="1013" y="40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4167345" y="255706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06" y="0"/>
                  </a:moveTo>
                  <a:cubicBezTo>
                    <a:pt x="0" y="78"/>
                    <a:pt x="0" y="817"/>
                    <a:pt x="506" y="856"/>
                  </a:cubicBezTo>
                  <a:cubicBezTo>
                    <a:pt x="1051" y="817"/>
                    <a:pt x="1051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4052663" y="2407258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4394304" y="266236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3" y="818"/>
                    <a:pt x="1013" y="78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4586203" y="272322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78"/>
                    <a:pt x="1" y="817"/>
                    <a:pt x="507" y="856"/>
                  </a:cubicBezTo>
                  <a:cubicBezTo>
                    <a:pt x="1013" y="817"/>
                    <a:pt x="1013" y="78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4633050" y="2589835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4855318" y="2627241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40"/>
                    <a:pt x="157" y="79"/>
                    <a:pt x="118" y="117"/>
                  </a:cubicBezTo>
                  <a:lnTo>
                    <a:pt x="40" y="195"/>
                  </a:lnTo>
                  <a:cubicBezTo>
                    <a:pt x="1" y="273"/>
                    <a:pt x="1" y="351"/>
                    <a:pt x="1" y="429"/>
                  </a:cubicBezTo>
                  <a:lnTo>
                    <a:pt x="1" y="546"/>
                  </a:lnTo>
                  <a:cubicBezTo>
                    <a:pt x="1" y="623"/>
                    <a:pt x="1" y="662"/>
                    <a:pt x="40" y="740"/>
                  </a:cubicBezTo>
                  <a:cubicBezTo>
                    <a:pt x="79" y="818"/>
                    <a:pt x="157" y="896"/>
                    <a:pt x="234" y="935"/>
                  </a:cubicBezTo>
                  <a:cubicBezTo>
                    <a:pt x="312" y="974"/>
                    <a:pt x="351" y="974"/>
                    <a:pt x="429" y="974"/>
                  </a:cubicBezTo>
                  <a:lnTo>
                    <a:pt x="546" y="974"/>
                  </a:lnTo>
                  <a:cubicBezTo>
                    <a:pt x="585" y="974"/>
                    <a:pt x="662" y="935"/>
                    <a:pt x="701" y="857"/>
                  </a:cubicBezTo>
                  <a:lnTo>
                    <a:pt x="779" y="779"/>
                  </a:lnTo>
                  <a:cubicBezTo>
                    <a:pt x="818" y="740"/>
                    <a:pt x="857" y="662"/>
                    <a:pt x="857" y="584"/>
                  </a:cubicBezTo>
                  <a:lnTo>
                    <a:pt x="857" y="429"/>
                  </a:lnTo>
                  <a:cubicBezTo>
                    <a:pt x="857" y="390"/>
                    <a:pt x="818" y="312"/>
                    <a:pt x="818" y="273"/>
                  </a:cubicBezTo>
                  <a:cubicBezTo>
                    <a:pt x="779" y="156"/>
                    <a:pt x="662" y="79"/>
                    <a:pt x="585" y="40"/>
                  </a:cubicBezTo>
                  <a:cubicBezTo>
                    <a:pt x="507" y="40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4972346" y="2559406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1" y="39"/>
                    <a:pt x="1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5108076" y="2646004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0"/>
                  </a:moveTo>
                  <a:cubicBezTo>
                    <a:pt x="1" y="78"/>
                    <a:pt x="1" y="817"/>
                    <a:pt x="545" y="856"/>
                  </a:cubicBezTo>
                  <a:cubicBezTo>
                    <a:pt x="1051" y="817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5161899" y="2528976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0"/>
                  </a:moveTo>
                  <a:cubicBezTo>
                    <a:pt x="1" y="39"/>
                    <a:pt x="1" y="779"/>
                    <a:pt x="545" y="856"/>
                  </a:cubicBezTo>
                  <a:cubicBezTo>
                    <a:pt x="1051" y="779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5019133" y="273488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4977037" y="289401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4750017" y="2879999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6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4864700" y="2727851"/>
              <a:ext cx="60919" cy="51598"/>
            </a:xfrm>
            <a:custGeom>
              <a:avLst/>
              <a:gdLst/>
              <a:ahLst/>
              <a:cxnLst/>
              <a:rect l="l" t="t" r="r" b="b"/>
              <a:pathLst>
                <a:path w="1013" h="858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4721933" y="2664707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0"/>
                  </a:moveTo>
                  <a:cubicBezTo>
                    <a:pt x="1" y="39"/>
                    <a:pt x="1" y="779"/>
                    <a:pt x="546" y="856"/>
                  </a:cubicBezTo>
                  <a:cubicBezTo>
                    <a:pt x="1051" y="779"/>
                    <a:pt x="1051" y="39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4768780" y="2545334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4501950" y="2585145"/>
              <a:ext cx="60919" cy="49192"/>
            </a:xfrm>
            <a:custGeom>
              <a:avLst/>
              <a:gdLst/>
              <a:ahLst/>
              <a:cxnLst/>
              <a:rect l="l" t="t" r="r" b="b"/>
              <a:pathLst>
                <a:path w="1013" h="818" extrusionOk="0">
                  <a:moveTo>
                    <a:pt x="507" y="0"/>
                  </a:moveTo>
                  <a:cubicBezTo>
                    <a:pt x="1" y="39"/>
                    <a:pt x="1" y="779"/>
                    <a:pt x="507" y="817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4406031" y="2434380"/>
              <a:ext cx="51538" cy="59536"/>
            </a:xfrm>
            <a:custGeom>
              <a:avLst/>
              <a:gdLst/>
              <a:ahLst/>
              <a:cxnLst/>
              <a:rect l="l" t="t" r="r" b="b"/>
              <a:pathLst>
                <a:path w="857" h="990" extrusionOk="0">
                  <a:moveTo>
                    <a:pt x="488" y="1"/>
                  </a:moveTo>
                  <a:cubicBezTo>
                    <a:pt x="471" y="1"/>
                    <a:pt x="451" y="5"/>
                    <a:pt x="429" y="17"/>
                  </a:cubicBezTo>
                  <a:lnTo>
                    <a:pt x="312" y="17"/>
                  </a:lnTo>
                  <a:cubicBezTo>
                    <a:pt x="234" y="17"/>
                    <a:pt x="195" y="56"/>
                    <a:pt x="117" y="95"/>
                  </a:cubicBezTo>
                  <a:lnTo>
                    <a:pt x="78" y="211"/>
                  </a:lnTo>
                  <a:cubicBezTo>
                    <a:pt x="39" y="250"/>
                    <a:pt x="0" y="328"/>
                    <a:pt x="0" y="406"/>
                  </a:cubicBezTo>
                  <a:lnTo>
                    <a:pt x="0" y="562"/>
                  </a:lnTo>
                  <a:cubicBezTo>
                    <a:pt x="0" y="600"/>
                    <a:pt x="0" y="639"/>
                    <a:pt x="39" y="717"/>
                  </a:cubicBezTo>
                  <a:cubicBezTo>
                    <a:pt x="78" y="756"/>
                    <a:pt x="78" y="795"/>
                    <a:pt x="117" y="834"/>
                  </a:cubicBezTo>
                  <a:cubicBezTo>
                    <a:pt x="156" y="873"/>
                    <a:pt x="234" y="912"/>
                    <a:pt x="273" y="951"/>
                  </a:cubicBezTo>
                  <a:cubicBezTo>
                    <a:pt x="312" y="951"/>
                    <a:pt x="390" y="990"/>
                    <a:pt x="429" y="990"/>
                  </a:cubicBezTo>
                  <a:lnTo>
                    <a:pt x="545" y="990"/>
                  </a:lnTo>
                  <a:cubicBezTo>
                    <a:pt x="623" y="951"/>
                    <a:pt x="701" y="912"/>
                    <a:pt x="740" y="873"/>
                  </a:cubicBezTo>
                  <a:lnTo>
                    <a:pt x="818" y="795"/>
                  </a:lnTo>
                  <a:cubicBezTo>
                    <a:pt x="857" y="717"/>
                    <a:pt x="857" y="639"/>
                    <a:pt x="857" y="562"/>
                  </a:cubicBezTo>
                  <a:lnTo>
                    <a:pt x="857" y="445"/>
                  </a:lnTo>
                  <a:cubicBezTo>
                    <a:pt x="857" y="367"/>
                    <a:pt x="857" y="328"/>
                    <a:pt x="818" y="250"/>
                  </a:cubicBezTo>
                  <a:cubicBezTo>
                    <a:pt x="818" y="211"/>
                    <a:pt x="779" y="172"/>
                    <a:pt x="740" y="134"/>
                  </a:cubicBezTo>
                  <a:cubicBezTo>
                    <a:pt x="701" y="95"/>
                    <a:pt x="662" y="56"/>
                    <a:pt x="584" y="56"/>
                  </a:cubicBezTo>
                  <a:cubicBezTo>
                    <a:pt x="557" y="28"/>
                    <a:pt x="529" y="1"/>
                    <a:pt x="4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4312397" y="2269182"/>
              <a:ext cx="60919" cy="51598"/>
            </a:xfrm>
            <a:custGeom>
              <a:avLst/>
              <a:gdLst/>
              <a:ahLst/>
              <a:cxnLst/>
              <a:rect l="l" t="t" r="r" b="b"/>
              <a:pathLst>
                <a:path w="1013" h="858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153273" y="2236468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8"/>
                    <a:pt x="507" y="856"/>
                  </a:cubicBezTo>
                  <a:cubicBezTo>
                    <a:pt x="1013" y="778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3952053" y="2191966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4153273" y="2032842"/>
              <a:ext cx="60919" cy="56229"/>
            </a:xfrm>
            <a:custGeom>
              <a:avLst/>
              <a:gdLst/>
              <a:ahLst/>
              <a:cxnLst/>
              <a:rect l="l" t="t" r="r" b="b"/>
              <a:pathLst>
                <a:path w="1013" h="935" extrusionOk="0">
                  <a:moveTo>
                    <a:pt x="468" y="1"/>
                  </a:moveTo>
                  <a:cubicBezTo>
                    <a:pt x="390" y="1"/>
                    <a:pt x="312" y="40"/>
                    <a:pt x="273" y="117"/>
                  </a:cubicBezTo>
                  <a:lnTo>
                    <a:pt x="118" y="234"/>
                  </a:lnTo>
                  <a:cubicBezTo>
                    <a:pt x="79" y="273"/>
                    <a:pt x="40" y="312"/>
                    <a:pt x="40" y="351"/>
                  </a:cubicBezTo>
                  <a:cubicBezTo>
                    <a:pt x="1" y="390"/>
                    <a:pt x="1" y="468"/>
                    <a:pt x="1" y="507"/>
                  </a:cubicBezTo>
                  <a:cubicBezTo>
                    <a:pt x="1" y="584"/>
                    <a:pt x="1" y="623"/>
                    <a:pt x="40" y="701"/>
                  </a:cubicBezTo>
                  <a:cubicBezTo>
                    <a:pt x="40" y="740"/>
                    <a:pt x="79" y="779"/>
                    <a:pt x="118" y="818"/>
                  </a:cubicBezTo>
                  <a:lnTo>
                    <a:pt x="195" y="896"/>
                  </a:lnTo>
                  <a:cubicBezTo>
                    <a:pt x="273" y="935"/>
                    <a:pt x="351" y="935"/>
                    <a:pt x="429" y="935"/>
                  </a:cubicBezTo>
                  <a:lnTo>
                    <a:pt x="546" y="935"/>
                  </a:lnTo>
                  <a:cubicBezTo>
                    <a:pt x="623" y="935"/>
                    <a:pt x="662" y="896"/>
                    <a:pt x="740" y="857"/>
                  </a:cubicBezTo>
                  <a:lnTo>
                    <a:pt x="857" y="701"/>
                  </a:lnTo>
                  <a:cubicBezTo>
                    <a:pt x="896" y="662"/>
                    <a:pt x="935" y="623"/>
                    <a:pt x="974" y="584"/>
                  </a:cubicBezTo>
                  <a:cubicBezTo>
                    <a:pt x="1013" y="468"/>
                    <a:pt x="1013" y="351"/>
                    <a:pt x="974" y="234"/>
                  </a:cubicBezTo>
                  <a:cubicBezTo>
                    <a:pt x="935" y="195"/>
                    <a:pt x="896" y="156"/>
                    <a:pt x="857" y="117"/>
                  </a:cubicBezTo>
                  <a:lnTo>
                    <a:pt x="779" y="40"/>
                  </a:lnTo>
                  <a:cubicBezTo>
                    <a:pt x="740" y="1"/>
                    <a:pt x="662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4251598" y="1993091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4347517" y="2379174"/>
              <a:ext cx="58574" cy="60919"/>
            </a:xfrm>
            <a:custGeom>
              <a:avLst/>
              <a:gdLst/>
              <a:ahLst/>
              <a:cxnLst/>
              <a:rect l="l" t="t" r="r" b="b"/>
              <a:pathLst>
                <a:path w="974" h="1013" extrusionOk="0">
                  <a:moveTo>
                    <a:pt x="429" y="1"/>
                  </a:moveTo>
                  <a:cubicBezTo>
                    <a:pt x="390" y="1"/>
                    <a:pt x="312" y="1"/>
                    <a:pt x="273" y="40"/>
                  </a:cubicBezTo>
                  <a:cubicBezTo>
                    <a:pt x="195" y="40"/>
                    <a:pt x="156" y="79"/>
                    <a:pt x="117" y="118"/>
                  </a:cubicBezTo>
                  <a:lnTo>
                    <a:pt x="78" y="195"/>
                  </a:lnTo>
                  <a:cubicBezTo>
                    <a:pt x="1" y="273"/>
                    <a:pt x="1" y="351"/>
                    <a:pt x="1" y="429"/>
                  </a:cubicBezTo>
                  <a:lnTo>
                    <a:pt x="1" y="546"/>
                  </a:lnTo>
                  <a:cubicBezTo>
                    <a:pt x="40" y="623"/>
                    <a:pt x="40" y="662"/>
                    <a:pt x="117" y="740"/>
                  </a:cubicBezTo>
                  <a:lnTo>
                    <a:pt x="234" y="857"/>
                  </a:lnTo>
                  <a:cubicBezTo>
                    <a:pt x="273" y="896"/>
                    <a:pt x="312" y="935"/>
                    <a:pt x="390" y="974"/>
                  </a:cubicBezTo>
                  <a:cubicBezTo>
                    <a:pt x="429" y="974"/>
                    <a:pt x="468" y="1013"/>
                    <a:pt x="545" y="1013"/>
                  </a:cubicBezTo>
                  <a:cubicBezTo>
                    <a:pt x="584" y="1013"/>
                    <a:pt x="662" y="974"/>
                    <a:pt x="701" y="974"/>
                  </a:cubicBezTo>
                  <a:cubicBezTo>
                    <a:pt x="740" y="935"/>
                    <a:pt x="779" y="896"/>
                    <a:pt x="818" y="857"/>
                  </a:cubicBezTo>
                  <a:lnTo>
                    <a:pt x="896" y="779"/>
                  </a:lnTo>
                  <a:cubicBezTo>
                    <a:pt x="935" y="701"/>
                    <a:pt x="973" y="662"/>
                    <a:pt x="973" y="585"/>
                  </a:cubicBezTo>
                  <a:lnTo>
                    <a:pt x="973" y="468"/>
                  </a:lnTo>
                  <a:cubicBezTo>
                    <a:pt x="935" y="390"/>
                    <a:pt x="896" y="312"/>
                    <a:pt x="857" y="273"/>
                  </a:cubicBezTo>
                  <a:lnTo>
                    <a:pt x="740" y="118"/>
                  </a:lnTo>
                  <a:cubicBezTo>
                    <a:pt x="701" y="79"/>
                    <a:pt x="623" y="40"/>
                    <a:pt x="584" y="40"/>
                  </a:cubicBezTo>
                  <a:cubicBezTo>
                    <a:pt x="545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4195429" y="229029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4"/>
            <p:cNvSpPr/>
            <p:nvPr/>
          </p:nvSpPr>
          <p:spPr>
            <a:xfrm>
              <a:off x="4534725" y="2332387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1"/>
                  </a:moveTo>
                  <a:cubicBezTo>
                    <a:pt x="1" y="78"/>
                    <a:pt x="1" y="818"/>
                    <a:pt x="546" y="857"/>
                  </a:cubicBezTo>
                  <a:cubicBezTo>
                    <a:pt x="1051" y="818"/>
                    <a:pt x="1051" y="78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4"/>
            <p:cNvSpPr/>
            <p:nvPr/>
          </p:nvSpPr>
          <p:spPr>
            <a:xfrm>
              <a:off x="5299975" y="263427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39"/>
                    <a:pt x="0" y="779"/>
                    <a:pt x="506" y="857"/>
                  </a:cubicBezTo>
                  <a:cubicBezTo>
                    <a:pt x="1012" y="779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4"/>
            <p:cNvSpPr/>
            <p:nvPr/>
          </p:nvSpPr>
          <p:spPr>
            <a:xfrm>
              <a:off x="5634640" y="2716184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78"/>
                    <a:pt x="0" y="818"/>
                    <a:pt x="545" y="857"/>
                  </a:cubicBezTo>
                  <a:cubicBezTo>
                    <a:pt x="1051" y="818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4"/>
            <p:cNvSpPr/>
            <p:nvPr/>
          </p:nvSpPr>
          <p:spPr>
            <a:xfrm>
              <a:off x="5487183" y="2685755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1"/>
                    <a:pt x="156" y="39"/>
                    <a:pt x="117" y="78"/>
                  </a:cubicBezTo>
                  <a:lnTo>
                    <a:pt x="39" y="195"/>
                  </a:lnTo>
                  <a:cubicBezTo>
                    <a:pt x="1" y="234"/>
                    <a:pt x="1" y="312"/>
                    <a:pt x="1" y="390"/>
                  </a:cubicBezTo>
                  <a:lnTo>
                    <a:pt x="1" y="545"/>
                  </a:lnTo>
                  <a:cubicBezTo>
                    <a:pt x="1" y="584"/>
                    <a:pt x="1" y="623"/>
                    <a:pt x="39" y="701"/>
                  </a:cubicBezTo>
                  <a:cubicBezTo>
                    <a:pt x="39" y="740"/>
                    <a:pt x="78" y="779"/>
                    <a:pt x="117" y="818"/>
                  </a:cubicBezTo>
                  <a:cubicBezTo>
                    <a:pt x="156" y="857"/>
                    <a:pt x="195" y="896"/>
                    <a:pt x="273" y="934"/>
                  </a:cubicBezTo>
                  <a:cubicBezTo>
                    <a:pt x="312" y="934"/>
                    <a:pt x="351" y="973"/>
                    <a:pt x="429" y="973"/>
                  </a:cubicBezTo>
                  <a:lnTo>
                    <a:pt x="545" y="973"/>
                  </a:lnTo>
                  <a:cubicBezTo>
                    <a:pt x="623" y="934"/>
                    <a:pt x="662" y="896"/>
                    <a:pt x="740" y="857"/>
                  </a:cubicBezTo>
                  <a:lnTo>
                    <a:pt x="779" y="779"/>
                  </a:lnTo>
                  <a:cubicBezTo>
                    <a:pt x="818" y="701"/>
                    <a:pt x="857" y="623"/>
                    <a:pt x="857" y="545"/>
                  </a:cubicBezTo>
                  <a:lnTo>
                    <a:pt x="857" y="429"/>
                  </a:lnTo>
                  <a:cubicBezTo>
                    <a:pt x="857" y="351"/>
                    <a:pt x="818" y="312"/>
                    <a:pt x="818" y="234"/>
                  </a:cubicBezTo>
                  <a:cubicBezTo>
                    <a:pt x="779" y="156"/>
                    <a:pt x="701" y="78"/>
                    <a:pt x="584" y="39"/>
                  </a:cubicBezTo>
                  <a:cubicBezTo>
                    <a:pt x="545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4"/>
            <p:cNvSpPr/>
            <p:nvPr/>
          </p:nvSpPr>
          <p:spPr>
            <a:xfrm>
              <a:off x="5342071" y="2704458"/>
              <a:ext cx="63265" cy="49253"/>
            </a:xfrm>
            <a:custGeom>
              <a:avLst/>
              <a:gdLst/>
              <a:ahLst/>
              <a:cxnLst/>
              <a:rect l="l" t="t" r="r" b="b"/>
              <a:pathLst>
                <a:path w="1052" h="819" extrusionOk="0">
                  <a:moveTo>
                    <a:pt x="546" y="1"/>
                  </a:moveTo>
                  <a:cubicBezTo>
                    <a:pt x="1" y="40"/>
                    <a:pt x="1" y="779"/>
                    <a:pt x="546" y="818"/>
                  </a:cubicBezTo>
                  <a:cubicBezTo>
                    <a:pt x="1052" y="779"/>
                    <a:pt x="1052" y="40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4"/>
            <p:cNvSpPr/>
            <p:nvPr/>
          </p:nvSpPr>
          <p:spPr>
            <a:xfrm>
              <a:off x="5349107" y="279340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2" y="818"/>
                    <a:pt x="1012" y="78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5220413" y="285426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6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5206341" y="266470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6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4"/>
            <p:cNvSpPr/>
            <p:nvPr/>
          </p:nvSpPr>
          <p:spPr>
            <a:xfrm>
              <a:off x="5545697" y="2765317"/>
              <a:ext cx="65550" cy="51538"/>
            </a:xfrm>
            <a:custGeom>
              <a:avLst/>
              <a:gdLst/>
              <a:ahLst/>
              <a:cxnLst/>
              <a:rect l="l" t="t" r="r" b="b"/>
              <a:pathLst>
                <a:path w="1090" h="857" extrusionOk="0">
                  <a:moveTo>
                    <a:pt x="545" y="1"/>
                  </a:moveTo>
                  <a:cubicBezTo>
                    <a:pt x="0" y="1"/>
                    <a:pt x="0" y="857"/>
                    <a:pt x="545" y="857"/>
                  </a:cubicBezTo>
                  <a:cubicBezTo>
                    <a:pt x="1090" y="857"/>
                    <a:pt x="1090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3937981" y="2655325"/>
              <a:ext cx="308986" cy="322999"/>
            </a:xfrm>
            <a:custGeom>
              <a:avLst/>
              <a:gdLst/>
              <a:ahLst/>
              <a:cxnLst/>
              <a:rect l="l" t="t" r="r" b="b"/>
              <a:pathLst>
                <a:path w="5138" h="5371" fill="none" extrusionOk="0">
                  <a:moveTo>
                    <a:pt x="5137" y="5371"/>
                  </a:moveTo>
                  <a:cubicBezTo>
                    <a:pt x="2686" y="4476"/>
                    <a:pt x="740" y="2491"/>
                    <a:pt x="1" y="1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4069020" y="2667052"/>
              <a:ext cx="149863" cy="184923"/>
            </a:xfrm>
            <a:custGeom>
              <a:avLst/>
              <a:gdLst/>
              <a:ahLst/>
              <a:cxnLst/>
              <a:rect l="l" t="t" r="r" b="b"/>
              <a:pathLst>
                <a:path w="2492" h="3075" fill="none" extrusionOk="0">
                  <a:moveTo>
                    <a:pt x="2491" y="3074"/>
                  </a:moveTo>
                  <a:cubicBezTo>
                    <a:pt x="1324" y="2413"/>
                    <a:pt x="429" y="1323"/>
                    <a:pt x="1" y="0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3640781" y="2032842"/>
              <a:ext cx="159184" cy="428299"/>
            </a:xfrm>
            <a:custGeom>
              <a:avLst/>
              <a:gdLst/>
              <a:ahLst/>
              <a:cxnLst/>
              <a:rect l="l" t="t" r="r" b="b"/>
              <a:pathLst>
                <a:path w="2647" h="7122" fill="none" extrusionOk="0">
                  <a:moveTo>
                    <a:pt x="2647" y="7122"/>
                  </a:moveTo>
                  <a:cubicBezTo>
                    <a:pt x="1363" y="4943"/>
                    <a:pt x="468" y="2530"/>
                    <a:pt x="1" y="1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3757809" y="2103083"/>
              <a:ext cx="103016" cy="243437"/>
            </a:xfrm>
            <a:custGeom>
              <a:avLst/>
              <a:gdLst/>
              <a:ahLst/>
              <a:cxnLst/>
              <a:rect l="l" t="t" r="r" b="b"/>
              <a:pathLst>
                <a:path w="1713" h="4048" fill="none" extrusionOk="0">
                  <a:moveTo>
                    <a:pt x="1713" y="4047"/>
                  </a:moveTo>
                  <a:cubicBezTo>
                    <a:pt x="895" y="2802"/>
                    <a:pt x="312" y="1440"/>
                    <a:pt x="0" y="0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3462955" y="939963"/>
              <a:ext cx="266830" cy="259854"/>
            </a:xfrm>
            <a:custGeom>
              <a:avLst/>
              <a:gdLst/>
              <a:ahLst/>
              <a:cxnLst/>
              <a:rect l="l" t="t" r="r" b="b"/>
              <a:pathLst>
                <a:path w="4437" h="4321" extrusionOk="0">
                  <a:moveTo>
                    <a:pt x="4086" y="1"/>
                  </a:moveTo>
                  <a:cubicBezTo>
                    <a:pt x="3970" y="1"/>
                    <a:pt x="3853" y="118"/>
                    <a:pt x="3853" y="234"/>
                  </a:cubicBezTo>
                  <a:cubicBezTo>
                    <a:pt x="3853" y="935"/>
                    <a:pt x="3775" y="1674"/>
                    <a:pt x="3619" y="2375"/>
                  </a:cubicBezTo>
                  <a:cubicBezTo>
                    <a:pt x="3541" y="2686"/>
                    <a:pt x="3386" y="2958"/>
                    <a:pt x="3191" y="3231"/>
                  </a:cubicBezTo>
                  <a:cubicBezTo>
                    <a:pt x="2997" y="3464"/>
                    <a:pt x="2724" y="3581"/>
                    <a:pt x="2452" y="3581"/>
                  </a:cubicBezTo>
                  <a:cubicBezTo>
                    <a:pt x="2412" y="3586"/>
                    <a:pt x="2372" y="3588"/>
                    <a:pt x="2333" y="3588"/>
                  </a:cubicBezTo>
                  <a:cubicBezTo>
                    <a:pt x="2071" y="3588"/>
                    <a:pt x="1843" y="3478"/>
                    <a:pt x="1674" y="3309"/>
                  </a:cubicBezTo>
                  <a:cubicBezTo>
                    <a:pt x="1401" y="3075"/>
                    <a:pt x="1207" y="2842"/>
                    <a:pt x="1051" y="2530"/>
                  </a:cubicBezTo>
                  <a:cubicBezTo>
                    <a:pt x="740" y="1869"/>
                    <a:pt x="506" y="1168"/>
                    <a:pt x="389" y="468"/>
                  </a:cubicBezTo>
                  <a:cubicBezTo>
                    <a:pt x="389" y="390"/>
                    <a:pt x="312" y="312"/>
                    <a:pt x="195" y="312"/>
                  </a:cubicBezTo>
                  <a:cubicBezTo>
                    <a:pt x="78" y="312"/>
                    <a:pt x="0" y="429"/>
                    <a:pt x="0" y="507"/>
                  </a:cubicBezTo>
                  <a:cubicBezTo>
                    <a:pt x="39" y="1285"/>
                    <a:pt x="195" y="2063"/>
                    <a:pt x="506" y="2803"/>
                  </a:cubicBezTo>
                  <a:cubicBezTo>
                    <a:pt x="662" y="3192"/>
                    <a:pt x="895" y="3542"/>
                    <a:pt x="1207" y="3815"/>
                  </a:cubicBezTo>
                  <a:cubicBezTo>
                    <a:pt x="1557" y="4126"/>
                    <a:pt x="2024" y="4320"/>
                    <a:pt x="2491" y="4320"/>
                  </a:cubicBezTo>
                  <a:cubicBezTo>
                    <a:pt x="2958" y="4281"/>
                    <a:pt x="3425" y="4048"/>
                    <a:pt x="3697" y="3698"/>
                  </a:cubicBezTo>
                  <a:cubicBezTo>
                    <a:pt x="3970" y="3348"/>
                    <a:pt x="4164" y="2958"/>
                    <a:pt x="4242" y="2530"/>
                  </a:cubicBezTo>
                  <a:cubicBezTo>
                    <a:pt x="4398" y="1791"/>
                    <a:pt x="4436" y="974"/>
                    <a:pt x="4320" y="196"/>
                  </a:cubicBezTo>
                  <a:cubicBezTo>
                    <a:pt x="4281" y="79"/>
                    <a:pt x="4203" y="1"/>
                    <a:pt x="4086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5997329" y="2814449"/>
              <a:ext cx="877647" cy="1242681"/>
            </a:xfrm>
            <a:custGeom>
              <a:avLst/>
              <a:gdLst/>
              <a:ahLst/>
              <a:cxnLst/>
              <a:rect l="l" t="t" r="r" b="b"/>
              <a:pathLst>
                <a:path w="14594" h="20664" fill="none" extrusionOk="0">
                  <a:moveTo>
                    <a:pt x="1" y="1"/>
                  </a:moveTo>
                  <a:cubicBezTo>
                    <a:pt x="3892" y="4476"/>
                    <a:pt x="8406" y="9963"/>
                    <a:pt x="12220" y="14516"/>
                  </a:cubicBezTo>
                  <a:cubicBezTo>
                    <a:pt x="13153" y="15527"/>
                    <a:pt x="13932" y="16695"/>
                    <a:pt x="14515" y="17979"/>
                  </a:cubicBezTo>
                  <a:cubicBezTo>
                    <a:pt x="14593" y="18173"/>
                    <a:pt x="14438" y="18407"/>
                    <a:pt x="14204" y="18407"/>
                  </a:cubicBezTo>
                  <a:cubicBezTo>
                    <a:pt x="13737" y="18290"/>
                    <a:pt x="13270" y="17979"/>
                    <a:pt x="12959" y="17590"/>
                  </a:cubicBezTo>
                  <a:cubicBezTo>
                    <a:pt x="9457" y="13815"/>
                    <a:pt x="6071" y="9885"/>
                    <a:pt x="2841" y="5799"/>
                  </a:cubicBezTo>
                  <a:lnTo>
                    <a:pt x="11830" y="16695"/>
                  </a:lnTo>
                  <a:cubicBezTo>
                    <a:pt x="12414" y="17395"/>
                    <a:pt x="13270" y="18251"/>
                    <a:pt x="13582" y="19146"/>
                  </a:cubicBezTo>
                  <a:cubicBezTo>
                    <a:pt x="13659" y="19341"/>
                    <a:pt x="13465" y="19574"/>
                    <a:pt x="13270" y="19535"/>
                  </a:cubicBezTo>
                  <a:cubicBezTo>
                    <a:pt x="12297" y="19380"/>
                    <a:pt x="11286" y="18563"/>
                    <a:pt x="10663" y="17862"/>
                  </a:cubicBezTo>
                  <a:cubicBezTo>
                    <a:pt x="7122" y="13971"/>
                    <a:pt x="3697" y="9924"/>
                    <a:pt x="429" y="5760"/>
                  </a:cubicBezTo>
                  <a:cubicBezTo>
                    <a:pt x="2530" y="8212"/>
                    <a:pt x="4631" y="10741"/>
                    <a:pt x="6655" y="13270"/>
                  </a:cubicBezTo>
                  <a:cubicBezTo>
                    <a:pt x="8328" y="15294"/>
                    <a:pt x="10274" y="17512"/>
                    <a:pt x="11480" y="19886"/>
                  </a:cubicBezTo>
                  <a:cubicBezTo>
                    <a:pt x="11636" y="20158"/>
                    <a:pt x="11714" y="20664"/>
                    <a:pt x="11441" y="20430"/>
                  </a:cubicBezTo>
                  <a:cubicBezTo>
                    <a:pt x="10896" y="20041"/>
                    <a:pt x="6071" y="15177"/>
                    <a:pt x="1285" y="9457"/>
                  </a:cubicBezTo>
                </a:path>
              </a:pathLst>
            </a:custGeom>
            <a:noFill/>
            <a:ln w="8750" cap="rnd" cmpd="sng">
              <a:solidFill>
                <a:schemeClr val="dk2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7, 2021 at 12:06:56 AM" descr="Audio Recording Nov 7, 2021 at 12:06:56 AM">
            <a:hlinkClick r:id="" action="ppaction://media"/>
            <a:extLst>
              <a:ext uri="{FF2B5EF4-FFF2-40B4-BE49-F238E27FC236}">
                <a16:creationId xmlns:a16="http://schemas.microsoft.com/office/drawing/2014/main" id="{51E2E02F-62C6-DD47-B23F-B8C9B35218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31200" y="4159760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" name="Google Shape;2496;p61"/>
          <p:cNvSpPr txBox="1">
            <a:spLocks noGrp="1"/>
          </p:cNvSpPr>
          <p:nvPr>
            <p:ph type="title"/>
          </p:nvPr>
        </p:nvSpPr>
        <p:spPr>
          <a:xfrm>
            <a:off x="1595014" y="1995885"/>
            <a:ext cx="6055500" cy="157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will</a:t>
            </a:r>
            <a:endParaRPr dirty="0"/>
          </a:p>
        </p:txBody>
      </p:sp>
      <p:grpSp>
        <p:nvGrpSpPr>
          <p:cNvPr id="2498" name="Google Shape;2498;p61"/>
          <p:cNvGrpSpPr/>
          <p:nvPr/>
        </p:nvGrpSpPr>
        <p:grpSpPr>
          <a:xfrm>
            <a:off x="2511498" y="3283268"/>
            <a:ext cx="3927906" cy="1969007"/>
            <a:chOff x="2511498" y="3283268"/>
            <a:chExt cx="3927906" cy="1969007"/>
          </a:xfrm>
        </p:grpSpPr>
        <p:sp>
          <p:nvSpPr>
            <p:cNvPr id="2499" name="Google Shape;2499;p61"/>
            <p:cNvSpPr/>
            <p:nvPr/>
          </p:nvSpPr>
          <p:spPr>
            <a:xfrm>
              <a:off x="4215502" y="4904275"/>
              <a:ext cx="1473600" cy="34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00" name="Google Shape;2500;p61"/>
            <p:cNvGrpSpPr/>
            <p:nvPr/>
          </p:nvGrpSpPr>
          <p:grpSpPr>
            <a:xfrm flipH="1">
              <a:off x="5446709" y="4271313"/>
              <a:ext cx="992695" cy="872182"/>
              <a:chOff x="81640" y="3752714"/>
              <a:chExt cx="1608124" cy="1412898"/>
            </a:xfrm>
          </p:grpSpPr>
          <p:sp>
            <p:nvSpPr>
              <p:cNvPr id="2501" name="Google Shape;2501;p61"/>
              <p:cNvSpPr/>
              <p:nvPr/>
            </p:nvSpPr>
            <p:spPr>
              <a:xfrm>
                <a:off x="81640" y="3752714"/>
                <a:ext cx="1608124" cy="1412898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2" name="Google Shape;2502;p61"/>
              <p:cNvSpPr/>
              <p:nvPr/>
            </p:nvSpPr>
            <p:spPr>
              <a:xfrm>
                <a:off x="272952" y="3944282"/>
                <a:ext cx="1181403" cy="1212904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3" name="Google Shape;2503;p61"/>
            <p:cNvGrpSpPr/>
            <p:nvPr/>
          </p:nvGrpSpPr>
          <p:grpSpPr>
            <a:xfrm>
              <a:off x="4364034" y="3283268"/>
              <a:ext cx="1504928" cy="1803602"/>
              <a:chOff x="4078475" y="1261750"/>
              <a:chExt cx="897500" cy="1075750"/>
            </a:xfrm>
          </p:grpSpPr>
          <p:sp>
            <p:nvSpPr>
              <p:cNvPr id="2504" name="Google Shape;2504;p61"/>
              <p:cNvSpPr/>
              <p:nvPr/>
            </p:nvSpPr>
            <p:spPr>
              <a:xfrm>
                <a:off x="4078475" y="1261750"/>
                <a:ext cx="897500" cy="1075750"/>
              </a:xfrm>
              <a:custGeom>
                <a:avLst/>
                <a:gdLst/>
                <a:ahLst/>
                <a:cxnLst/>
                <a:rect l="l" t="t" r="r" b="b"/>
                <a:pathLst>
                  <a:path w="35900" h="43030" extrusionOk="0">
                    <a:moveTo>
                      <a:pt x="22966" y="0"/>
                    </a:moveTo>
                    <a:cubicBezTo>
                      <a:pt x="22256" y="0"/>
                      <a:pt x="21597" y="602"/>
                      <a:pt x="21702" y="1429"/>
                    </a:cubicBezTo>
                    <a:cubicBezTo>
                      <a:pt x="22171" y="4910"/>
                      <a:pt x="25727" y="6342"/>
                      <a:pt x="25727" y="6342"/>
                    </a:cubicBezTo>
                    <a:cubicBezTo>
                      <a:pt x="25727" y="6342"/>
                      <a:pt x="25455" y="9774"/>
                      <a:pt x="23653" y="11181"/>
                    </a:cubicBezTo>
                    <a:cubicBezTo>
                      <a:pt x="22863" y="11808"/>
                      <a:pt x="21945" y="12066"/>
                      <a:pt x="20822" y="12066"/>
                    </a:cubicBezTo>
                    <a:cubicBezTo>
                      <a:pt x="19383" y="12066"/>
                      <a:pt x="17607" y="11643"/>
                      <a:pt x="15333" y="11033"/>
                    </a:cubicBezTo>
                    <a:cubicBezTo>
                      <a:pt x="11752" y="10078"/>
                      <a:pt x="10861" y="8703"/>
                      <a:pt x="8031" y="8703"/>
                    </a:cubicBezTo>
                    <a:cubicBezTo>
                      <a:pt x="7642" y="8703"/>
                      <a:pt x="7216" y="8729"/>
                      <a:pt x="6741" y="8786"/>
                    </a:cubicBezTo>
                    <a:cubicBezTo>
                      <a:pt x="5654" y="8910"/>
                      <a:pt x="4593" y="9181"/>
                      <a:pt x="3581" y="9576"/>
                    </a:cubicBezTo>
                    <a:cubicBezTo>
                      <a:pt x="3058" y="8999"/>
                      <a:pt x="2364" y="8422"/>
                      <a:pt x="1643" y="8422"/>
                    </a:cubicBezTo>
                    <a:cubicBezTo>
                      <a:pt x="1376" y="8422"/>
                      <a:pt x="1106" y="8501"/>
                      <a:pt x="840" y="8687"/>
                    </a:cubicBezTo>
                    <a:cubicBezTo>
                      <a:pt x="1" y="9280"/>
                      <a:pt x="248" y="11008"/>
                      <a:pt x="741" y="12662"/>
                    </a:cubicBezTo>
                    <a:cubicBezTo>
                      <a:pt x="470" y="13650"/>
                      <a:pt x="420" y="14687"/>
                      <a:pt x="569" y="15699"/>
                    </a:cubicBezTo>
                    <a:cubicBezTo>
                      <a:pt x="1112" y="20464"/>
                      <a:pt x="1556" y="19674"/>
                      <a:pt x="2815" y="21921"/>
                    </a:cubicBezTo>
                    <a:cubicBezTo>
                      <a:pt x="4074" y="24143"/>
                      <a:pt x="2371" y="28982"/>
                      <a:pt x="2346" y="29821"/>
                    </a:cubicBezTo>
                    <a:cubicBezTo>
                      <a:pt x="2297" y="30636"/>
                      <a:pt x="6222" y="36487"/>
                      <a:pt x="6370" y="37944"/>
                    </a:cubicBezTo>
                    <a:cubicBezTo>
                      <a:pt x="6519" y="39400"/>
                      <a:pt x="6173" y="41326"/>
                      <a:pt x="6988" y="41647"/>
                    </a:cubicBezTo>
                    <a:cubicBezTo>
                      <a:pt x="7543" y="41849"/>
                      <a:pt x="8558" y="42017"/>
                      <a:pt x="9265" y="42017"/>
                    </a:cubicBezTo>
                    <a:cubicBezTo>
                      <a:pt x="9595" y="42017"/>
                      <a:pt x="9857" y="41980"/>
                      <a:pt x="9975" y="41894"/>
                    </a:cubicBezTo>
                    <a:cubicBezTo>
                      <a:pt x="10494" y="41474"/>
                      <a:pt x="5704" y="35129"/>
                      <a:pt x="6173" y="30339"/>
                    </a:cubicBezTo>
                    <a:lnTo>
                      <a:pt x="6173" y="30339"/>
                    </a:lnTo>
                    <a:cubicBezTo>
                      <a:pt x="6988" y="30957"/>
                      <a:pt x="9284" y="35796"/>
                      <a:pt x="9901" y="37326"/>
                    </a:cubicBezTo>
                    <a:cubicBezTo>
                      <a:pt x="10494" y="38857"/>
                      <a:pt x="10148" y="40832"/>
                      <a:pt x="10148" y="40832"/>
                    </a:cubicBezTo>
                    <a:cubicBezTo>
                      <a:pt x="10148" y="40832"/>
                      <a:pt x="11937" y="41218"/>
                      <a:pt x="12906" y="41218"/>
                    </a:cubicBezTo>
                    <a:cubicBezTo>
                      <a:pt x="13234" y="41218"/>
                      <a:pt x="13468" y="41173"/>
                      <a:pt x="13506" y="41054"/>
                    </a:cubicBezTo>
                    <a:cubicBezTo>
                      <a:pt x="13654" y="40585"/>
                      <a:pt x="9654" y="34068"/>
                      <a:pt x="9679" y="32290"/>
                    </a:cubicBezTo>
                    <a:cubicBezTo>
                      <a:pt x="9728" y="30512"/>
                      <a:pt x="11037" y="25204"/>
                      <a:pt x="11753" y="25180"/>
                    </a:cubicBezTo>
                    <a:cubicBezTo>
                      <a:pt x="11759" y="25179"/>
                      <a:pt x="11765" y="25179"/>
                      <a:pt x="11771" y="25179"/>
                    </a:cubicBezTo>
                    <a:cubicBezTo>
                      <a:pt x="12266" y="25179"/>
                      <a:pt x="13378" y="25815"/>
                      <a:pt x="14966" y="25815"/>
                    </a:cubicBezTo>
                    <a:cubicBezTo>
                      <a:pt x="15731" y="25815"/>
                      <a:pt x="16608" y="25667"/>
                      <a:pt x="17579" y="25229"/>
                    </a:cubicBezTo>
                    <a:cubicBezTo>
                      <a:pt x="17752" y="26192"/>
                      <a:pt x="17653" y="29772"/>
                      <a:pt x="17925" y="30907"/>
                    </a:cubicBezTo>
                    <a:cubicBezTo>
                      <a:pt x="18912" y="35450"/>
                      <a:pt x="19209" y="41548"/>
                      <a:pt x="19357" y="41845"/>
                    </a:cubicBezTo>
                    <a:cubicBezTo>
                      <a:pt x="19480" y="42141"/>
                      <a:pt x="19357" y="42709"/>
                      <a:pt x="19653" y="42931"/>
                    </a:cubicBezTo>
                    <a:cubicBezTo>
                      <a:pt x="19760" y="43005"/>
                      <a:pt x="20106" y="43030"/>
                      <a:pt x="20535" y="43030"/>
                    </a:cubicBezTo>
                    <a:cubicBezTo>
                      <a:pt x="21392" y="43030"/>
                      <a:pt x="22583" y="42931"/>
                      <a:pt x="22863" y="42931"/>
                    </a:cubicBezTo>
                    <a:cubicBezTo>
                      <a:pt x="23258" y="42931"/>
                      <a:pt x="21628" y="41203"/>
                      <a:pt x="21060" y="40610"/>
                    </a:cubicBezTo>
                    <a:cubicBezTo>
                      <a:pt x="20493" y="40042"/>
                      <a:pt x="20443" y="33080"/>
                      <a:pt x="20665" y="31105"/>
                    </a:cubicBezTo>
                    <a:cubicBezTo>
                      <a:pt x="20813" y="30043"/>
                      <a:pt x="20813" y="26340"/>
                      <a:pt x="21233" y="26068"/>
                    </a:cubicBezTo>
                    <a:cubicBezTo>
                      <a:pt x="21752" y="28142"/>
                      <a:pt x="21505" y="29228"/>
                      <a:pt x="21653" y="30117"/>
                    </a:cubicBezTo>
                    <a:cubicBezTo>
                      <a:pt x="21801" y="31006"/>
                      <a:pt x="22196" y="32018"/>
                      <a:pt x="22270" y="32957"/>
                    </a:cubicBezTo>
                    <a:cubicBezTo>
                      <a:pt x="22566" y="36759"/>
                      <a:pt x="22961" y="40487"/>
                      <a:pt x="23110" y="40832"/>
                    </a:cubicBezTo>
                    <a:cubicBezTo>
                      <a:pt x="23208" y="41203"/>
                      <a:pt x="23258" y="41573"/>
                      <a:pt x="23233" y="41943"/>
                    </a:cubicBezTo>
                    <a:cubicBezTo>
                      <a:pt x="23233" y="41943"/>
                      <a:pt x="24594" y="42160"/>
                      <a:pt x="25497" y="42160"/>
                    </a:cubicBezTo>
                    <a:cubicBezTo>
                      <a:pt x="25991" y="42160"/>
                      <a:pt x="26348" y="42095"/>
                      <a:pt x="26270" y="41894"/>
                    </a:cubicBezTo>
                    <a:cubicBezTo>
                      <a:pt x="26048" y="41301"/>
                      <a:pt x="25085" y="40067"/>
                      <a:pt x="24665" y="39400"/>
                    </a:cubicBezTo>
                    <a:cubicBezTo>
                      <a:pt x="24245" y="38734"/>
                      <a:pt x="23603" y="30414"/>
                      <a:pt x="24344" y="27673"/>
                    </a:cubicBezTo>
                    <a:cubicBezTo>
                      <a:pt x="24862" y="25624"/>
                      <a:pt x="26023" y="24266"/>
                      <a:pt x="26640" y="22143"/>
                    </a:cubicBezTo>
                    <a:cubicBezTo>
                      <a:pt x="27035" y="20785"/>
                      <a:pt x="27405" y="19427"/>
                      <a:pt x="27875" y="18069"/>
                    </a:cubicBezTo>
                    <a:cubicBezTo>
                      <a:pt x="28591" y="16045"/>
                      <a:pt x="28911" y="13378"/>
                      <a:pt x="29652" y="13255"/>
                    </a:cubicBezTo>
                    <a:cubicBezTo>
                      <a:pt x="29704" y="13249"/>
                      <a:pt x="29757" y="13246"/>
                      <a:pt x="29811" y="13246"/>
                    </a:cubicBezTo>
                    <a:cubicBezTo>
                      <a:pt x="30838" y="13246"/>
                      <a:pt x="32237" y="14314"/>
                      <a:pt x="33035" y="14736"/>
                    </a:cubicBezTo>
                    <a:cubicBezTo>
                      <a:pt x="33172" y="14809"/>
                      <a:pt x="33342" y="14841"/>
                      <a:pt x="33530" y="14841"/>
                    </a:cubicBezTo>
                    <a:cubicBezTo>
                      <a:pt x="34491" y="14841"/>
                      <a:pt x="35900" y="13990"/>
                      <a:pt x="35528" y="13329"/>
                    </a:cubicBezTo>
                    <a:cubicBezTo>
                      <a:pt x="35059" y="12514"/>
                      <a:pt x="33751" y="10983"/>
                      <a:pt x="33430" y="10095"/>
                    </a:cubicBezTo>
                    <a:cubicBezTo>
                      <a:pt x="33133" y="9206"/>
                      <a:pt x="33751" y="8391"/>
                      <a:pt x="33331" y="7626"/>
                    </a:cubicBezTo>
                    <a:cubicBezTo>
                      <a:pt x="33010" y="7058"/>
                      <a:pt x="32244" y="5626"/>
                      <a:pt x="31109" y="4910"/>
                    </a:cubicBezTo>
                    <a:cubicBezTo>
                      <a:pt x="30195" y="4293"/>
                      <a:pt x="29430" y="3503"/>
                      <a:pt x="28862" y="2589"/>
                    </a:cubicBezTo>
                    <a:cubicBezTo>
                      <a:pt x="28541" y="2095"/>
                      <a:pt x="28171" y="1602"/>
                      <a:pt x="27800" y="1108"/>
                    </a:cubicBezTo>
                    <a:cubicBezTo>
                      <a:pt x="27602" y="840"/>
                      <a:pt x="27312" y="716"/>
                      <a:pt x="27023" y="716"/>
                    </a:cubicBezTo>
                    <a:cubicBezTo>
                      <a:pt x="26593" y="716"/>
                      <a:pt x="26166" y="991"/>
                      <a:pt x="26048" y="1478"/>
                    </a:cubicBezTo>
                    <a:cubicBezTo>
                      <a:pt x="25949" y="1923"/>
                      <a:pt x="25899" y="2243"/>
                      <a:pt x="25899" y="2243"/>
                    </a:cubicBezTo>
                    <a:cubicBezTo>
                      <a:pt x="25899" y="2243"/>
                      <a:pt x="24862" y="1207"/>
                      <a:pt x="23801" y="318"/>
                    </a:cubicBezTo>
                    <a:cubicBezTo>
                      <a:pt x="23546" y="98"/>
                      <a:pt x="23252" y="0"/>
                      <a:pt x="229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5" name="Google Shape;2505;p61"/>
              <p:cNvSpPr/>
              <p:nvPr/>
            </p:nvSpPr>
            <p:spPr>
              <a:xfrm>
                <a:off x="4232775" y="1785675"/>
                <a:ext cx="66700" cy="241375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9655" extrusionOk="0">
                    <a:moveTo>
                      <a:pt x="2198" y="1"/>
                    </a:moveTo>
                    <a:lnTo>
                      <a:pt x="2198" y="1"/>
                    </a:lnTo>
                    <a:cubicBezTo>
                      <a:pt x="2297" y="420"/>
                      <a:pt x="2371" y="840"/>
                      <a:pt x="2420" y="1260"/>
                    </a:cubicBezTo>
                    <a:cubicBezTo>
                      <a:pt x="2519" y="2519"/>
                      <a:pt x="2346" y="3778"/>
                      <a:pt x="1853" y="4938"/>
                    </a:cubicBezTo>
                    <a:cubicBezTo>
                      <a:pt x="1532" y="5704"/>
                      <a:pt x="1038" y="6395"/>
                      <a:pt x="643" y="7160"/>
                    </a:cubicBezTo>
                    <a:cubicBezTo>
                      <a:pt x="445" y="7556"/>
                      <a:pt x="273" y="7951"/>
                      <a:pt x="149" y="8370"/>
                    </a:cubicBezTo>
                    <a:cubicBezTo>
                      <a:pt x="26" y="8790"/>
                      <a:pt x="1" y="9210"/>
                      <a:pt x="75" y="9654"/>
                    </a:cubicBezTo>
                    <a:cubicBezTo>
                      <a:pt x="75" y="9234"/>
                      <a:pt x="149" y="8815"/>
                      <a:pt x="297" y="8420"/>
                    </a:cubicBezTo>
                    <a:cubicBezTo>
                      <a:pt x="445" y="8025"/>
                      <a:pt x="618" y="7654"/>
                      <a:pt x="865" y="7284"/>
                    </a:cubicBezTo>
                    <a:cubicBezTo>
                      <a:pt x="1334" y="6593"/>
                      <a:pt x="1779" y="5827"/>
                      <a:pt x="2149" y="5062"/>
                    </a:cubicBezTo>
                    <a:cubicBezTo>
                      <a:pt x="2470" y="4272"/>
                      <a:pt x="2667" y="3408"/>
                      <a:pt x="2667" y="2544"/>
                    </a:cubicBezTo>
                    <a:cubicBezTo>
                      <a:pt x="2667" y="2099"/>
                      <a:pt x="2643" y="1655"/>
                      <a:pt x="2569" y="1235"/>
                    </a:cubicBezTo>
                    <a:cubicBezTo>
                      <a:pt x="2470" y="815"/>
                      <a:pt x="2371" y="396"/>
                      <a:pt x="2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6" name="Google Shape;2506;p61"/>
              <p:cNvSpPr/>
              <p:nvPr/>
            </p:nvSpPr>
            <p:spPr>
              <a:xfrm>
                <a:off x="4603750" y="1782600"/>
                <a:ext cx="228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5580" extrusionOk="0">
                    <a:moveTo>
                      <a:pt x="913" y="0"/>
                    </a:moveTo>
                    <a:lnTo>
                      <a:pt x="815" y="247"/>
                    </a:lnTo>
                    <a:cubicBezTo>
                      <a:pt x="790" y="346"/>
                      <a:pt x="765" y="469"/>
                      <a:pt x="716" y="568"/>
                    </a:cubicBezTo>
                    <a:cubicBezTo>
                      <a:pt x="744" y="530"/>
                      <a:pt x="769" y="493"/>
                      <a:pt x="793" y="455"/>
                    </a:cubicBezTo>
                    <a:lnTo>
                      <a:pt x="793" y="455"/>
                    </a:lnTo>
                    <a:cubicBezTo>
                      <a:pt x="590" y="1261"/>
                      <a:pt x="411" y="2087"/>
                      <a:pt x="296" y="2914"/>
                    </a:cubicBezTo>
                    <a:cubicBezTo>
                      <a:pt x="148" y="3802"/>
                      <a:pt x="49" y="4691"/>
                      <a:pt x="0" y="5580"/>
                    </a:cubicBezTo>
                    <a:cubicBezTo>
                      <a:pt x="247" y="4716"/>
                      <a:pt x="444" y="3852"/>
                      <a:pt x="593" y="2963"/>
                    </a:cubicBezTo>
                    <a:cubicBezTo>
                      <a:pt x="741" y="2074"/>
                      <a:pt x="864" y="1161"/>
                      <a:pt x="913" y="272"/>
                    </a:cubicBezTo>
                    <a:lnTo>
                      <a:pt x="913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7" name="Google Shape;2507;p61"/>
              <p:cNvSpPr/>
              <p:nvPr/>
            </p:nvSpPr>
            <p:spPr>
              <a:xfrm>
                <a:off x="4927600" y="1578875"/>
                <a:ext cx="45875" cy="37100"/>
              </a:xfrm>
              <a:custGeom>
                <a:avLst/>
                <a:gdLst/>
                <a:ahLst/>
                <a:cxnLst/>
                <a:rect l="l" t="t" r="r" b="b"/>
                <a:pathLst>
                  <a:path w="1835" h="1484" extrusionOk="0">
                    <a:moveTo>
                      <a:pt x="482" y="363"/>
                    </a:moveTo>
                    <a:cubicBezTo>
                      <a:pt x="469" y="443"/>
                      <a:pt x="477" y="527"/>
                      <a:pt x="503" y="607"/>
                    </a:cubicBezTo>
                    <a:lnTo>
                      <a:pt x="503" y="607"/>
                    </a:lnTo>
                    <a:cubicBezTo>
                      <a:pt x="527" y="759"/>
                      <a:pt x="615" y="901"/>
                      <a:pt x="748" y="989"/>
                    </a:cubicBezTo>
                    <a:cubicBezTo>
                      <a:pt x="808" y="1023"/>
                      <a:pt x="873" y="1038"/>
                      <a:pt x="937" y="1038"/>
                    </a:cubicBezTo>
                    <a:cubicBezTo>
                      <a:pt x="992" y="1038"/>
                      <a:pt x="1047" y="1026"/>
                      <a:pt x="1097" y="1005"/>
                    </a:cubicBezTo>
                    <a:lnTo>
                      <a:pt x="1097" y="1005"/>
                    </a:lnTo>
                    <a:cubicBezTo>
                      <a:pt x="1166" y="1015"/>
                      <a:pt x="1236" y="1020"/>
                      <a:pt x="1306" y="1020"/>
                    </a:cubicBezTo>
                    <a:cubicBezTo>
                      <a:pt x="1351" y="1020"/>
                      <a:pt x="1396" y="1018"/>
                      <a:pt x="1440" y="1014"/>
                    </a:cubicBezTo>
                    <a:cubicBezTo>
                      <a:pt x="1454" y="1007"/>
                      <a:pt x="1471" y="1000"/>
                      <a:pt x="1488" y="991"/>
                    </a:cubicBezTo>
                    <a:lnTo>
                      <a:pt x="1488" y="991"/>
                    </a:lnTo>
                    <a:cubicBezTo>
                      <a:pt x="1486" y="1007"/>
                      <a:pt x="1480" y="1023"/>
                      <a:pt x="1464" y="1039"/>
                    </a:cubicBezTo>
                    <a:cubicBezTo>
                      <a:pt x="1464" y="1064"/>
                      <a:pt x="1440" y="1088"/>
                      <a:pt x="1415" y="1113"/>
                    </a:cubicBezTo>
                    <a:cubicBezTo>
                      <a:pt x="1366" y="1162"/>
                      <a:pt x="1316" y="1187"/>
                      <a:pt x="1242" y="1187"/>
                    </a:cubicBezTo>
                    <a:cubicBezTo>
                      <a:pt x="1094" y="1187"/>
                      <a:pt x="921" y="1162"/>
                      <a:pt x="773" y="1113"/>
                    </a:cubicBezTo>
                    <a:cubicBezTo>
                      <a:pt x="650" y="1064"/>
                      <a:pt x="526" y="989"/>
                      <a:pt x="403" y="866"/>
                    </a:cubicBezTo>
                    <a:cubicBezTo>
                      <a:pt x="378" y="792"/>
                      <a:pt x="329" y="743"/>
                      <a:pt x="329" y="644"/>
                    </a:cubicBezTo>
                    <a:cubicBezTo>
                      <a:pt x="329" y="594"/>
                      <a:pt x="353" y="520"/>
                      <a:pt x="378" y="471"/>
                    </a:cubicBezTo>
                    <a:cubicBezTo>
                      <a:pt x="413" y="419"/>
                      <a:pt x="447" y="391"/>
                      <a:pt x="482" y="363"/>
                    </a:cubicBezTo>
                    <a:close/>
                    <a:moveTo>
                      <a:pt x="878" y="1"/>
                    </a:moveTo>
                    <a:cubicBezTo>
                      <a:pt x="836" y="1"/>
                      <a:pt x="792" y="9"/>
                      <a:pt x="748" y="27"/>
                    </a:cubicBezTo>
                    <a:cubicBezTo>
                      <a:pt x="731" y="31"/>
                      <a:pt x="715" y="37"/>
                      <a:pt x="699" y="44"/>
                    </a:cubicBezTo>
                    <a:lnTo>
                      <a:pt x="699" y="44"/>
                    </a:lnTo>
                    <a:cubicBezTo>
                      <a:pt x="673" y="39"/>
                      <a:pt x="647" y="37"/>
                      <a:pt x="622" y="37"/>
                    </a:cubicBezTo>
                    <a:cubicBezTo>
                      <a:pt x="285" y="37"/>
                      <a:pt x="1" y="448"/>
                      <a:pt x="82" y="792"/>
                    </a:cubicBezTo>
                    <a:cubicBezTo>
                      <a:pt x="205" y="1212"/>
                      <a:pt x="773" y="1483"/>
                      <a:pt x="1193" y="1483"/>
                    </a:cubicBezTo>
                    <a:cubicBezTo>
                      <a:pt x="1440" y="1483"/>
                      <a:pt x="1662" y="1360"/>
                      <a:pt x="1761" y="1113"/>
                    </a:cubicBezTo>
                    <a:cubicBezTo>
                      <a:pt x="1835" y="915"/>
                      <a:pt x="1785" y="693"/>
                      <a:pt x="1637" y="520"/>
                    </a:cubicBezTo>
                    <a:cubicBezTo>
                      <a:pt x="1619" y="499"/>
                      <a:pt x="1600" y="477"/>
                      <a:pt x="1580" y="455"/>
                    </a:cubicBezTo>
                    <a:lnTo>
                      <a:pt x="1580" y="455"/>
                    </a:lnTo>
                    <a:cubicBezTo>
                      <a:pt x="1526" y="311"/>
                      <a:pt x="1419" y="189"/>
                      <a:pt x="1267" y="125"/>
                    </a:cubicBezTo>
                    <a:cubicBezTo>
                      <a:pt x="1209" y="96"/>
                      <a:pt x="1148" y="78"/>
                      <a:pt x="1086" y="70"/>
                    </a:cubicBezTo>
                    <a:lnTo>
                      <a:pt x="1086" y="70"/>
                    </a:lnTo>
                    <a:cubicBezTo>
                      <a:pt x="1024" y="26"/>
                      <a:pt x="953" y="1"/>
                      <a:pt x="87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8" name="Google Shape;2508;p61"/>
              <p:cNvSpPr/>
              <p:nvPr/>
            </p:nvSpPr>
            <p:spPr>
              <a:xfrm>
                <a:off x="4674100" y="1564100"/>
                <a:ext cx="7425" cy="99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396" extrusionOk="0">
                    <a:moveTo>
                      <a:pt x="124" y="0"/>
                    </a:moveTo>
                    <a:cubicBezTo>
                      <a:pt x="99" y="25"/>
                      <a:pt x="75" y="25"/>
                      <a:pt x="50" y="50"/>
                    </a:cubicBezTo>
                    <a:lnTo>
                      <a:pt x="25" y="74"/>
                    </a:lnTo>
                    <a:cubicBezTo>
                      <a:pt x="25" y="99"/>
                      <a:pt x="1" y="124"/>
                      <a:pt x="25" y="149"/>
                    </a:cubicBezTo>
                    <a:lnTo>
                      <a:pt x="25" y="247"/>
                    </a:lnTo>
                    <a:cubicBezTo>
                      <a:pt x="1" y="272"/>
                      <a:pt x="1" y="297"/>
                      <a:pt x="25" y="321"/>
                    </a:cubicBezTo>
                    <a:cubicBezTo>
                      <a:pt x="25" y="321"/>
                      <a:pt x="25" y="346"/>
                      <a:pt x="50" y="371"/>
                    </a:cubicBezTo>
                    <a:cubicBezTo>
                      <a:pt x="50" y="371"/>
                      <a:pt x="75" y="371"/>
                      <a:pt x="99" y="395"/>
                    </a:cubicBezTo>
                    <a:lnTo>
                      <a:pt x="173" y="395"/>
                    </a:lnTo>
                    <a:cubicBezTo>
                      <a:pt x="198" y="395"/>
                      <a:pt x="223" y="371"/>
                      <a:pt x="247" y="346"/>
                    </a:cubicBezTo>
                    <a:lnTo>
                      <a:pt x="272" y="321"/>
                    </a:lnTo>
                    <a:cubicBezTo>
                      <a:pt x="272" y="297"/>
                      <a:pt x="297" y="272"/>
                      <a:pt x="297" y="247"/>
                    </a:cubicBezTo>
                    <a:lnTo>
                      <a:pt x="297" y="149"/>
                    </a:lnTo>
                    <a:cubicBezTo>
                      <a:pt x="297" y="124"/>
                      <a:pt x="297" y="99"/>
                      <a:pt x="297" y="99"/>
                    </a:cubicBezTo>
                    <a:cubicBezTo>
                      <a:pt x="272" y="50"/>
                      <a:pt x="247" y="25"/>
                      <a:pt x="2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9" name="Google Shape;2509;p61"/>
              <p:cNvSpPr/>
              <p:nvPr/>
            </p:nvSpPr>
            <p:spPr>
              <a:xfrm>
                <a:off x="4632750" y="15752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3" y="1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21" y="272"/>
                      <a:pt x="321" y="25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0" name="Google Shape;2510;p61"/>
              <p:cNvSpPr/>
              <p:nvPr/>
            </p:nvSpPr>
            <p:spPr>
              <a:xfrm>
                <a:off x="4580900" y="15752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3" y="1"/>
                    </a:moveTo>
                    <a:cubicBezTo>
                      <a:pt x="1" y="25"/>
                      <a:pt x="1" y="272"/>
                      <a:pt x="173" y="297"/>
                    </a:cubicBezTo>
                    <a:cubicBezTo>
                      <a:pt x="321" y="272"/>
                      <a:pt x="321" y="25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1" name="Google Shape;2511;p61"/>
              <p:cNvSpPr/>
              <p:nvPr/>
            </p:nvSpPr>
            <p:spPr>
              <a:xfrm>
                <a:off x="4534600" y="156965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297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2" name="Google Shape;2512;p61"/>
              <p:cNvSpPr/>
              <p:nvPr/>
            </p:nvSpPr>
            <p:spPr>
              <a:xfrm>
                <a:off x="4490775" y="1567175"/>
                <a:ext cx="80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3" extrusionOk="0">
                    <a:moveTo>
                      <a:pt x="174" y="1"/>
                    </a:moveTo>
                    <a:cubicBezTo>
                      <a:pt x="1" y="26"/>
                      <a:pt x="1" y="248"/>
                      <a:pt x="174" y="272"/>
                    </a:cubicBezTo>
                    <a:cubicBezTo>
                      <a:pt x="322" y="248"/>
                      <a:pt x="322" y="26"/>
                      <a:pt x="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3" name="Google Shape;2513;p61"/>
              <p:cNvSpPr/>
              <p:nvPr/>
            </p:nvSpPr>
            <p:spPr>
              <a:xfrm>
                <a:off x="4439550" y="1548050"/>
                <a:ext cx="6825" cy="975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390" extrusionOk="0">
                    <a:moveTo>
                      <a:pt x="100" y="0"/>
                    </a:moveTo>
                    <a:cubicBezTo>
                      <a:pt x="75" y="0"/>
                      <a:pt x="50" y="25"/>
                      <a:pt x="50" y="50"/>
                    </a:cubicBezTo>
                    <a:lnTo>
                      <a:pt x="25" y="75"/>
                    </a:lnTo>
                    <a:cubicBezTo>
                      <a:pt x="1" y="99"/>
                      <a:pt x="1" y="124"/>
                      <a:pt x="1" y="149"/>
                    </a:cubicBezTo>
                    <a:lnTo>
                      <a:pt x="1" y="247"/>
                    </a:lnTo>
                    <a:cubicBezTo>
                      <a:pt x="1" y="272"/>
                      <a:pt x="1" y="297"/>
                      <a:pt x="1" y="297"/>
                    </a:cubicBezTo>
                    <a:cubicBezTo>
                      <a:pt x="1" y="321"/>
                      <a:pt x="25" y="346"/>
                      <a:pt x="25" y="346"/>
                    </a:cubicBezTo>
                    <a:cubicBezTo>
                      <a:pt x="50" y="371"/>
                      <a:pt x="50" y="371"/>
                      <a:pt x="75" y="371"/>
                    </a:cubicBezTo>
                    <a:cubicBezTo>
                      <a:pt x="87" y="383"/>
                      <a:pt x="100" y="389"/>
                      <a:pt x="109" y="389"/>
                    </a:cubicBezTo>
                    <a:cubicBezTo>
                      <a:pt x="118" y="389"/>
                      <a:pt x="124" y="383"/>
                      <a:pt x="124" y="371"/>
                    </a:cubicBezTo>
                    <a:lnTo>
                      <a:pt x="174" y="371"/>
                    </a:lnTo>
                    <a:cubicBezTo>
                      <a:pt x="198" y="371"/>
                      <a:pt x="223" y="371"/>
                      <a:pt x="223" y="346"/>
                    </a:cubicBezTo>
                    <a:lnTo>
                      <a:pt x="248" y="321"/>
                    </a:lnTo>
                    <a:cubicBezTo>
                      <a:pt x="272" y="297"/>
                      <a:pt x="272" y="272"/>
                      <a:pt x="272" y="247"/>
                    </a:cubicBezTo>
                    <a:lnTo>
                      <a:pt x="272" y="124"/>
                    </a:lnTo>
                    <a:cubicBezTo>
                      <a:pt x="272" y="124"/>
                      <a:pt x="272" y="99"/>
                      <a:pt x="272" y="75"/>
                    </a:cubicBezTo>
                    <a:cubicBezTo>
                      <a:pt x="272" y="50"/>
                      <a:pt x="248" y="25"/>
                      <a:pt x="1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4" name="Google Shape;2514;p61"/>
              <p:cNvSpPr/>
              <p:nvPr/>
            </p:nvSpPr>
            <p:spPr>
              <a:xfrm>
                <a:off x="4392650" y="152027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21" y="272"/>
                      <a:pt x="321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5" name="Google Shape;2515;p61"/>
              <p:cNvSpPr/>
              <p:nvPr/>
            </p:nvSpPr>
            <p:spPr>
              <a:xfrm>
                <a:off x="4351300" y="15394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3" y="1"/>
                    </a:moveTo>
                    <a:cubicBezTo>
                      <a:pt x="0" y="26"/>
                      <a:pt x="0" y="272"/>
                      <a:pt x="173" y="297"/>
                    </a:cubicBezTo>
                    <a:cubicBezTo>
                      <a:pt x="321" y="272"/>
                      <a:pt x="321" y="26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6" name="Google Shape;2516;p61"/>
              <p:cNvSpPr/>
              <p:nvPr/>
            </p:nvSpPr>
            <p:spPr>
              <a:xfrm>
                <a:off x="4381525" y="1569650"/>
                <a:ext cx="7450" cy="130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520" extrusionOk="0">
                    <a:moveTo>
                      <a:pt x="149" y="1"/>
                    </a:moveTo>
                    <a:cubicBezTo>
                      <a:pt x="75" y="1"/>
                      <a:pt x="1" y="75"/>
                      <a:pt x="1" y="149"/>
                    </a:cubicBezTo>
                    <a:lnTo>
                      <a:pt x="1" y="371"/>
                    </a:lnTo>
                    <a:cubicBezTo>
                      <a:pt x="1" y="420"/>
                      <a:pt x="26" y="445"/>
                      <a:pt x="50" y="470"/>
                    </a:cubicBezTo>
                    <a:cubicBezTo>
                      <a:pt x="75" y="494"/>
                      <a:pt x="124" y="519"/>
                      <a:pt x="149" y="519"/>
                    </a:cubicBezTo>
                    <a:cubicBezTo>
                      <a:pt x="198" y="519"/>
                      <a:pt x="223" y="494"/>
                      <a:pt x="248" y="470"/>
                    </a:cubicBezTo>
                    <a:cubicBezTo>
                      <a:pt x="273" y="445"/>
                      <a:pt x="297" y="420"/>
                      <a:pt x="297" y="371"/>
                    </a:cubicBezTo>
                    <a:lnTo>
                      <a:pt x="297" y="149"/>
                    </a:lnTo>
                    <a:cubicBezTo>
                      <a:pt x="297" y="124"/>
                      <a:pt x="273" y="75"/>
                      <a:pt x="248" y="50"/>
                    </a:cubicBezTo>
                    <a:cubicBezTo>
                      <a:pt x="223" y="25"/>
                      <a:pt x="198" y="1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7" name="Google Shape;2517;p61"/>
              <p:cNvSpPr/>
              <p:nvPr/>
            </p:nvSpPr>
            <p:spPr>
              <a:xfrm>
                <a:off x="4411175" y="1580750"/>
                <a:ext cx="86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73" extrusionOk="0">
                    <a:moveTo>
                      <a:pt x="173" y="1"/>
                    </a:moveTo>
                    <a:cubicBezTo>
                      <a:pt x="0" y="26"/>
                      <a:pt x="0" y="248"/>
                      <a:pt x="173" y="273"/>
                    </a:cubicBezTo>
                    <a:cubicBezTo>
                      <a:pt x="346" y="248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8" name="Google Shape;2518;p61"/>
              <p:cNvSpPr/>
              <p:nvPr/>
            </p:nvSpPr>
            <p:spPr>
              <a:xfrm>
                <a:off x="4444500" y="161347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8" y="0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9" name="Google Shape;2519;p61"/>
              <p:cNvSpPr/>
              <p:nvPr/>
            </p:nvSpPr>
            <p:spPr>
              <a:xfrm>
                <a:off x="4468575" y="1591875"/>
                <a:ext cx="86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72" extrusionOk="0">
                    <a:moveTo>
                      <a:pt x="173" y="0"/>
                    </a:moveTo>
                    <a:cubicBezTo>
                      <a:pt x="0" y="0"/>
                      <a:pt x="0" y="247"/>
                      <a:pt x="173" y="272"/>
                    </a:cubicBezTo>
                    <a:cubicBezTo>
                      <a:pt x="346" y="247"/>
                      <a:pt x="346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0" name="Google Shape;2520;p61"/>
              <p:cNvSpPr/>
              <p:nvPr/>
            </p:nvSpPr>
            <p:spPr>
              <a:xfrm>
                <a:off x="4496350" y="161595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8" y="0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1" name="Google Shape;2521;p61"/>
              <p:cNvSpPr/>
              <p:nvPr/>
            </p:nvSpPr>
            <p:spPr>
              <a:xfrm>
                <a:off x="4522875" y="1610400"/>
                <a:ext cx="99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297" extrusionOk="0">
                    <a:moveTo>
                      <a:pt x="198" y="0"/>
                    </a:moveTo>
                    <a:cubicBezTo>
                      <a:pt x="1" y="0"/>
                      <a:pt x="1" y="296"/>
                      <a:pt x="198" y="296"/>
                    </a:cubicBezTo>
                    <a:cubicBezTo>
                      <a:pt x="396" y="296"/>
                      <a:pt x="396" y="0"/>
                      <a:pt x="1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2" name="Google Shape;2522;p61"/>
              <p:cNvSpPr/>
              <p:nvPr/>
            </p:nvSpPr>
            <p:spPr>
              <a:xfrm>
                <a:off x="4561775" y="1599900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73" y="0"/>
                    </a:moveTo>
                    <a:cubicBezTo>
                      <a:pt x="0" y="25"/>
                      <a:pt x="0" y="247"/>
                      <a:pt x="173" y="272"/>
                    </a:cubicBezTo>
                    <a:cubicBezTo>
                      <a:pt x="321" y="247"/>
                      <a:pt x="321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3" name="Google Shape;2523;p61"/>
              <p:cNvSpPr/>
              <p:nvPr/>
            </p:nvSpPr>
            <p:spPr>
              <a:xfrm>
                <a:off x="4583375" y="1613475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4" name="Google Shape;2524;p61"/>
              <p:cNvSpPr/>
              <p:nvPr/>
            </p:nvSpPr>
            <p:spPr>
              <a:xfrm>
                <a:off x="4701250" y="1534475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74" y="0"/>
                    </a:moveTo>
                    <a:cubicBezTo>
                      <a:pt x="1" y="0"/>
                      <a:pt x="1" y="247"/>
                      <a:pt x="174" y="272"/>
                    </a:cubicBezTo>
                    <a:cubicBezTo>
                      <a:pt x="322" y="247"/>
                      <a:pt x="322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5" name="Google Shape;2525;p61"/>
              <p:cNvSpPr/>
              <p:nvPr/>
            </p:nvSpPr>
            <p:spPr>
              <a:xfrm>
                <a:off x="4714850" y="1501150"/>
                <a:ext cx="802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21" y="272"/>
                      <a:pt x="321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6" name="Google Shape;2526;p61"/>
              <p:cNvSpPr/>
              <p:nvPr/>
            </p:nvSpPr>
            <p:spPr>
              <a:xfrm>
                <a:off x="4739525" y="1465950"/>
                <a:ext cx="86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73" extrusionOk="0">
                    <a:moveTo>
                      <a:pt x="173" y="1"/>
                    </a:moveTo>
                    <a:cubicBezTo>
                      <a:pt x="1" y="26"/>
                      <a:pt x="1" y="248"/>
                      <a:pt x="173" y="272"/>
                    </a:cubicBezTo>
                    <a:cubicBezTo>
                      <a:pt x="346" y="248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7" name="Google Shape;2527;p61"/>
              <p:cNvSpPr/>
              <p:nvPr/>
            </p:nvSpPr>
            <p:spPr>
              <a:xfrm>
                <a:off x="4728425" y="143572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21" y="272"/>
                      <a:pt x="321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8" name="Google Shape;2528;p61"/>
              <p:cNvSpPr/>
              <p:nvPr/>
            </p:nvSpPr>
            <p:spPr>
              <a:xfrm>
                <a:off x="4340175" y="151225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1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46" y="272"/>
                      <a:pt x="346" y="25"/>
                      <a:pt x="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9" name="Google Shape;2529;p61"/>
              <p:cNvSpPr/>
              <p:nvPr/>
            </p:nvSpPr>
            <p:spPr>
              <a:xfrm>
                <a:off x="4310550" y="1536950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49" y="0"/>
                    </a:moveTo>
                    <a:cubicBezTo>
                      <a:pt x="1" y="25"/>
                      <a:pt x="1" y="272"/>
                      <a:pt x="149" y="272"/>
                    </a:cubicBezTo>
                    <a:cubicBezTo>
                      <a:pt x="322" y="272"/>
                      <a:pt x="322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0" name="Google Shape;2530;p61"/>
              <p:cNvSpPr/>
              <p:nvPr/>
            </p:nvSpPr>
            <p:spPr>
              <a:xfrm>
                <a:off x="4340175" y="1572750"/>
                <a:ext cx="86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72" extrusionOk="0">
                    <a:moveTo>
                      <a:pt x="174" y="0"/>
                    </a:moveTo>
                    <a:cubicBezTo>
                      <a:pt x="1" y="0"/>
                      <a:pt x="1" y="247"/>
                      <a:pt x="174" y="272"/>
                    </a:cubicBezTo>
                    <a:cubicBezTo>
                      <a:pt x="346" y="247"/>
                      <a:pt x="346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1" name="Google Shape;2531;p61"/>
              <p:cNvSpPr/>
              <p:nvPr/>
            </p:nvSpPr>
            <p:spPr>
              <a:xfrm>
                <a:off x="4134650" y="1488175"/>
                <a:ext cx="742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989" fill="none" extrusionOk="0">
                    <a:moveTo>
                      <a:pt x="0" y="1"/>
                    </a:moveTo>
                    <a:cubicBezTo>
                      <a:pt x="99" y="346"/>
                      <a:pt x="198" y="667"/>
                      <a:pt x="297" y="988"/>
                    </a:cubicBezTo>
                  </a:path>
                </a:pathLst>
              </a:custGeom>
              <a:solidFill>
                <a:schemeClr val="dk1"/>
              </a:solidFill>
              <a:ln w="1225" cap="rnd" cmpd="sng">
                <a:solidFill>
                  <a:schemeClr val="dk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2" name="Google Shape;2532;p61"/>
              <p:cNvSpPr/>
              <p:nvPr/>
            </p:nvSpPr>
            <p:spPr>
              <a:xfrm>
                <a:off x="4109350" y="1485700"/>
                <a:ext cx="11125" cy="3892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1557" fill="none" extrusionOk="0">
                    <a:moveTo>
                      <a:pt x="0" y="1"/>
                    </a:moveTo>
                    <a:lnTo>
                      <a:pt x="445" y="1556"/>
                    </a:lnTo>
                  </a:path>
                </a:pathLst>
              </a:custGeom>
              <a:solidFill>
                <a:schemeClr val="dk1"/>
              </a:solidFill>
              <a:ln w="1225" cap="rnd" cmpd="sng">
                <a:solidFill>
                  <a:schemeClr val="dk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3" name="Google Shape;2533;p61"/>
              <p:cNvSpPr/>
              <p:nvPr/>
            </p:nvSpPr>
            <p:spPr>
              <a:xfrm>
                <a:off x="4093300" y="1504850"/>
                <a:ext cx="16075" cy="4075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1630" fill="none" extrusionOk="0">
                    <a:moveTo>
                      <a:pt x="0" y="0"/>
                    </a:moveTo>
                    <a:lnTo>
                      <a:pt x="642" y="1630"/>
                    </a:lnTo>
                  </a:path>
                </a:pathLst>
              </a:custGeom>
              <a:solidFill>
                <a:schemeClr val="dk1"/>
              </a:solidFill>
              <a:ln w="1225" cap="rnd" cmpd="sng">
                <a:solidFill>
                  <a:schemeClr val="dk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4" name="Google Shape;2534;p61"/>
              <p:cNvSpPr/>
              <p:nvPr/>
            </p:nvSpPr>
            <p:spPr>
              <a:xfrm>
                <a:off x="4654975" y="128265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21" y="272"/>
                      <a:pt x="321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5" name="Google Shape;2535;p61"/>
              <p:cNvSpPr/>
              <p:nvPr/>
            </p:nvSpPr>
            <p:spPr>
              <a:xfrm>
                <a:off x="4635225" y="128820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6" name="Google Shape;2536;p61"/>
              <p:cNvSpPr/>
              <p:nvPr/>
            </p:nvSpPr>
            <p:spPr>
              <a:xfrm>
                <a:off x="4657425" y="131535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4" y="1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22" y="272"/>
                      <a:pt x="322" y="25"/>
                      <a:pt x="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61"/>
              <p:cNvSpPr/>
              <p:nvPr/>
            </p:nvSpPr>
            <p:spPr>
              <a:xfrm>
                <a:off x="4663000" y="1298850"/>
                <a:ext cx="99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291" extrusionOk="0">
                    <a:moveTo>
                      <a:pt x="114" y="0"/>
                    </a:moveTo>
                    <a:cubicBezTo>
                      <a:pt x="105" y="0"/>
                      <a:pt x="99" y="6"/>
                      <a:pt x="99" y="19"/>
                    </a:cubicBezTo>
                    <a:cubicBezTo>
                      <a:pt x="50" y="19"/>
                      <a:pt x="25" y="44"/>
                      <a:pt x="25" y="93"/>
                    </a:cubicBezTo>
                    <a:cubicBezTo>
                      <a:pt x="0" y="93"/>
                      <a:pt x="0" y="118"/>
                      <a:pt x="25" y="142"/>
                    </a:cubicBezTo>
                    <a:lnTo>
                      <a:pt x="25" y="192"/>
                    </a:lnTo>
                    <a:cubicBezTo>
                      <a:pt x="25" y="192"/>
                      <a:pt x="25" y="216"/>
                      <a:pt x="50" y="241"/>
                    </a:cubicBezTo>
                    <a:lnTo>
                      <a:pt x="74" y="266"/>
                    </a:lnTo>
                    <a:cubicBezTo>
                      <a:pt x="99" y="290"/>
                      <a:pt x="124" y="290"/>
                      <a:pt x="148" y="290"/>
                    </a:cubicBezTo>
                    <a:lnTo>
                      <a:pt x="321" y="290"/>
                    </a:lnTo>
                    <a:cubicBezTo>
                      <a:pt x="346" y="290"/>
                      <a:pt x="346" y="266"/>
                      <a:pt x="370" y="266"/>
                    </a:cubicBezTo>
                    <a:cubicBezTo>
                      <a:pt x="370" y="241"/>
                      <a:pt x="395" y="216"/>
                      <a:pt x="395" y="216"/>
                    </a:cubicBezTo>
                    <a:cubicBezTo>
                      <a:pt x="395" y="192"/>
                      <a:pt x="395" y="167"/>
                      <a:pt x="395" y="142"/>
                    </a:cubicBezTo>
                    <a:lnTo>
                      <a:pt x="395" y="118"/>
                    </a:lnTo>
                    <a:cubicBezTo>
                      <a:pt x="395" y="93"/>
                      <a:pt x="370" y="68"/>
                      <a:pt x="346" y="44"/>
                    </a:cubicBezTo>
                    <a:lnTo>
                      <a:pt x="321" y="19"/>
                    </a:lnTo>
                    <a:lnTo>
                      <a:pt x="148" y="19"/>
                    </a:lnTo>
                    <a:cubicBezTo>
                      <a:pt x="136" y="6"/>
                      <a:pt x="124" y="0"/>
                      <a:pt x="1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8" name="Google Shape;2538;p61"/>
              <p:cNvSpPr/>
              <p:nvPr/>
            </p:nvSpPr>
            <p:spPr>
              <a:xfrm>
                <a:off x="4646950" y="1304875"/>
                <a:ext cx="7425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389" extrusionOk="0">
                    <a:moveTo>
                      <a:pt x="124" y="0"/>
                    </a:moveTo>
                    <a:cubicBezTo>
                      <a:pt x="99" y="0"/>
                      <a:pt x="74" y="25"/>
                      <a:pt x="50" y="49"/>
                    </a:cubicBezTo>
                    <a:lnTo>
                      <a:pt x="25" y="74"/>
                    </a:lnTo>
                    <a:cubicBezTo>
                      <a:pt x="25" y="99"/>
                      <a:pt x="25" y="123"/>
                      <a:pt x="25" y="148"/>
                    </a:cubicBezTo>
                    <a:lnTo>
                      <a:pt x="25" y="247"/>
                    </a:lnTo>
                    <a:cubicBezTo>
                      <a:pt x="0" y="272"/>
                      <a:pt x="0" y="296"/>
                      <a:pt x="25" y="296"/>
                    </a:cubicBezTo>
                    <a:cubicBezTo>
                      <a:pt x="25" y="321"/>
                      <a:pt x="25" y="346"/>
                      <a:pt x="50" y="346"/>
                    </a:cubicBezTo>
                    <a:cubicBezTo>
                      <a:pt x="50" y="370"/>
                      <a:pt x="74" y="370"/>
                      <a:pt x="99" y="370"/>
                    </a:cubicBezTo>
                    <a:cubicBezTo>
                      <a:pt x="99" y="383"/>
                      <a:pt x="105" y="389"/>
                      <a:pt x="114" y="389"/>
                    </a:cubicBezTo>
                    <a:cubicBezTo>
                      <a:pt x="124" y="389"/>
                      <a:pt x="136" y="383"/>
                      <a:pt x="148" y="370"/>
                    </a:cubicBezTo>
                    <a:lnTo>
                      <a:pt x="173" y="370"/>
                    </a:lnTo>
                    <a:cubicBezTo>
                      <a:pt x="198" y="370"/>
                      <a:pt x="222" y="370"/>
                      <a:pt x="247" y="346"/>
                    </a:cubicBezTo>
                    <a:lnTo>
                      <a:pt x="272" y="321"/>
                    </a:lnTo>
                    <a:cubicBezTo>
                      <a:pt x="272" y="296"/>
                      <a:pt x="272" y="272"/>
                      <a:pt x="272" y="247"/>
                    </a:cubicBezTo>
                    <a:lnTo>
                      <a:pt x="297" y="247"/>
                    </a:lnTo>
                    <a:lnTo>
                      <a:pt x="297" y="123"/>
                    </a:lnTo>
                    <a:cubicBezTo>
                      <a:pt x="297" y="123"/>
                      <a:pt x="297" y="99"/>
                      <a:pt x="297" y="74"/>
                    </a:cubicBezTo>
                    <a:cubicBezTo>
                      <a:pt x="272" y="49"/>
                      <a:pt x="272" y="49"/>
                      <a:pt x="272" y="25"/>
                    </a:cubicBezTo>
                    <a:cubicBezTo>
                      <a:pt x="247" y="25"/>
                      <a:pt x="222" y="0"/>
                      <a:pt x="2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9" name="Google Shape;2539;p61"/>
              <p:cNvSpPr/>
              <p:nvPr/>
            </p:nvSpPr>
            <p:spPr>
              <a:xfrm>
                <a:off x="4646325" y="1328925"/>
                <a:ext cx="8675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8" extrusionOk="0">
                    <a:moveTo>
                      <a:pt x="173" y="1"/>
                    </a:moveTo>
                    <a:cubicBezTo>
                      <a:pt x="1" y="26"/>
                      <a:pt x="1" y="272"/>
                      <a:pt x="173" y="297"/>
                    </a:cubicBezTo>
                    <a:cubicBezTo>
                      <a:pt x="346" y="272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61"/>
              <p:cNvSpPr/>
              <p:nvPr/>
            </p:nvSpPr>
            <p:spPr>
              <a:xfrm>
                <a:off x="4668550" y="134807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8" y="0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1" name="Google Shape;2541;p61"/>
              <p:cNvSpPr/>
              <p:nvPr/>
            </p:nvSpPr>
            <p:spPr>
              <a:xfrm>
                <a:off x="4678425" y="1334500"/>
                <a:ext cx="99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297" extrusionOk="0">
                    <a:moveTo>
                      <a:pt x="198" y="0"/>
                    </a:moveTo>
                    <a:cubicBezTo>
                      <a:pt x="0" y="0"/>
                      <a:pt x="0" y="296"/>
                      <a:pt x="198" y="296"/>
                    </a:cubicBezTo>
                    <a:cubicBezTo>
                      <a:pt x="395" y="296"/>
                      <a:pt x="395" y="0"/>
                      <a:pt x="1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2" name="Google Shape;2542;p61"/>
              <p:cNvSpPr/>
              <p:nvPr/>
            </p:nvSpPr>
            <p:spPr>
              <a:xfrm>
                <a:off x="4677175" y="1356700"/>
                <a:ext cx="7450" cy="975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390" extrusionOk="0">
                    <a:moveTo>
                      <a:pt x="124" y="1"/>
                    </a:moveTo>
                    <a:cubicBezTo>
                      <a:pt x="100" y="1"/>
                      <a:pt x="75" y="26"/>
                      <a:pt x="50" y="50"/>
                    </a:cubicBezTo>
                    <a:lnTo>
                      <a:pt x="26" y="75"/>
                    </a:lnTo>
                    <a:cubicBezTo>
                      <a:pt x="26" y="100"/>
                      <a:pt x="1" y="124"/>
                      <a:pt x="1" y="149"/>
                    </a:cubicBezTo>
                    <a:lnTo>
                      <a:pt x="1" y="248"/>
                    </a:lnTo>
                    <a:cubicBezTo>
                      <a:pt x="1" y="272"/>
                      <a:pt x="1" y="297"/>
                      <a:pt x="1" y="297"/>
                    </a:cubicBezTo>
                    <a:cubicBezTo>
                      <a:pt x="26" y="322"/>
                      <a:pt x="26" y="347"/>
                      <a:pt x="26" y="347"/>
                    </a:cubicBezTo>
                    <a:cubicBezTo>
                      <a:pt x="50" y="371"/>
                      <a:pt x="75" y="371"/>
                      <a:pt x="75" y="371"/>
                    </a:cubicBezTo>
                    <a:cubicBezTo>
                      <a:pt x="87" y="384"/>
                      <a:pt x="100" y="390"/>
                      <a:pt x="112" y="390"/>
                    </a:cubicBezTo>
                    <a:cubicBezTo>
                      <a:pt x="124" y="390"/>
                      <a:pt x="137" y="384"/>
                      <a:pt x="149" y="371"/>
                    </a:cubicBezTo>
                    <a:lnTo>
                      <a:pt x="174" y="371"/>
                    </a:lnTo>
                    <a:cubicBezTo>
                      <a:pt x="199" y="371"/>
                      <a:pt x="223" y="347"/>
                      <a:pt x="248" y="347"/>
                    </a:cubicBezTo>
                    <a:lnTo>
                      <a:pt x="273" y="297"/>
                    </a:lnTo>
                    <a:cubicBezTo>
                      <a:pt x="273" y="297"/>
                      <a:pt x="273" y="272"/>
                      <a:pt x="273" y="248"/>
                    </a:cubicBezTo>
                    <a:lnTo>
                      <a:pt x="273" y="149"/>
                    </a:lnTo>
                    <a:cubicBezTo>
                      <a:pt x="297" y="124"/>
                      <a:pt x="297" y="100"/>
                      <a:pt x="273" y="75"/>
                    </a:cubicBezTo>
                    <a:cubicBezTo>
                      <a:pt x="273" y="75"/>
                      <a:pt x="273" y="50"/>
                      <a:pt x="248" y="50"/>
                    </a:cubicBezTo>
                    <a:cubicBezTo>
                      <a:pt x="248" y="26"/>
                      <a:pt x="223" y="26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3" name="Google Shape;2543;p61"/>
              <p:cNvSpPr/>
              <p:nvPr/>
            </p:nvSpPr>
            <p:spPr>
              <a:xfrm>
                <a:off x="4695700" y="1375850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73" y="0"/>
                    </a:moveTo>
                    <a:cubicBezTo>
                      <a:pt x="1" y="25"/>
                      <a:pt x="1" y="247"/>
                      <a:pt x="173" y="272"/>
                    </a:cubicBezTo>
                    <a:cubicBezTo>
                      <a:pt x="322" y="247"/>
                      <a:pt x="322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4" name="Google Shape;2544;p61"/>
              <p:cNvSpPr/>
              <p:nvPr/>
            </p:nvSpPr>
            <p:spPr>
              <a:xfrm>
                <a:off x="4709275" y="139190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6"/>
                    </a:cubicBezTo>
                    <a:cubicBezTo>
                      <a:pt x="322" y="272"/>
                      <a:pt x="322" y="25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5" name="Google Shape;2545;p61"/>
              <p:cNvSpPr/>
              <p:nvPr/>
            </p:nvSpPr>
            <p:spPr>
              <a:xfrm>
                <a:off x="4722850" y="140300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1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47" y="272"/>
                      <a:pt x="347" y="25"/>
                      <a:pt x="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6" name="Google Shape;2546;p61"/>
              <p:cNvSpPr/>
              <p:nvPr/>
            </p:nvSpPr>
            <p:spPr>
              <a:xfrm>
                <a:off x="4745075" y="131535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297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7" name="Google Shape;2547;p61"/>
              <p:cNvSpPr/>
              <p:nvPr/>
            </p:nvSpPr>
            <p:spPr>
              <a:xfrm>
                <a:off x="4750625" y="1293750"/>
                <a:ext cx="9900" cy="975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390" extrusionOk="0">
                    <a:moveTo>
                      <a:pt x="100" y="1"/>
                    </a:moveTo>
                    <a:cubicBezTo>
                      <a:pt x="75" y="25"/>
                      <a:pt x="50" y="25"/>
                      <a:pt x="50" y="50"/>
                    </a:cubicBezTo>
                    <a:lnTo>
                      <a:pt x="26" y="75"/>
                    </a:lnTo>
                    <a:cubicBezTo>
                      <a:pt x="1" y="99"/>
                      <a:pt x="1" y="124"/>
                      <a:pt x="1" y="149"/>
                    </a:cubicBezTo>
                    <a:lnTo>
                      <a:pt x="1" y="173"/>
                    </a:lnTo>
                    <a:cubicBezTo>
                      <a:pt x="1" y="198"/>
                      <a:pt x="26" y="223"/>
                      <a:pt x="50" y="248"/>
                    </a:cubicBezTo>
                    <a:lnTo>
                      <a:pt x="149" y="346"/>
                    </a:lnTo>
                    <a:cubicBezTo>
                      <a:pt x="174" y="371"/>
                      <a:pt x="174" y="371"/>
                      <a:pt x="198" y="371"/>
                    </a:cubicBezTo>
                    <a:cubicBezTo>
                      <a:pt x="211" y="383"/>
                      <a:pt x="217" y="389"/>
                      <a:pt x="223" y="389"/>
                    </a:cubicBezTo>
                    <a:cubicBezTo>
                      <a:pt x="229" y="389"/>
                      <a:pt x="236" y="383"/>
                      <a:pt x="248" y="371"/>
                    </a:cubicBezTo>
                    <a:lnTo>
                      <a:pt x="297" y="371"/>
                    </a:lnTo>
                    <a:cubicBezTo>
                      <a:pt x="322" y="371"/>
                      <a:pt x="347" y="371"/>
                      <a:pt x="347" y="346"/>
                    </a:cubicBezTo>
                    <a:lnTo>
                      <a:pt x="371" y="322"/>
                    </a:lnTo>
                    <a:cubicBezTo>
                      <a:pt x="396" y="297"/>
                      <a:pt x="396" y="272"/>
                      <a:pt x="396" y="248"/>
                    </a:cubicBezTo>
                    <a:lnTo>
                      <a:pt x="396" y="223"/>
                    </a:lnTo>
                    <a:cubicBezTo>
                      <a:pt x="396" y="198"/>
                      <a:pt x="371" y="173"/>
                      <a:pt x="347" y="149"/>
                    </a:cubicBezTo>
                    <a:lnTo>
                      <a:pt x="248" y="50"/>
                    </a:lnTo>
                    <a:cubicBezTo>
                      <a:pt x="248" y="25"/>
                      <a:pt x="223" y="1"/>
                      <a:pt x="1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8" name="Google Shape;2548;p61"/>
              <p:cNvSpPr/>
              <p:nvPr/>
            </p:nvSpPr>
            <p:spPr>
              <a:xfrm>
                <a:off x="4770400" y="1298850"/>
                <a:ext cx="9275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91" extrusionOk="0">
                    <a:moveTo>
                      <a:pt x="99" y="0"/>
                    </a:moveTo>
                    <a:cubicBezTo>
                      <a:pt x="93" y="0"/>
                      <a:pt x="86" y="6"/>
                      <a:pt x="74" y="19"/>
                    </a:cubicBezTo>
                    <a:cubicBezTo>
                      <a:pt x="49" y="19"/>
                      <a:pt x="49" y="19"/>
                      <a:pt x="25" y="44"/>
                    </a:cubicBezTo>
                    <a:cubicBezTo>
                      <a:pt x="0" y="44"/>
                      <a:pt x="0" y="68"/>
                      <a:pt x="0" y="93"/>
                    </a:cubicBezTo>
                    <a:cubicBezTo>
                      <a:pt x="0" y="93"/>
                      <a:pt x="0" y="118"/>
                      <a:pt x="0" y="142"/>
                    </a:cubicBezTo>
                    <a:lnTo>
                      <a:pt x="0" y="192"/>
                    </a:lnTo>
                    <a:cubicBezTo>
                      <a:pt x="0" y="192"/>
                      <a:pt x="25" y="216"/>
                      <a:pt x="25" y="241"/>
                    </a:cubicBezTo>
                    <a:lnTo>
                      <a:pt x="74" y="266"/>
                    </a:lnTo>
                    <a:cubicBezTo>
                      <a:pt x="99" y="266"/>
                      <a:pt x="99" y="290"/>
                      <a:pt x="148" y="290"/>
                    </a:cubicBezTo>
                    <a:lnTo>
                      <a:pt x="296" y="290"/>
                    </a:lnTo>
                    <a:cubicBezTo>
                      <a:pt x="321" y="266"/>
                      <a:pt x="346" y="266"/>
                      <a:pt x="346" y="266"/>
                    </a:cubicBezTo>
                    <a:cubicBezTo>
                      <a:pt x="370" y="241"/>
                      <a:pt x="370" y="216"/>
                      <a:pt x="370" y="216"/>
                    </a:cubicBezTo>
                    <a:cubicBezTo>
                      <a:pt x="370" y="192"/>
                      <a:pt x="370" y="167"/>
                      <a:pt x="370" y="142"/>
                    </a:cubicBezTo>
                    <a:lnTo>
                      <a:pt x="370" y="118"/>
                    </a:lnTo>
                    <a:cubicBezTo>
                      <a:pt x="370" y="93"/>
                      <a:pt x="370" y="68"/>
                      <a:pt x="346" y="44"/>
                    </a:cubicBezTo>
                    <a:lnTo>
                      <a:pt x="321" y="19"/>
                    </a:lnTo>
                    <a:lnTo>
                      <a:pt x="123" y="19"/>
                    </a:lnTo>
                    <a:cubicBezTo>
                      <a:pt x="111" y="6"/>
                      <a:pt x="10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9" name="Google Shape;2549;p61"/>
              <p:cNvSpPr/>
              <p:nvPr/>
            </p:nvSpPr>
            <p:spPr>
              <a:xfrm>
                <a:off x="4769150" y="1318450"/>
                <a:ext cx="86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72" extrusionOk="0">
                    <a:moveTo>
                      <a:pt x="173" y="0"/>
                    </a:moveTo>
                    <a:cubicBezTo>
                      <a:pt x="1" y="25"/>
                      <a:pt x="1" y="247"/>
                      <a:pt x="173" y="272"/>
                    </a:cubicBezTo>
                    <a:cubicBezTo>
                      <a:pt x="346" y="247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0" name="Google Shape;2550;p61"/>
              <p:cNvSpPr/>
              <p:nvPr/>
            </p:nvSpPr>
            <p:spPr>
              <a:xfrm>
                <a:off x="4758650" y="131535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297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1" name="Google Shape;2551;p61"/>
              <p:cNvSpPr/>
              <p:nvPr/>
            </p:nvSpPr>
            <p:spPr>
              <a:xfrm>
                <a:off x="4737675" y="1329550"/>
                <a:ext cx="92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273" extrusionOk="0">
                    <a:moveTo>
                      <a:pt x="75" y="1"/>
                    </a:moveTo>
                    <a:cubicBezTo>
                      <a:pt x="50" y="1"/>
                      <a:pt x="50" y="1"/>
                      <a:pt x="25" y="25"/>
                    </a:cubicBezTo>
                    <a:cubicBezTo>
                      <a:pt x="25" y="25"/>
                      <a:pt x="1" y="50"/>
                      <a:pt x="1" y="75"/>
                    </a:cubicBezTo>
                    <a:cubicBezTo>
                      <a:pt x="1" y="99"/>
                      <a:pt x="1" y="99"/>
                      <a:pt x="1" y="124"/>
                    </a:cubicBezTo>
                    <a:lnTo>
                      <a:pt x="1" y="173"/>
                    </a:lnTo>
                    <a:cubicBezTo>
                      <a:pt x="1" y="198"/>
                      <a:pt x="25" y="223"/>
                      <a:pt x="25" y="223"/>
                    </a:cubicBezTo>
                    <a:lnTo>
                      <a:pt x="75" y="247"/>
                    </a:lnTo>
                    <a:cubicBezTo>
                      <a:pt x="99" y="272"/>
                      <a:pt x="124" y="272"/>
                      <a:pt x="149" y="272"/>
                    </a:cubicBezTo>
                    <a:lnTo>
                      <a:pt x="297" y="272"/>
                    </a:lnTo>
                    <a:cubicBezTo>
                      <a:pt x="346" y="247"/>
                      <a:pt x="371" y="223"/>
                      <a:pt x="371" y="198"/>
                    </a:cubicBezTo>
                    <a:cubicBezTo>
                      <a:pt x="371" y="173"/>
                      <a:pt x="371" y="149"/>
                      <a:pt x="371" y="149"/>
                    </a:cubicBezTo>
                    <a:lnTo>
                      <a:pt x="371" y="99"/>
                    </a:lnTo>
                    <a:cubicBezTo>
                      <a:pt x="371" y="75"/>
                      <a:pt x="346" y="50"/>
                      <a:pt x="346" y="50"/>
                    </a:cubicBezTo>
                    <a:lnTo>
                      <a:pt x="321" y="25"/>
                    </a:lnTo>
                    <a:cubicBezTo>
                      <a:pt x="297" y="1"/>
                      <a:pt x="272" y="1"/>
                      <a:pt x="2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2" name="Google Shape;2552;p61"/>
              <p:cNvSpPr/>
              <p:nvPr/>
            </p:nvSpPr>
            <p:spPr>
              <a:xfrm>
                <a:off x="4750025" y="134560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3" name="Google Shape;2553;p61"/>
              <p:cNvSpPr/>
              <p:nvPr/>
            </p:nvSpPr>
            <p:spPr>
              <a:xfrm>
                <a:off x="4764225" y="136720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8" y="1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4" name="Google Shape;2554;p61"/>
              <p:cNvSpPr/>
              <p:nvPr/>
            </p:nvSpPr>
            <p:spPr>
              <a:xfrm>
                <a:off x="4758650" y="1337575"/>
                <a:ext cx="80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3" extrusionOk="0">
                    <a:moveTo>
                      <a:pt x="149" y="1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322" y="247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5" name="Google Shape;2555;p61"/>
              <p:cNvSpPr/>
              <p:nvPr/>
            </p:nvSpPr>
            <p:spPr>
              <a:xfrm>
                <a:off x="4676575" y="1285725"/>
                <a:ext cx="80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3" extrusionOk="0">
                    <a:moveTo>
                      <a:pt x="173" y="1"/>
                    </a:moveTo>
                    <a:cubicBezTo>
                      <a:pt x="0" y="1"/>
                      <a:pt x="0" y="248"/>
                      <a:pt x="173" y="272"/>
                    </a:cubicBezTo>
                    <a:cubicBezTo>
                      <a:pt x="321" y="248"/>
                      <a:pt x="321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6" name="Google Shape;2556;p61"/>
              <p:cNvSpPr/>
              <p:nvPr/>
            </p:nvSpPr>
            <p:spPr>
              <a:xfrm>
                <a:off x="4669175" y="1326475"/>
                <a:ext cx="6800" cy="99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396" extrusionOk="0">
                    <a:moveTo>
                      <a:pt x="99" y="0"/>
                    </a:moveTo>
                    <a:cubicBezTo>
                      <a:pt x="74" y="25"/>
                      <a:pt x="49" y="25"/>
                      <a:pt x="49" y="50"/>
                    </a:cubicBezTo>
                    <a:lnTo>
                      <a:pt x="25" y="74"/>
                    </a:lnTo>
                    <a:cubicBezTo>
                      <a:pt x="0" y="99"/>
                      <a:pt x="0" y="124"/>
                      <a:pt x="0" y="148"/>
                    </a:cubicBezTo>
                    <a:lnTo>
                      <a:pt x="0" y="247"/>
                    </a:lnTo>
                    <a:cubicBezTo>
                      <a:pt x="0" y="272"/>
                      <a:pt x="0" y="296"/>
                      <a:pt x="0" y="321"/>
                    </a:cubicBezTo>
                    <a:cubicBezTo>
                      <a:pt x="25" y="346"/>
                      <a:pt x="49" y="370"/>
                      <a:pt x="74" y="395"/>
                    </a:cubicBezTo>
                    <a:lnTo>
                      <a:pt x="173" y="395"/>
                    </a:lnTo>
                    <a:cubicBezTo>
                      <a:pt x="198" y="395"/>
                      <a:pt x="222" y="370"/>
                      <a:pt x="222" y="346"/>
                    </a:cubicBezTo>
                    <a:lnTo>
                      <a:pt x="247" y="321"/>
                    </a:lnTo>
                    <a:cubicBezTo>
                      <a:pt x="272" y="296"/>
                      <a:pt x="272" y="272"/>
                      <a:pt x="272" y="247"/>
                    </a:cubicBezTo>
                    <a:lnTo>
                      <a:pt x="272" y="148"/>
                    </a:lnTo>
                    <a:cubicBezTo>
                      <a:pt x="272" y="124"/>
                      <a:pt x="272" y="99"/>
                      <a:pt x="272" y="99"/>
                    </a:cubicBezTo>
                    <a:cubicBezTo>
                      <a:pt x="272" y="50"/>
                      <a:pt x="222" y="25"/>
                      <a:pt x="1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7" name="Google Shape;2557;p61"/>
              <p:cNvSpPr/>
              <p:nvPr/>
            </p:nvSpPr>
            <p:spPr>
              <a:xfrm>
                <a:off x="4799400" y="1432600"/>
                <a:ext cx="57425" cy="56325"/>
              </a:xfrm>
              <a:custGeom>
                <a:avLst/>
                <a:gdLst/>
                <a:ahLst/>
                <a:cxnLst/>
                <a:rect l="l" t="t" r="r" b="b"/>
                <a:pathLst>
                  <a:path w="2297" h="2253" extrusionOk="0">
                    <a:moveTo>
                      <a:pt x="2137" y="1"/>
                    </a:moveTo>
                    <a:cubicBezTo>
                      <a:pt x="2078" y="1"/>
                      <a:pt x="2014" y="45"/>
                      <a:pt x="2000" y="125"/>
                    </a:cubicBezTo>
                    <a:cubicBezTo>
                      <a:pt x="2025" y="495"/>
                      <a:pt x="1976" y="866"/>
                      <a:pt x="1877" y="1236"/>
                    </a:cubicBezTo>
                    <a:cubicBezTo>
                      <a:pt x="1827" y="1384"/>
                      <a:pt x="1753" y="1532"/>
                      <a:pt x="1655" y="1680"/>
                    </a:cubicBezTo>
                    <a:cubicBezTo>
                      <a:pt x="1556" y="1804"/>
                      <a:pt x="1432" y="1878"/>
                      <a:pt x="1284" y="1878"/>
                    </a:cubicBezTo>
                    <a:cubicBezTo>
                      <a:pt x="1136" y="1878"/>
                      <a:pt x="988" y="1829"/>
                      <a:pt x="865" y="1730"/>
                    </a:cubicBezTo>
                    <a:cubicBezTo>
                      <a:pt x="741" y="1606"/>
                      <a:pt x="642" y="1483"/>
                      <a:pt x="568" y="1310"/>
                    </a:cubicBezTo>
                    <a:cubicBezTo>
                      <a:pt x="395" y="989"/>
                      <a:pt x="247" y="619"/>
                      <a:pt x="173" y="249"/>
                    </a:cubicBezTo>
                    <a:lnTo>
                      <a:pt x="173" y="249"/>
                    </a:lnTo>
                    <a:lnTo>
                      <a:pt x="198" y="273"/>
                    </a:lnTo>
                    <a:cubicBezTo>
                      <a:pt x="176" y="218"/>
                      <a:pt x="133" y="192"/>
                      <a:pt x="94" y="192"/>
                    </a:cubicBezTo>
                    <a:cubicBezTo>
                      <a:pt x="45" y="192"/>
                      <a:pt x="0" y="230"/>
                      <a:pt x="0" y="298"/>
                    </a:cubicBezTo>
                    <a:cubicBezTo>
                      <a:pt x="0" y="693"/>
                      <a:pt x="99" y="1113"/>
                      <a:pt x="272" y="1483"/>
                    </a:cubicBezTo>
                    <a:cubicBezTo>
                      <a:pt x="346" y="1680"/>
                      <a:pt x="469" y="1853"/>
                      <a:pt x="642" y="2001"/>
                    </a:cubicBezTo>
                    <a:cubicBezTo>
                      <a:pt x="798" y="2157"/>
                      <a:pt x="1012" y="2252"/>
                      <a:pt x="1233" y="2252"/>
                    </a:cubicBezTo>
                    <a:cubicBezTo>
                      <a:pt x="1259" y="2252"/>
                      <a:pt x="1284" y="2251"/>
                      <a:pt x="1309" y="2248"/>
                    </a:cubicBezTo>
                    <a:cubicBezTo>
                      <a:pt x="1556" y="2248"/>
                      <a:pt x="1778" y="2125"/>
                      <a:pt x="1926" y="1927"/>
                    </a:cubicBezTo>
                    <a:cubicBezTo>
                      <a:pt x="2074" y="1755"/>
                      <a:pt x="2173" y="1557"/>
                      <a:pt x="2222" y="1335"/>
                    </a:cubicBezTo>
                    <a:cubicBezTo>
                      <a:pt x="2296" y="915"/>
                      <a:pt x="2296" y="495"/>
                      <a:pt x="2247" y="100"/>
                    </a:cubicBezTo>
                    <a:cubicBezTo>
                      <a:pt x="2236" y="32"/>
                      <a:pt x="2188" y="1"/>
                      <a:pt x="2137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8" name="Google Shape;2558;p61"/>
            <p:cNvGrpSpPr/>
            <p:nvPr/>
          </p:nvGrpSpPr>
          <p:grpSpPr>
            <a:xfrm>
              <a:off x="2511498" y="4097083"/>
              <a:ext cx="2065319" cy="1069174"/>
              <a:chOff x="81640" y="3752714"/>
              <a:chExt cx="2749360" cy="1423288"/>
            </a:xfrm>
          </p:grpSpPr>
          <p:grpSp>
            <p:nvGrpSpPr>
              <p:cNvPr id="2559" name="Google Shape;2559;p61"/>
              <p:cNvGrpSpPr/>
              <p:nvPr/>
            </p:nvGrpSpPr>
            <p:grpSpPr>
              <a:xfrm flipH="1">
                <a:off x="1266029" y="3763087"/>
                <a:ext cx="1564972" cy="1412915"/>
                <a:chOff x="118036" y="3956867"/>
                <a:chExt cx="1343439" cy="1212802"/>
              </a:xfrm>
            </p:grpSpPr>
            <p:sp>
              <p:nvSpPr>
                <p:cNvPr id="2560" name="Google Shape;2560;p61"/>
                <p:cNvSpPr/>
                <p:nvPr/>
              </p:nvSpPr>
              <p:spPr>
                <a:xfrm>
                  <a:off x="158017" y="3956867"/>
                  <a:ext cx="1303458" cy="1212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84" h="14221" fill="none" extrusionOk="0">
                      <a:moveTo>
                        <a:pt x="14246" y="14196"/>
                      </a:moveTo>
                      <a:cubicBezTo>
                        <a:pt x="14246" y="14196"/>
                        <a:pt x="15283" y="9258"/>
                        <a:pt x="13629" y="7506"/>
                      </a:cubicBezTo>
                      <a:cubicBezTo>
                        <a:pt x="12839" y="6666"/>
                        <a:pt x="12024" y="6888"/>
                        <a:pt x="11407" y="7333"/>
                      </a:cubicBezTo>
                      <a:cubicBezTo>
                        <a:pt x="10987" y="7678"/>
                        <a:pt x="10345" y="7382"/>
                        <a:pt x="10370" y="6839"/>
                      </a:cubicBezTo>
                      <a:cubicBezTo>
                        <a:pt x="10444" y="4889"/>
                        <a:pt x="10345" y="1951"/>
                        <a:pt x="9210" y="1235"/>
                      </a:cubicBezTo>
                      <a:cubicBezTo>
                        <a:pt x="7259" y="0"/>
                        <a:pt x="6000" y="1037"/>
                        <a:pt x="5531" y="6567"/>
                      </a:cubicBezTo>
                      <a:cubicBezTo>
                        <a:pt x="5531" y="6592"/>
                        <a:pt x="5012" y="9110"/>
                        <a:pt x="3655" y="7333"/>
                      </a:cubicBezTo>
                      <a:cubicBezTo>
                        <a:pt x="50" y="2592"/>
                        <a:pt x="1" y="14221"/>
                        <a:pt x="1" y="142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2"/>
                  </a:solidFill>
                  <a:prstDash val="solid"/>
                  <a:miter lim="2468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1" name="Google Shape;2561;p61"/>
                <p:cNvSpPr/>
                <p:nvPr/>
              </p:nvSpPr>
              <p:spPr>
                <a:xfrm>
                  <a:off x="118036" y="4079423"/>
                  <a:ext cx="1119512" cy="108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5" h="10843" extrusionOk="0">
                      <a:moveTo>
                        <a:pt x="4225" y="1"/>
                      </a:moveTo>
                      <a:cubicBezTo>
                        <a:pt x="4078" y="1"/>
                        <a:pt x="3929" y="41"/>
                        <a:pt x="3778" y="127"/>
                      </a:cubicBezTo>
                      <a:cubicBezTo>
                        <a:pt x="2149" y="1090"/>
                        <a:pt x="3754" y="6127"/>
                        <a:pt x="4519" y="8225"/>
                      </a:cubicBezTo>
                      <a:cubicBezTo>
                        <a:pt x="4622" y="8492"/>
                        <a:pt x="4468" y="8810"/>
                        <a:pt x="4286" y="8810"/>
                      </a:cubicBezTo>
                      <a:cubicBezTo>
                        <a:pt x="4249" y="8810"/>
                        <a:pt x="4211" y="8797"/>
                        <a:pt x="4173" y="8768"/>
                      </a:cubicBezTo>
                      <a:cubicBezTo>
                        <a:pt x="3219" y="8072"/>
                        <a:pt x="2089" y="6912"/>
                        <a:pt x="1324" y="6912"/>
                      </a:cubicBezTo>
                      <a:cubicBezTo>
                        <a:pt x="1139" y="6912"/>
                        <a:pt x="975" y="6980"/>
                        <a:pt x="840" y="7139"/>
                      </a:cubicBezTo>
                      <a:cubicBezTo>
                        <a:pt x="1" y="8102"/>
                        <a:pt x="1063" y="9929"/>
                        <a:pt x="1630" y="10842"/>
                      </a:cubicBezTo>
                      <a:lnTo>
                        <a:pt x="11210" y="10842"/>
                      </a:lnTo>
                      <a:cubicBezTo>
                        <a:pt x="11234" y="8991"/>
                        <a:pt x="11185" y="3510"/>
                        <a:pt x="9605" y="2349"/>
                      </a:cubicBezTo>
                      <a:cubicBezTo>
                        <a:pt x="9505" y="2271"/>
                        <a:pt x="9385" y="2234"/>
                        <a:pt x="9265" y="2234"/>
                      </a:cubicBezTo>
                      <a:cubicBezTo>
                        <a:pt x="9119" y="2234"/>
                        <a:pt x="8973" y="2290"/>
                        <a:pt x="8864" y="2399"/>
                      </a:cubicBezTo>
                      <a:cubicBezTo>
                        <a:pt x="8568" y="2695"/>
                        <a:pt x="8124" y="3287"/>
                        <a:pt x="7852" y="4596"/>
                      </a:cubicBezTo>
                      <a:cubicBezTo>
                        <a:pt x="7788" y="4877"/>
                        <a:pt x="7618" y="5019"/>
                        <a:pt x="7446" y="5019"/>
                      </a:cubicBezTo>
                      <a:cubicBezTo>
                        <a:pt x="7285" y="5019"/>
                        <a:pt x="7121" y="4895"/>
                        <a:pt x="7037" y="4645"/>
                      </a:cubicBezTo>
                      <a:cubicBezTo>
                        <a:pt x="6443" y="2666"/>
                        <a:pt x="5419" y="1"/>
                        <a:pt x="422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562" name="Google Shape;2562;p61"/>
              <p:cNvSpPr/>
              <p:nvPr/>
            </p:nvSpPr>
            <p:spPr>
              <a:xfrm>
                <a:off x="81640" y="3752714"/>
                <a:ext cx="1608124" cy="1412898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3" name="Google Shape;2563;p61"/>
              <p:cNvSpPr/>
              <p:nvPr/>
            </p:nvSpPr>
            <p:spPr>
              <a:xfrm>
                <a:off x="272952" y="3944282"/>
                <a:ext cx="1181403" cy="1212904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" name="Audio Recording Nov 7, 2021 at 12:09:06 AM" descr="Audio Recording Nov 7, 2021 at 12:09:06 AM">
            <a:hlinkClick r:id="" action="ppaction://media"/>
            <a:extLst>
              <a:ext uri="{FF2B5EF4-FFF2-40B4-BE49-F238E27FC236}">
                <a16:creationId xmlns:a16="http://schemas.microsoft.com/office/drawing/2014/main" id="{18C7B5A3-09EA-B84F-B215-3DB2AFE0A40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31582" y="424098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" name="Google Shape;1788;p50"/>
          <p:cNvSpPr txBox="1">
            <a:spLocks noGrp="1"/>
          </p:cNvSpPr>
          <p:nvPr>
            <p:ph type="title"/>
          </p:nvPr>
        </p:nvSpPr>
        <p:spPr>
          <a:xfrm>
            <a:off x="488154" y="1288491"/>
            <a:ext cx="7798019" cy="19317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/>
              <a:t>your</a:t>
            </a:r>
            <a:endParaRPr sz="12000" dirty="0"/>
          </a:p>
        </p:txBody>
      </p:sp>
      <p:grpSp>
        <p:nvGrpSpPr>
          <p:cNvPr id="1793" name="Google Shape;1793;p50"/>
          <p:cNvGrpSpPr/>
          <p:nvPr/>
        </p:nvGrpSpPr>
        <p:grpSpPr>
          <a:xfrm>
            <a:off x="4018085" y="3288323"/>
            <a:ext cx="1679372" cy="1855031"/>
            <a:chOff x="3699627" y="2397554"/>
            <a:chExt cx="1744744" cy="2745946"/>
          </a:xfrm>
        </p:grpSpPr>
        <p:sp>
          <p:nvSpPr>
            <p:cNvPr id="1794" name="Google Shape;1794;p50"/>
            <p:cNvSpPr/>
            <p:nvPr/>
          </p:nvSpPr>
          <p:spPr>
            <a:xfrm>
              <a:off x="3931500" y="4897800"/>
              <a:ext cx="1136100" cy="2457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5" name="Google Shape;1795;p50"/>
            <p:cNvGrpSpPr/>
            <p:nvPr/>
          </p:nvGrpSpPr>
          <p:grpSpPr>
            <a:xfrm>
              <a:off x="4792452" y="4563538"/>
              <a:ext cx="651919" cy="572675"/>
              <a:chOff x="4506078" y="3820689"/>
              <a:chExt cx="726291" cy="638078"/>
            </a:xfrm>
          </p:grpSpPr>
          <p:sp>
            <p:nvSpPr>
              <p:cNvPr id="1796" name="Google Shape;1796;p50"/>
              <p:cNvSpPr/>
              <p:nvPr/>
            </p:nvSpPr>
            <p:spPr>
              <a:xfrm>
                <a:off x="4506078" y="3820689"/>
                <a:ext cx="726291" cy="638078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50"/>
              <p:cNvSpPr/>
              <p:nvPr/>
            </p:nvSpPr>
            <p:spPr>
              <a:xfrm>
                <a:off x="4592477" y="3907203"/>
                <a:ext cx="533567" cy="547759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8" name="Google Shape;1798;p50"/>
            <p:cNvGrpSpPr/>
            <p:nvPr/>
          </p:nvGrpSpPr>
          <p:grpSpPr>
            <a:xfrm>
              <a:off x="3971733" y="2397554"/>
              <a:ext cx="1055621" cy="2706250"/>
              <a:chOff x="6057925" y="1372000"/>
              <a:chExt cx="425225" cy="1090175"/>
            </a:xfrm>
          </p:grpSpPr>
          <p:sp>
            <p:nvSpPr>
              <p:cNvPr id="1799" name="Google Shape;1799;p50"/>
              <p:cNvSpPr/>
              <p:nvPr/>
            </p:nvSpPr>
            <p:spPr>
              <a:xfrm>
                <a:off x="6173350" y="2185900"/>
                <a:ext cx="124075" cy="241400"/>
              </a:xfrm>
              <a:custGeom>
                <a:avLst/>
                <a:gdLst/>
                <a:ahLst/>
                <a:cxnLst/>
                <a:rect l="l" t="t" r="r" b="b"/>
                <a:pathLst>
                  <a:path w="4963" h="9656" extrusionOk="0">
                    <a:moveTo>
                      <a:pt x="1751" y="0"/>
                    </a:moveTo>
                    <a:cubicBezTo>
                      <a:pt x="1419" y="0"/>
                      <a:pt x="1219" y="191"/>
                      <a:pt x="1270" y="191"/>
                    </a:cubicBezTo>
                    <a:cubicBezTo>
                      <a:pt x="1273" y="191"/>
                      <a:pt x="1278" y="190"/>
                      <a:pt x="1284" y="188"/>
                    </a:cubicBezTo>
                    <a:cubicBezTo>
                      <a:pt x="1284" y="188"/>
                      <a:pt x="3382" y="7150"/>
                      <a:pt x="2543" y="7767"/>
                    </a:cubicBezTo>
                    <a:cubicBezTo>
                      <a:pt x="1728" y="8384"/>
                      <a:pt x="0" y="9150"/>
                      <a:pt x="420" y="9495"/>
                    </a:cubicBezTo>
                    <a:cubicBezTo>
                      <a:pt x="557" y="9608"/>
                      <a:pt x="958" y="9655"/>
                      <a:pt x="1443" y="9655"/>
                    </a:cubicBezTo>
                    <a:cubicBezTo>
                      <a:pt x="2441" y="9655"/>
                      <a:pt x="3793" y="9456"/>
                      <a:pt x="3926" y="9224"/>
                    </a:cubicBezTo>
                    <a:cubicBezTo>
                      <a:pt x="4148" y="8878"/>
                      <a:pt x="4963" y="6434"/>
                      <a:pt x="3777" y="2657"/>
                    </a:cubicBezTo>
                    <a:cubicBezTo>
                      <a:pt x="3068" y="440"/>
                      <a:pt x="2256" y="0"/>
                      <a:pt x="175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50"/>
              <p:cNvSpPr/>
              <p:nvPr/>
            </p:nvSpPr>
            <p:spPr>
              <a:xfrm>
                <a:off x="6062250" y="1372000"/>
                <a:ext cx="304925" cy="1090175"/>
              </a:xfrm>
              <a:custGeom>
                <a:avLst/>
                <a:gdLst/>
                <a:ahLst/>
                <a:cxnLst/>
                <a:rect l="l" t="t" r="r" b="b"/>
                <a:pathLst>
                  <a:path w="12197" h="43607" extrusionOk="0">
                    <a:moveTo>
                      <a:pt x="8406" y="1"/>
                    </a:moveTo>
                    <a:cubicBezTo>
                      <a:pt x="8362" y="1"/>
                      <a:pt x="8317" y="3"/>
                      <a:pt x="8271" y="6"/>
                    </a:cubicBezTo>
                    <a:cubicBezTo>
                      <a:pt x="7998" y="27"/>
                      <a:pt x="7738" y="34"/>
                      <a:pt x="7488" y="34"/>
                    </a:cubicBezTo>
                    <a:cubicBezTo>
                      <a:pt x="7029" y="34"/>
                      <a:pt x="6606" y="11"/>
                      <a:pt x="6206" y="11"/>
                    </a:cubicBezTo>
                    <a:cubicBezTo>
                      <a:pt x="5269" y="11"/>
                      <a:pt x="4463" y="136"/>
                      <a:pt x="3629" y="969"/>
                    </a:cubicBezTo>
                    <a:cubicBezTo>
                      <a:pt x="2247" y="2376"/>
                      <a:pt x="0" y="2524"/>
                      <a:pt x="148" y="3784"/>
                    </a:cubicBezTo>
                    <a:cubicBezTo>
                      <a:pt x="148" y="3784"/>
                      <a:pt x="1981" y="5594"/>
                      <a:pt x="3484" y="5594"/>
                    </a:cubicBezTo>
                    <a:cubicBezTo>
                      <a:pt x="3541" y="5594"/>
                      <a:pt x="3598" y="5591"/>
                      <a:pt x="3654" y="5586"/>
                    </a:cubicBezTo>
                    <a:cubicBezTo>
                      <a:pt x="3823" y="5569"/>
                      <a:pt x="3984" y="5561"/>
                      <a:pt x="4135" y="5561"/>
                    </a:cubicBezTo>
                    <a:cubicBezTo>
                      <a:pt x="5348" y="5561"/>
                      <a:pt x="5918" y="6074"/>
                      <a:pt x="5061" y="6820"/>
                    </a:cubicBezTo>
                    <a:cubicBezTo>
                      <a:pt x="4074" y="7635"/>
                      <a:pt x="3111" y="9758"/>
                      <a:pt x="3259" y="12400"/>
                    </a:cubicBezTo>
                    <a:cubicBezTo>
                      <a:pt x="3407" y="15042"/>
                      <a:pt x="3703" y="14770"/>
                      <a:pt x="3160" y="18128"/>
                    </a:cubicBezTo>
                    <a:cubicBezTo>
                      <a:pt x="2617" y="21461"/>
                      <a:pt x="3456" y="22720"/>
                      <a:pt x="4296" y="25929"/>
                    </a:cubicBezTo>
                    <a:cubicBezTo>
                      <a:pt x="5135" y="29139"/>
                      <a:pt x="3506" y="34299"/>
                      <a:pt x="5456" y="35830"/>
                    </a:cubicBezTo>
                    <a:cubicBezTo>
                      <a:pt x="7431" y="37360"/>
                      <a:pt x="8962" y="38052"/>
                      <a:pt x="8542" y="39854"/>
                    </a:cubicBezTo>
                    <a:cubicBezTo>
                      <a:pt x="8147" y="41681"/>
                      <a:pt x="6049" y="42940"/>
                      <a:pt x="6469" y="43483"/>
                    </a:cubicBezTo>
                    <a:cubicBezTo>
                      <a:pt x="6532" y="43569"/>
                      <a:pt x="6656" y="43607"/>
                      <a:pt x="6821" y="43607"/>
                    </a:cubicBezTo>
                    <a:cubicBezTo>
                      <a:pt x="7744" y="43607"/>
                      <a:pt x="9950" y="42432"/>
                      <a:pt x="9950" y="42076"/>
                    </a:cubicBezTo>
                    <a:cubicBezTo>
                      <a:pt x="9950" y="41656"/>
                      <a:pt x="9382" y="37484"/>
                      <a:pt x="9357" y="35262"/>
                    </a:cubicBezTo>
                    <a:cubicBezTo>
                      <a:pt x="9357" y="33015"/>
                      <a:pt x="10616" y="35385"/>
                      <a:pt x="11011" y="29534"/>
                    </a:cubicBezTo>
                    <a:cubicBezTo>
                      <a:pt x="11406" y="23658"/>
                      <a:pt x="10838" y="21313"/>
                      <a:pt x="11530" y="17683"/>
                    </a:cubicBezTo>
                    <a:cubicBezTo>
                      <a:pt x="12196" y="14054"/>
                      <a:pt x="9950" y="10721"/>
                      <a:pt x="10345" y="6796"/>
                    </a:cubicBezTo>
                    <a:cubicBezTo>
                      <a:pt x="10730" y="2986"/>
                      <a:pt x="10245" y="1"/>
                      <a:pt x="84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50"/>
              <p:cNvSpPr/>
              <p:nvPr/>
            </p:nvSpPr>
            <p:spPr>
              <a:xfrm>
                <a:off x="6285050" y="2008500"/>
                <a:ext cx="198100" cy="430100"/>
              </a:xfrm>
              <a:custGeom>
                <a:avLst/>
                <a:gdLst/>
                <a:ahLst/>
                <a:cxnLst/>
                <a:rect l="l" t="t" r="r" b="b"/>
                <a:pathLst>
                  <a:path w="7924" h="17204" extrusionOk="0">
                    <a:moveTo>
                      <a:pt x="2075" y="0"/>
                    </a:moveTo>
                    <a:cubicBezTo>
                      <a:pt x="2075" y="0"/>
                      <a:pt x="248" y="4642"/>
                      <a:pt x="124" y="6913"/>
                    </a:cubicBezTo>
                    <a:cubicBezTo>
                      <a:pt x="1" y="9185"/>
                      <a:pt x="1334" y="14295"/>
                      <a:pt x="2914" y="16419"/>
                    </a:cubicBezTo>
                    <a:cubicBezTo>
                      <a:pt x="3337" y="16978"/>
                      <a:pt x="3801" y="17203"/>
                      <a:pt x="4268" y="17203"/>
                    </a:cubicBezTo>
                    <a:cubicBezTo>
                      <a:pt x="5573" y="17203"/>
                      <a:pt x="6898" y="15447"/>
                      <a:pt x="7407" y="14320"/>
                    </a:cubicBezTo>
                    <a:cubicBezTo>
                      <a:pt x="7924" y="13153"/>
                      <a:pt x="7537" y="11928"/>
                      <a:pt x="7209" y="11928"/>
                    </a:cubicBezTo>
                    <a:cubicBezTo>
                      <a:pt x="7114" y="11928"/>
                      <a:pt x="7024" y="12031"/>
                      <a:pt x="6963" y="12271"/>
                    </a:cubicBezTo>
                    <a:cubicBezTo>
                      <a:pt x="6691" y="13308"/>
                      <a:pt x="5679" y="13382"/>
                      <a:pt x="4642" y="13802"/>
                    </a:cubicBezTo>
                    <a:cubicBezTo>
                      <a:pt x="4524" y="13849"/>
                      <a:pt x="4409" y="13873"/>
                      <a:pt x="4298" y="13873"/>
                    </a:cubicBezTo>
                    <a:cubicBezTo>
                      <a:pt x="3439" y="13873"/>
                      <a:pt x="2831" y="12465"/>
                      <a:pt x="2766" y="10148"/>
                    </a:cubicBezTo>
                    <a:cubicBezTo>
                      <a:pt x="2667" y="7531"/>
                      <a:pt x="2075" y="0"/>
                      <a:pt x="20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50"/>
              <p:cNvSpPr/>
              <p:nvPr/>
            </p:nvSpPr>
            <p:spPr>
              <a:xfrm>
                <a:off x="6057925" y="1436950"/>
                <a:ext cx="44850" cy="42725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709" extrusionOk="0">
                    <a:moveTo>
                      <a:pt x="890" y="0"/>
                    </a:moveTo>
                    <a:cubicBezTo>
                      <a:pt x="172" y="0"/>
                      <a:pt x="148" y="1087"/>
                      <a:pt x="148" y="1087"/>
                    </a:cubicBezTo>
                    <a:cubicBezTo>
                      <a:pt x="148" y="1087"/>
                      <a:pt x="0" y="1605"/>
                      <a:pt x="914" y="1704"/>
                    </a:cubicBezTo>
                    <a:cubicBezTo>
                      <a:pt x="938" y="1707"/>
                      <a:pt x="962" y="1708"/>
                      <a:pt x="984" y="1708"/>
                    </a:cubicBezTo>
                    <a:cubicBezTo>
                      <a:pt x="1794" y="1708"/>
                      <a:pt x="1634" y="48"/>
                      <a:pt x="914" y="0"/>
                    </a:cubicBezTo>
                    <a:cubicBezTo>
                      <a:pt x="906" y="0"/>
                      <a:pt x="897" y="0"/>
                      <a:pt x="890" y="0"/>
                    </a:cubicBezTo>
                    <a:close/>
                  </a:path>
                </a:pathLst>
              </a:custGeom>
              <a:solidFill>
                <a:srgbClr val="DBC4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50"/>
              <p:cNvSpPr/>
              <p:nvPr/>
            </p:nvSpPr>
            <p:spPr>
              <a:xfrm>
                <a:off x="6192475" y="1496200"/>
                <a:ext cx="82725" cy="795625"/>
              </a:xfrm>
              <a:custGeom>
                <a:avLst/>
                <a:gdLst/>
                <a:ahLst/>
                <a:cxnLst/>
                <a:rect l="l" t="t" r="r" b="b"/>
                <a:pathLst>
                  <a:path w="3309" h="31825" fill="none" extrusionOk="0">
                    <a:moveTo>
                      <a:pt x="395" y="1210"/>
                    </a:moveTo>
                    <a:cubicBezTo>
                      <a:pt x="395" y="1210"/>
                      <a:pt x="3284" y="1"/>
                      <a:pt x="3284" y="1605"/>
                    </a:cubicBezTo>
                    <a:cubicBezTo>
                      <a:pt x="3309" y="3210"/>
                      <a:pt x="1309" y="8148"/>
                      <a:pt x="2025" y="10543"/>
                    </a:cubicBezTo>
                    <a:cubicBezTo>
                      <a:pt x="2741" y="12962"/>
                      <a:pt x="2864" y="17875"/>
                      <a:pt x="1679" y="21702"/>
                    </a:cubicBezTo>
                    <a:cubicBezTo>
                      <a:pt x="494" y="25504"/>
                      <a:pt x="0" y="29627"/>
                      <a:pt x="1630" y="31825"/>
                    </a:cubicBezTo>
                  </a:path>
                </a:pathLst>
              </a:custGeom>
              <a:noFill/>
              <a:ln w="6175" cap="rnd" cmpd="sng">
                <a:solidFill>
                  <a:srgbClr val="FFFFFF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50"/>
              <p:cNvSpPr/>
              <p:nvPr/>
            </p:nvSpPr>
            <p:spPr>
              <a:xfrm>
                <a:off x="6122725" y="1558950"/>
                <a:ext cx="167375" cy="428725"/>
              </a:xfrm>
              <a:custGeom>
                <a:avLst/>
                <a:gdLst/>
                <a:ahLst/>
                <a:cxnLst/>
                <a:rect l="l" t="t" r="r" b="b"/>
                <a:pathLst>
                  <a:path w="6695" h="17149" extrusionOk="0">
                    <a:moveTo>
                      <a:pt x="5079" y="0"/>
                    </a:moveTo>
                    <a:cubicBezTo>
                      <a:pt x="4917" y="0"/>
                      <a:pt x="4746" y="19"/>
                      <a:pt x="4568" y="58"/>
                    </a:cubicBezTo>
                    <a:cubicBezTo>
                      <a:pt x="3334" y="355"/>
                      <a:pt x="3482" y="3589"/>
                      <a:pt x="3482" y="3934"/>
                    </a:cubicBezTo>
                    <a:cubicBezTo>
                      <a:pt x="3482" y="3934"/>
                      <a:pt x="3778" y="6477"/>
                      <a:pt x="3975" y="8280"/>
                    </a:cubicBezTo>
                    <a:cubicBezTo>
                      <a:pt x="4198" y="10082"/>
                      <a:pt x="963" y="12008"/>
                      <a:pt x="494" y="13267"/>
                    </a:cubicBezTo>
                    <a:cubicBezTo>
                      <a:pt x="1" y="14526"/>
                      <a:pt x="766" y="16229"/>
                      <a:pt x="1531" y="16995"/>
                    </a:cubicBezTo>
                    <a:cubicBezTo>
                      <a:pt x="1641" y="17101"/>
                      <a:pt x="1736" y="17148"/>
                      <a:pt x="1817" y="17148"/>
                    </a:cubicBezTo>
                    <a:cubicBezTo>
                      <a:pt x="2304" y="17148"/>
                      <a:pt x="2307" y="15453"/>
                      <a:pt x="2074" y="14501"/>
                    </a:cubicBezTo>
                    <a:cubicBezTo>
                      <a:pt x="1803" y="13390"/>
                      <a:pt x="5506" y="10699"/>
                      <a:pt x="5926" y="9934"/>
                    </a:cubicBezTo>
                    <a:cubicBezTo>
                      <a:pt x="6346" y="9168"/>
                      <a:pt x="6444" y="3218"/>
                      <a:pt x="6568" y="1861"/>
                    </a:cubicBezTo>
                    <a:cubicBezTo>
                      <a:pt x="6695" y="677"/>
                      <a:pt x="6043" y="0"/>
                      <a:pt x="507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50"/>
              <p:cNvSpPr/>
              <p:nvPr/>
            </p:nvSpPr>
            <p:spPr>
              <a:xfrm>
                <a:off x="6179500" y="157460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321"/>
                    </a:cubicBezTo>
                    <a:cubicBezTo>
                      <a:pt x="347" y="272"/>
                      <a:pt x="347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50"/>
              <p:cNvSpPr/>
              <p:nvPr/>
            </p:nvSpPr>
            <p:spPr>
              <a:xfrm>
                <a:off x="6200500" y="1548050"/>
                <a:ext cx="8050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421" extrusionOk="0">
                    <a:moveTo>
                      <a:pt x="124" y="0"/>
                    </a:moveTo>
                    <a:cubicBezTo>
                      <a:pt x="99" y="0"/>
                      <a:pt x="74" y="25"/>
                      <a:pt x="50" y="50"/>
                    </a:cubicBezTo>
                    <a:lnTo>
                      <a:pt x="25" y="75"/>
                    </a:lnTo>
                    <a:cubicBezTo>
                      <a:pt x="25" y="99"/>
                      <a:pt x="0" y="124"/>
                      <a:pt x="0" y="149"/>
                    </a:cubicBezTo>
                    <a:lnTo>
                      <a:pt x="0" y="272"/>
                    </a:lnTo>
                    <a:cubicBezTo>
                      <a:pt x="0" y="297"/>
                      <a:pt x="0" y="321"/>
                      <a:pt x="0" y="321"/>
                    </a:cubicBezTo>
                    <a:cubicBezTo>
                      <a:pt x="25" y="371"/>
                      <a:pt x="50" y="395"/>
                      <a:pt x="99" y="420"/>
                    </a:cubicBezTo>
                    <a:lnTo>
                      <a:pt x="198" y="420"/>
                    </a:lnTo>
                    <a:cubicBezTo>
                      <a:pt x="223" y="420"/>
                      <a:pt x="247" y="395"/>
                      <a:pt x="272" y="371"/>
                    </a:cubicBezTo>
                    <a:lnTo>
                      <a:pt x="297" y="346"/>
                    </a:lnTo>
                    <a:cubicBezTo>
                      <a:pt x="297" y="321"/>
                      <a:pt x="321" y="297"/>
                      <a:pt x="321" y="272"/>
                    </a:cubicBezTo>
                    <a:lnTo>
                      <a:pt x="321" y="149"/>
                    </a:lnTo>
                    <a:cubicBezTo>
                      <a:pt x="321" y="124"/>
                      <a:pt x="321" y="99"/>
                      <a:pt x="297" y="99"/>
                    </a:cubicBezTo>
                    <a:cubicBezTo>
                      <a:pt x="297" y="75"/>
                      <a:pt x="297" y="50"/>
                      <a:pt x="272" y="50"/>
                    </a:cubicBezTo>
                    <a:cubicBezTo>
                      <a:pt x="272" y="25"/>
                      <a:pt x="247" y="0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50"/>
              <p:cNvSpPr/>
              <p:nvPr/>
            </p:nvSpPr>
            <p:spPr>
              <a:xfrm>
                <a:off x="6218400" y="1553600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3" y="1"/>
                    </a:moveTo>
                    <a:cubicBezTo>
                      <a:pt x="0" y="50"/>
                      <a:pt x="0" y="272"/>
                      <a:pt x="173" y="322"/>
                    </a:cubicBezTo>
                    <a:cubicBezTo>
                      <a:pt x="321" y="272"/>
                      <a:pt x="321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50"/>
              <p:cNvSpPr/>
              <p:nvPr/>
            </p:nvSpPr>
            <p:spPr>
              <a:xfrm>
                <a:off x="6206050" y="1527075"/>
                <a:ext cx="8675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1" extrusionOk="0">
                    <a:moveTo>
                      <a:pt x="173" y="0"/>
                    </a:moveTo>
                    <a:cubicBezTo>
                      <a:pt x="1" y="25"/>
                      <a:pt x="1" y="272"/>
                      <a:pt x="173" y="321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50"/>
              <p:cNvSpPr/>
              <p:nvPr/>
            </p:nvSpPr>
            <p:spPr>
              <a:xfrm>
                <a:off x="6244925" y="153262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321"/>
                    </a:cubicBezTo>
                    <a:cubicBezTo>
                      <a:pt x="347" y="272"/>
                      <a:pt x="347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50"/>
              <p:cNvSpPr/>
              <p:nvPr/>
            </p:nvSpPr>
            <p:spPr>
              <a:xfrm>
                <a:off x="6223950" y="153570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1"/>
                    </a:moveTo>
                    <a:cubicBezTo>
                      <a:pt x="1" y="50"/>
                      <a:pt x="1" y="272"/>
                      <a:pt x="173" y="322"/>
                    </a:cubicBezTo>
                    <a:cubicBezTo>
                      <a:pt x="346" y="272"/>
                      <a:pt x="346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50"/>
              <p:cNvSpPr/>
              <p:nvPr/>
            </p:nvSpPr>
            <p:spPr>
              <a:xfrm>
                <a:off x="6191850" y="160422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321"/>
                    </a:cubicBezTo>
                    <a:cubicBezTo>
                      <a:pt x="322" y="272"/>
                      <a:pt x="322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50"/>
              <p:cNvSpPr/>
              <p:nvPr/>
            </p:nvSpPr>
            <p:spPr>
              <a:xfrm>
                <a:off x="6167775" y="1616550"/>
                <a:ext cx="8675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8" extrusionOk="0">
                    <a:moveTo>
                      <a:pt x="174" y="1"/>
                    </a:moveTo>
                    <a:cubicBezTo>
                      <a:pt x="1" y="26"/>
                      <a:pt x="1" y="273"/>
                      <a:pt x="174" y="297"/>
                    </a:cubicBezTo>
                    <a:cubicBezTo>
                      <a:pt x="346" y="273"/>
                      <a:pt x="346" y="26"/>
                      <a:pt x="17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50"/>
              <p:cNvSpPr/>
              <p:nvPr/>
            </p:nvSpPr>
            <p:spPr>
              <a:xfrm>
                <a:off x="6171475" y="165482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322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50"/>
              <p:cNvSpPr/>
              <p:nvPr/>
            </p:nvSpPr>
            <p:spPr>
              <a:xfrm>
                <a:off x="6177050" y="1687550"/>
                <a:ext cx="86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22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321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50"/>
              <p:cNvSpPr/>
              <p:nvPr/>
            </p:nvSpPr>
            <p:spPr>
              <a:xfrm>
                <a:off x="6172100" y="1717325"/>
                <a:ext cx="74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414" extrusionOk="0">
                    <a:moveTo>
                      <a:pt x="186" y="0"/>
                    </a:moveTo>
                    <a:cubicBezTo>
                      <a:pt x="173" y="0"/>
                      <a:pt x="161" y="7"/>
                      <a:pt x="149" y="19"/>
                    </a:cubicBezTo>
                    <a:lnTo>
                      <a:pt x="124" y="19"/>
                    </a:lnTo>
                    <a:cubicBezTo>
                      <a:pt x="99" y="19"/>
                      <a:pt x="75" y="19"/>
                      <a:pt x="50" y="44"/>
                    </a:cubicBezTo>
                    <a:lnTo>
                      <a:pt x="25" y="68"/>
                    </a:lnTo>
                    <a:cubicBezTo>
                      <a:pt x="1" y="93"/>
                      <a:pt x="1" y="118"/>
                      <a:pt x="1" y="167"/>
                    </a:cubicBezTo>
                    <a:lnTo>
                      <a:pt x="1" y="266"/>
                    </a:lnTo>
                    <a:cubicBezTo>
                      <a:pt x="1" y="290"/>
                      <a:pt x="1" y="315"/>
                      <a:pt x="1" y="340"/>
                    </a:cubicBezTo>
                    <a:cubicBezTo>
                      <a:pt x="1" y="365"/>
                      <a:pt x="25" y="365"/>
                      <a:pt x="25" y="389"/>
                    </a:cubicBezTo>
                    <a:cubicBezTo>
                      <a:pt x="50" y="389"/>
                      <a:pt x="50" y="414"/>
                      <a:pt x="75" y="414"/>
                    </a:cubicBezTo>
                    <a:lnTo>
                      <a:pt x="173" y="414"/>
                    </a:lnTo>
                    <a:cubicBezTo>
                      <a:pt x="198" y="414"/>
                      <a:pt x="223" y="389"/>
                      <a:pt x="248" y="389"/>
                    </a:cubicBezTo>
                    <a:lnTo>
                      <a:pt x="272" y="340"/>
                    </a:lnTo>
                    <a:cubicBezTo>
                      <a:pt x="297" y="315"/>
                      <a:pt x="297" y="290"/>
                      <a:pt x="297" y="266"/>
                    </a:cubicBezTo>
                    <a:lnTo>
                      <a:pt x="297" y="142"/>
                    </a:lnTo>
                    <a:cubicBezTo>
                      <a:pt x="297" y="118"/>
                      <a:pt x="297" y="118"/>
                      <a:pt x="297" y="93"/>
                    </a:cubicBezTo>
                    <a:cubicBezTo>
                      <a:pt x="272" y="44"/>
                      <a:pt x="248" y="19"/>
                      <a:pt x="223" y="19"/>
                    </a:cubicBezTo>
                    <a:cubicBezTo>
                      <a:pt x="211" y="7"/>
                      <a:pt x="198" y="0"/>
                      <a:pt x="186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50"/>
              <p:cNvSpPr/>
              <p:nvPr/>
            </p:nvSpPr>
            <p:spPr>
              <a:xfrm>
                <a:off x="6153575" y="1711625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6"/>
                    </a:cubicBezTo>
                    <a:cubicBezTo>
                      <a:pt x="347" y="272"/>
                      <a:pt x="347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50"/>
              <p:cNvSpPr/>
              <p:nvPr/>
            </p:nvSpPr>
            <p:spPr>
              <a:xfrm>
                <a:off x="6150500" y="1664075"/>
                <a:ext cx="8675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8" extrusionOk="0">
                    <a:moveTo>
                      <a:pt x="173" y="1"/>
                    </a:moveTo>
                    <a:cubicBezTo>
                      <a:pt x="1" y="26"/>
                      <a:pt x="1" y="273"/>
                      <a:pt x="173" y="297"/>
                    </a:cubicBezTo>
                    <a:cubicBezTo>
                      <a:pt x="346" y="273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50"/>
              <p:cNvSpPr/>
              <p:nvPr/>
            </p:nvSpPr>
            <p:spPr>
              <a:xfrm>
                <a:off x="6153575" y="174125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6"/>
                    </a:cubicBezTo>
                    <a:cubicBezTo>
                      <a:pt x="347" y="272"/>
                      <a:pt x="347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50"/>
              <p:cNvSpPr/>
              <p:nvPr/>
            </p:nvSpPr>
            <p:spPr>
              <a:xfrm>
                <a:off x="6159750" y="178260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321"/>
                    </a:cubicBezTo>
                    <a:cubicBezTo>
                      <a:pt x="347" y="272"/>
                      <a:pt x="347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50"/>
              <p:cNvSpPr/>
              <p:nvPr/>
            </p:nvSpPr>
            <p:spPr>
              <a:xfrm>
                <a:off x="6175200" y="1779500"/>
                <a:ext cx="1050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322" extrusionOk="0">
                    <a:moveTo>
                      <a:pt x="99" y="1"/>
                    </a:moveTo>
                    <a:cubicBezTo>
                      <a:pt x="74" y="1"/>
                      <a:pt x="49" y="25"/>
                      <a:pt x="49" y="25"/>
                    </a:cubicBezTo>
                    <a:cubicBezTo>
                      <a:pt x="25" y="50"/>
                      <a:pt x="0" y="75"/>
                      <a:pt x="0" y="75"/>
                    </a:cubicBezTo>
                    <a:cubicBezTo>
                      <a:pt x="0" y="100"/>
                      <a:pt x="0" y="124"/>
                      <a:pt x="0" y="149"/>
                    </a:cubicBezTo>
                    <a:lnTo>
                      <a:pt x="0" y="174"/>
                    </a:lnTo>
                    <a:cubicBezTo>
                      <a:pt x="0" y="198"/>
                      <a:pt x="25" y="223"/>
                      <a:pt x="49" y="248"/>
                    </a:cubicBezTo>
                    <a:lnTo>
                      <a:pt x="74" y="272"/>
                    </a:lnTo>
                    <a:cubicBezTo>
                      <a:pt x="99" y="297"/>
                      <a:pt x="124" y="297"/>
                      <a:pt x="148" y="322"/>
                    </a:cubicBezTo>
                    <a:lnTo>
                      <a:pt x="321" y="322"/>
                    </a:lnTo>
                    <a:cubicBezTo>
                      <a:pt x="346" y="297"/>
                      <a:pt x="370" y="297"/>
                      <a:pt x="370" y="272"/>
                    </a:cubicBezTo>
                    <a:cubicBezTo>
                      <a:pt x="395" y="272"/>
                      <a:pt x="395" y="248"/>
                      <a:pt x="420" y="223"/>
                    </a:cubicBezTo>
                    <a:cubicBezTo>
                      <a:pt x="420" y="198"/>
                      <a:pt x="420" y="198"/>
                      <a:pt x="420" y="174"/>
                    </a:cubicBezTo>
                    <a:lnTo>
                      <a:pt x="420" y="124"/>
                    </a:lnTo>
                    <a:cubicBezTo>
                      <a:pt x="395" y="100"/>
                      <a:pt x="395" y="75"/>
                      <a:pt x="370" y="50"/>
                    </a:cubicBezTo>
                    <a:lnTo>
                      <a:pt x="346" y="25"/>
                    </a:lnTo>
                    <a:cubicBezTo>
                      <a:pt x="321" y="25"/>
                      <a:pt x="296" y="1"/>
                      <a:pt x="247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50"/>
              <p:cNvSpPr/>
              <p:nvPr/>
            </p:nvSpPr>
            <p:spPr>
              <a:xfrm>
                <a:off x="6157300" y="18153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3" y="1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21" y="272"/>
                      <a:pt x="321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50"/>
              <p:cNvSpPr/>
              <p:nvPr/>
            </p:nvSpPr>
            <p:spPr>
              <a:xfrm>
                <a:off x="6154200" y="183875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1"/>
                    </a:moveTo>
                    <a:cubicBezTo>
                      <a:pt x="1" y="50"/>
                      <a:pt x="1" y="297"/>
                      <a:pt x="173" y="322"/>
                    </a:cubicBezTo>
                    <a:cubicBezTo>
                      <a:pt x="346" y="297"/>
                      <a:pt x="346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50"/>
              <p:cNvSpPr/>
              <p:nvPr/>
            </p:nvSpPr>
            <p:spPr>
              <a:xfrm>
                <a:off x="6160675" y="1957875"/>
                <a:ext cx="8675" cy="2487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95" extrusionOk="0">
                    <a:moveTo>
                      <a:pt x="186" y="1"/>
                    </a:moveTo>
                    <a:cubicBezTo>
                      <a:pt x="87" y="1"/>
                      <a:pt x="13" y="75"/>
                      <a:pt x="13" y="149"/>
                    </a:cubicBezTo>
                    <a:lnTo>
                      <a:pt x="13" y="865"/>
                    </a:lnTo>
                    <a:cubicBezTo>
                      <a:pt x="1" y="951"/>
                      <a:pt x="87" y="995"/>
                      <a:pt x="174" y="995"/>
                    </a:cubicBezTo>
                    <a:cubicBezTo>
                      <a:pt x="260" y="995"/>
                      <a:pt x="347" y="951"/>
                      <a:pt x="334" y="865"/>
                    </a:cubicBezTo>
                    <a:lnTo>
                      <a:pt x="334" y="149"/>
                    </a:lnTo>
                    <a:cubicBezTo>
                      <a:pt x="334" y="75"/>
                      <a:pt x="260" y="1"/>
                      <a:pt x="186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50"/>
              <p:cNvSpPr/>
              <p:nvPr/>
            </p:nvSpPr>
            <p:spPr>
              <a:xfrm>
                <a:off x="6143100" y="1939975"/>
                <a:ext cx="13600" cy="3475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1390" extrusionOk="0">
                    <a:moveTo>
                      <a:pt x="173" y="1"/>
                    </a:moveTo>
                    <a:cubicBezTo>
                      <a:pt x="74" y="1"/>
                      <a:pt x="0" y="75"/>
                      <a:pt x="0" y="149"/>
                    </a:cubicBezTo>
                    <a:cubicBezTo>
                      <a:pt x="25" y="544"/>
                      <a:pt x="99" y="914"/>
                      <a:pt x="222" y="1285"/>
                    </a:cubicBezTo>
                    <a:cubicBezTo>
                      <a:pt x="243" y="1346"/>
                      <a:pt x="313" y="1390"/>
                      <a:pt x="379" y="1390"/>
                    </a:cubicBezTo>
                    <a:cubicBezTo>
                      <a:pt x="393" y="1390"/>
                      <a:pt x="407" y="1388"/>
                      <a:pt x="420" y="1384"/>
                    </a:cubicBezTo>
                    <a:cubicBezTo>
                      <a:pt x="494" y="1359"/>
                      <a:pt x="543" y="1260"/>
                      <a:pt x="519" y="1186"/>
                    </a:cubicBezTo>
                    <a:cubicBezTo>
                      <a:pt x="420" y="865"/>
                      <a:pt x="346" y="519"/>
                      <a:pt x="321" y="149"/>
                    </a:cubicBezTo>
                    <a:cubicBezTo>
                      <a:pt x="321" y="75"/>
                      <a:pt x="247" y="1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50"/>
              <p:cNvSpPr/>
              <p:nvPr/>
            </p:nvSpPr>
            <p:spPr>
              <a:xfrm>
                <a:off x="6423925" y="235167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22" y="272"/>
                      <a:pt x="322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50"/>
              <p:cNvSpPr/>
              <p:nvPr/>
            </p:nvSpPr>
            <p:spPr>
              <a:xfrm>
                <a:off x="6441825" y="235722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322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50"/>
              <p:cNvSpPr/>
              <p:nvPr/>
            </p:nvSpPr>
            <p:spPr>
              <a:xfrm>
                <a:off x="6453550" y="2333150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4" y="1"/>
                    </a:moveTo>
                    <a:cubicBezTo>
                      <a:pt x="1" y="50"/>
                      <a:pt x="1" y="297"/>
                      <a:pt x="174" y="322"/>
                    </a:cubicBezTo>
                    <a:cubicBezTo>
                      <a:pt x="322" y="297"/>
                      <a:pt x="322" y="50"/>
                      <a:pt x="17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50"/>
              <p:cNvSpPr/>
              <p:nvPr/>
            </p:nvSpPr>
            <p:spPr>
              <a:xfrm>
                <a:off x="6417750" y="2393025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1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47" y="272"/>
                      <a:pt x="347" y="25"/>
                      <a:pt x="17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50"/>
              <p:cNvSpPr/>
              <p:nvPr/>
            </p:nvSpPr>
            <p:spPr>
              <a:xfrm>
                <a:off x="6391225" y="2372050"/>
                <a:ext cx="86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22" extrusionOk="0">
                    <a:moveTo>
                      <a:pt x="173" y="0"/>
                    </a:moveTo>
                    <a:cubicBezTo>
                      <a:pt x="0" y="50"/>
                      <a:pt x="0" y="296"/>
                      <a:pt x="173" y="321"/>
                    </a:cubicBezTo>
                    <a:cubicBezTo>
                      <a:pt x="346" y="296"/>
                      <a:pt x="346" y="50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50"/>
              <p:cNvSpPr/>
              <p:nvPr/>
            </p:nvSpPr>
            <p:spPr>
              <a:xfrm>
                <a:off x="6414675" y="237205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0"/>
                    </a:moveTo>
                    <a:cubicBezTo>
                      <a:pt x="0" y="50"/>
                      <a:pt x="0" y="272"/>
                      <a:pt x="173" y="321"/>
                    </a:cubicBezTo>
                    <a:cubicBezTo>
                      <a:pt x="346" y="272"/>
                      <a:pt x="346" y="50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50"/>
              <p:cNvSpPr/>
              <p:nvPr/>
            </p:nvSpPr>
            <p:spPr>
              <a:xfrm>
                <a:off x="6373325" y="2363400"/>
                <a:ext cx="86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22" extrusionOk="0">
                    <a:moveTo>
                      <a:pt x="173" y="1"/>
                    </a:moveTo>
                    <a:cubicBezTo>
                      <a:pt x="0" y="25"/>
                      <a:pt x="0" y="272"/>
                      <a:pt x="173" y="321"/>
                    </a:cubicBezTo>
                    <a:cubicBezTo>
                      <a:pt x="346" y="272"/>
                      <a:pt x="346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50"/>
              <p:cNvSpPr/>
              <p:nvPr/>
            </p:nvSpPr>
            <p:spPr>
              <a:xfrm>
                <a:off x="6358500" y="237575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46" y="272"/>
                      <a:pt x="346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50"/>
              <p:cNvSpPr/>
              <p:nvPr/>
            </p:nvSpPr>
            <p:spPr>
              <a:xfrm>
                <a:off x="6343700" y="2336850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3" y="1"/>
                    </a:moveTo>
                    <a:cubicBezTo>
                      <a:pt x="0" y="26"/>
                      <a:pt x="0" y="272"/>
                      <a:pt x="173" y="322"/>
                    </a:cubicBezTo>
                    <a:cubicBezTo>
                      <a:pt x="321" y="272"/>
                      <a:pt x="321" y="26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50"/>
              <p:cNvSpPr/>
              <p:nvPr/>
            </p:nvSpPr>
            <p:spPr>
              <a:xfrm>
                <a:off x="6346150" y="231895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1"/>
                    </a:moveTo>
                    <a:cubicBezTo>
                      <a:pt x="1" y="26"/>
                      <a:pt x="1" y="273"/>
                      <a:pt x="174" y="322"/>
                    </a:cubicBezTo>
                    <a:cubicBezTo>
                      <a:pt x="347" y="273"/>
                      <a:pt x="347" y="26"/>
                      <a:pt x="17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50"/>
              <p:cNvSpPr/>
              <p:nvPr/>
            </p:nvSpPr>
            <p:spPr>
              <a:xfrm>
                <a:off x="6331350" y="228932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1"/>
                    </a:moveTo>
                    <a:cubicBezTo>
                      <a:pt x="0" y="50"/>
                      <a:pt x="0" y="272"/>
                      <a:pt x="173" y="322"/>
                    </a:cubicBezTo>
                    <a:cubicBezTo>
                      <a:pt x="346" y="272"/>
                      <a:pt x="346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50"/>
              <p:cNvSpPr/>
              <p:nvPr/>
            </p:nvSpPr>
            <p:spPr>
              <a:xfrm>
                <a:off x="6334425" y="2265875"/>
                <a:ext cx="111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97" extrusionOk="0">
                    <a:moveTo>
                      <a:pt x="100" y="1"/>
                    </a:moveTo>
                    <a:cubicBezTo>
                      <a:pt x="100" y="1"/>
                      <a:pt x="75" y="25"/>
                      <a:pt x="50" y="25"/>
                    </a:cubicBezTo>
                    <a:cubicBezTo>
                      <a:pt x="50" y="50"/>
                      <a:pt x="26" y="50"/>
                      <a:pt x="26" y="75"/>
                    </a:cubicBezTo>
                    <a:cubicBezTo>
                      <a:pt x="26" y="99"/>
                      <a:pt x="1" y="124"/>
                      <a:pt x="26" y="149"/>
                    </a:cubicBezTo>
                    <a:lnTo>
                      <a:pt x="26" y="173"/>
                    </a:lnTo>
                    <a:cubicBezTo>
                      <a:pt x="26" y="198"/>
                      <a:pt x="26" y="223"/>
                      <a:pt x="50" y="248"/>
                    </a:cubicBezTo>
                    <a:lnTo>
                      <a:pt x="75" y="272"/>
                    </a:lnTo>
                    <a:cubicBezTo>
                      <a:pt x="100" y="297"/>
                      <a:pt x="124" y="297"/>
                      <a:pt x="174" y="297"/>
                    </a:cubicBezTo>
                    <a:lnTo>
                      <a:pt x="346" y="297"/>
                    </a:lnTo>
                    <a:cubicBezTo>
                      <a:pt x="371" y="297"/>
                      <a:pt x="371" y="272"/>
                      <a:pt x="396" y="272"/>
                    </a:cubicBezTo>
                    <a:cubicBezTo>
                      <a:pt x="396" y="248"/>
                      <a:pt x="421" y="223"/>
                      <a:pt x="421" y="223"/>
                    </a:cubicBezTo>
                    <a:cubicBezTo>
                      <a:pt x="445" y="198"/>
                      <a:pt x="445" y="173"/>
                      <a:pt x="445" y="149"/>
                    </a:cubicBezTo>
                    <a:lnTo>
                      <a:pt x="445" y="124"/>
                    </a:lnTo>
                    <a:cubicBezTo>
                      <a:pt x="421" y="75"/>
                      <a:pt x="421" y="75"/>
                      <a:pt x="396" y="50"/>
                    </a:cubicBezTo>
                    <a:lnTo>
                      <a:pt x="371" y="25"/>
                    </a:lnTo>
                    <a:cubicBezTo>
                      <a:pt x="346" y="1"/>
                      <a:pt x="322" y="1"/>
                      <a:pt x="297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50"/>
              <p:cNvSpPr/>
              <p:nvPr/>
            </p:nvSpPr>
            <p:spPr>
              <a:xfrm>
                <a:off x="6334425" y="2251075"/>
                <a:ext cx="105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14" extrusionOk="0">
                    <a:moveTo>
                      <a:pt x="100" y="0"/>
                    </a:moveTo>
                    <a:cubicBezTo>
                      <a:pt x="75" y="0"/>
                      <a:pt x="75" y="25"/>
                      <a:pt x="50" y="25"/>
                    </a:cubicBezTo>
                    <a:lnTo>
                      <a:pt x="26" y="74"/>
                    </a:lnTo>
                    <a:cubicBezTo>
                      <a:pt x="1" y="99"/>
                      <a:pt x="1" y="124"/>
                      <a:pt x="1" y="148"/>
                    </a:cubicBezTo>
                    <a:lnTo>
                      <a:pt x="1" y="198"/>
                    </a:lnTo>
                    <a:cubicBezTo>
                      <a:pt x="1" y="222"/>
                      <a:pt x="26" y="222"/>
                      <a:pt x="50" y="247"/>
                    </a:cubicBezTo>
                    <a:lnTo>
                      <a:pt x="174" y="370"/>
                    </a:lnTo>
                    <a:cubicBezTo>
                      <a:pt x="174" y="395"/>
                      <a:pt x="198" y="395"/>
                      <a:pt x="223" y="395"/>
                    </a:cubicBezTo>
                    <a:cubicBezTo>
                      <a:pt x="223" y="408"/>
                      <a:pt x="229" y="414"/>
                      <a:pt x="238" y="414"/>
                    </a:cubicBezTo>
                    <a:cubicBezTo>
                      <a:pt x="248" y="414"/>
                      <a:pt x="260" y="408"/>
                      <a:pt x="272" y="395"/>
                    </a:cubicBezTo>
                    <a:cubicBezTo>
                      <a:pt x="285" y="408"/>
                      <a:pt x="297" y="414"/>
                      <a:pt x="306" y="414"/>
                    </a:cubicBezTo>
                    <a:cubicBezTo>
                      <a:pt x="316" y="414"/>
                      <a:pt x="322" y="408"/>
                      <a:pt x="322" y="395"/>
                    </a:cubicBezTo>
                    <a:cubicBezTo>
                      <a:pt x="346" y="395"/>
                      <a:pt x="371" y="395"/>
                      <a:pt x="371" y="370"/>
                    </a:cubicBezTo>
                    <a:lnTo>
                      <a:pt x="396" y="346"/>
                    </a:lnTo>
                    <a:cubicBezTo>
                      <a:pt x="421" y="321"/>
                      <a:pt x="421" y="296"/>
                      <a:pt x="421" y="272"/>
                    </a:cubicBezTo>
                    <a:lnTo>
                      <a:pt x="421" y="222"/>
                    </a:lnTo>
                    <a:cubicBezTo>
                      <a:pt x="421" y="198"/>
                      <a:pt x="421" y="173"/>
                      <a:pt x="396" y="148"/>
                    </a:cubicBezTo>
                    <a:cubicBezTo>
                      <a:pt x="346" y="124"/>
                      <a:pt x="322" y="74"/>
                      <a:pt x="272" y="25"/>
                    </a:cubicBezTo>
                    <a:cubicBezTo>
                      <a:pt x="248" y="25"/>
                      <a:pt x="248" y="0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50"/>
              <p:cNvSpPr/>
              <p:nvPr/>
            </p:nvSpPr>
            <p:spPr>
              <a:xfrm>
                <a:off x="6325800" y="2220975"/>
                <a:ext cx="10500" cy="790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316" extrusionOk="0">
                    <a:moveTo>
                      <a:pt x="111" y="1"/>
                    </a:moveTo>
                    <a:cubicBezTo>
                      <a:pt x="99" y="1"/>
                      <a:pt x="87" y="7"/>
                      <a:pt x="74" y="19"/>
                    </a:cubicBezTo>
                    <a:cubicBezTo>
                      <a:pt x="50" y="19"/>
                      <a:pt x="50" y="19"/>
                      <a:pt x="25" y="44"/>
                    </a:cubicBezTo>
                    <a:cubicBezTo>
                      <a:pt x="0" y="44"/>
                      <a:pt x="0" y="68"/>
                      <a:pt x="0" y="93"/>
                    </a:cubicBezTo>
                    <a:cubicBezTo>
                      <a:pt x="0" y="118"/>
                      <a:pt x="0" y="118"/>
                      <a:pt x="0" y="143"/>
                    </a:cubicBezTo>
                    <a:lnTo>
                      <a:pt x="0" y="192"/>
                    </a:lnTo>
                    <a:cubicBezTo>
                      <a:pt x="0" y="217"/>
                      <a:pt x="25" y="241"/>
                      <a:pt x="25" y="266"/>
                    </a:cubicBezTo>
                    <a:lnTo>
                      <a:pt x="74" y="291"/>
                    </a:lnTo>
                    <a:cubicBezTo>
                      <a:pt x="99" y="291"/>
                      <a:pt x="124" y="315"/>
                      <a:pt x="148" y="315"/>
                    </a:cubicBezTo>
                    <a:lnTo>
                      <a:pt x="272" y="315"/>
                    </a:lnTo>
                    <a:cubicBezTo>
                      <a:pt x="296" y="315"/>
                      <a:pt x="296" y="315"/>
                      <a:pt x="321" y="291"/>
                    </a:cubicBezTo>
                    <a:cubicBezTo>
                      <a:pt x="371" y="291"/>
                      <a:pt x="395" y="266"/>
                      <a:pt x="395" y="217"/>
                    </a:cubicBezTo>
                    <a:cubicBezTo>
                      <a:pt x="420" y="192"/>
                      <a:pt x="420" y="192"/>
                      <a:pt x="395" y="167"/>
                    </a:cubicBezTo>
                    <a:lnTo>
                      <a:pt x="395" y="118"/>
                    </a:lnTo>
                    <a:cubicBezTo>
                      <a:pt x="395" y="93"/>
                      <a:pt x="395" y="68"/>
                      <a:pt x="371" y="44"/>
                    </a:cubicBezTo>
                    <a:lnTo>
                      <a:pt x="346" y="19"/>
                    </a:lnTo>
                    <a:cubicBezTo>
                      <a:pt x="329" y="19"/>
                      <a:pt x="302" y="8"/>
                      <a:pt x="278" y="8"/>
                    </a:cubicBezTo>
                    <a:cubicBezTo>
                      <a:pt x="266" y="8"/>
                      <a:pt x="255" y="11"/>
                      <a:pt x="247" y="19"/>
                    </a:cubicBezTo>
                    <a:lnTo>
                      <a:pt x="148" y="19"/>
                    </a:lnTo>
                    <a:cubicBezTo>
                      <a:pt x="136" y="7"/>
                      <a:pt x="124" y="1"/>
                      <a:pt x="111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50"/>
              <p:cNvSpPr/>
              <p:nvPr/>
            </p:nvSpPr>
            <p:spPr>
              <a:xfrm>
                <a:off x="6343700" y="2209250"/>
                <a:ext cx="74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414" extrusionOk="0">
                    <a:moveTo>
                      <a:pt x="185" y="0"/>
                    </a:moveTo>
                    <a:cubicBezTo>
                      <a:pt x="173" y="0"/>
                      <a:pt x="161" y="7"/>
                      <a:pt x="148" y="19"/>
                    </a:cubicBezTo>
                    <a:lnTo>
                      <a:pt x="99" y="19"/>
                    </a:lnTo>
                    <a:cubicBezTo>
                      <a:pt x="74" y="19"/>
                      <a:pt x="50" y="19"/>
                      <a:pt x="50" y="44"/>
                    </a:cubicBezTo>
                    <a:lnTo>
                      <a:pt x="25" y="93"/>
                    </a:lnTo>
                    <a:cubicBezTo>
                      <a:pt x="0" y="93"/>
                      <a:pt x="0" y="142"/>
                      <a:pt x="0" y="167"/>
                    </a:cubicBezTo>
                    <a:lnTo>
                      <a:pt x="0" y="291"/>
                    </a:lnTo>
                    <a:cubicBezTo>
                      <a:pt x="0" y="291"/>
                      <a:pt x="0" y="315"/>
                      <a:pt x="0" y="340"/>
                    </a:cubicBezTo>
                    <a:cubicBezTo>
                      <a:pt x="0" y="389"/>
                      <a:pt x="25" y="414"/>
                      <a:pt x="74" y="414"/>
                    </a:cubicBezTo>
                    <a:lnTo>
                      <a:pt x="173" y="414"/>
                    </a:lnTo>
                    <a:cubicBezTo>
                      <a:pt x="198" y="414"/>
                      <a:pt x="222" y="389"/>
                      <a:pt x="247" y="389"/>
                    </a:cubicBezTo>
                    <a:lnTo>
                      <a:pt x="272" y="340"/>
                    </a:lnTo>
                    <a:cubicBezTo>
                      <a:pt x="296" y="315"/>
                      <a:pt x="296" y="291"/>
                      <a:pt x="296" y="266"/>
                    </a:cubicBezTo>
                    <a:lnTo>
                      <a:pt x="296" y="142"/>
                    </a:lnTo>
                    <a:cubicBezTo>
                      <a:pt x="296" y="142"/>
                      <a:pt x="296" y="118"/>
                      <a:pt x="296" y="93"/>
                    </a:cubicBezTo>
                    <a:cubicBezTo>
                      <a:pt x="296" y="68"/>
                      <a:pt x="272" y="68"/>
                      <a:pt x="272" y="44"/>
                    </a:cubicBezTo>
                    <a:cubicBezTo>
                      <a:pt x="247" y="19"/>
                      <a:pt x="222" y="19"/>
                      <a:pt x="222" y="19"/>
                    </a:cubicBezTo>
                    <a:cubicBezTo>
                      <a:pt x="210" y="7"/>
                      <a:pt x="198" y="0"/>
                      <a:pt x="18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50"/>
              <p:cNvSpPr/>
              <p:nvPr/>
            </p:nvSpPr>
            <p:spPr>
              <a:xfrm>
                <a:off x="6328250" y="2170825"/>
                <a:ext cx="8050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421" extrusionOk="0">
                    <a:moveTo>
                      <a:pt x="124" y="1"/>
                    </a:moveTo>
                    <a:cubicBezTo>
                      <a:pt x="100" y="25"/>
                      <a:pt x="75" y="25"/>
                      <a:pt x="50" y="50"/>
                    </a:cubicBezTo>
                    <a:lnTo>
                      <a:pt x="26" y="75"/>
                    </a:lnTo>
                    <a:cubicBezTo>
                      <a:pt x="26" y="99"/>
                      <a:pt x="26" y="124"/>
                      <a:pt x="26" y="149"/>
                    </a:cubicBezTo>
                    <a:lnTo>
                      <a:pt x="26" y="272"/>
                    </a:lnTo>
                    <a:cubicBezTo>
                      <a:pt x="1" y="297"/>
                      <a:pt x="1" y="322"/>
                      <a:pt x="26" y="346"/>
                    </a:cubicBezTo>
                    <a:cubicBezTo>
                      <a:pt x="26" y="371"/>
                      <a:pt x="50" y="396"/>
                      <a:pt x="100" y="420"/>
                    </a:cubicBezTo>
                    <a:lnTo>
                      <a:pt x="198" y="420"/>
                    </a:lnTo>
                    <a:cubicBezTo>
                      <a:pt x="223" y="420"/>
                      <a:pt x="248" y="396"/>
                      <a:pt x="273" y="371"/>
                    </a:cubicBezTo>
                    <a:lnTo>
                      <a:pt x="297" y="346"/>
                    </a:lnTo>
                    <a:cubicBezTo>
                      <a:pt x="297" y="322"/>
                      <a:pt x="322" y="297"/>
                      <a:pt x="322" y="272"/>
                    </a:cubicBezTo>
                    <a:lnTo>
                      <a:pt x="322" y="149"/>
                    </a:lnTo>
                    <a:cubicBezTo>
                      <a:pt x="322" y="124"/>
                      <a:pt x="322" y="99"/>
                      <a:pt x="322" y="99"/>
                    </a:cubicBezTo>
                    <a:cubicBezTo>
                      <a:pt x="297" y="75"/>
                      <a:pt x="297" y="50"/>
                      <a:pt x="273" y="50"/>
                    </a:cubicBezTo>
                    <a:cubicBezTo>
                      <a:pt x="273" y="25"/>
                      <a:pt x="248" y="1"/>
                      <a:pt x="2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50"/>
              <p:cNvSpPr/>
              <p:nvPr/>
            </p:nvSpPr>
            <p:spPr>
              <a:xfrm>
                <a:off x="6331350" y="2149850"/>
                <a:ext cx="1052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97" extrusionOk="0">
                    <a:moveTo>
                      <a:pt x="99" y="0"/>
                    </a:moveTo>
                    <a:cubicBezTo>
                      <a:pt x="50" y="25"/>
                      <a:pt x="25" y="50"/>
                      <a:pt x="0" y="74"/>
                    </a:cubicBezTo>
                    <a:cubicBezTo>
                      <a:pt x="0" y="99"/>
                      <a:pt x="0" y="124"/>
                      <a:pt x="0" y="148"/>
                    </a:cubicBezTo>
                    <a:lnTo>
                      <a:pt x="0" y="198"/>
                    </a:lnTo>
                    <a:cubicBezTo>
                      <a:pt x="0" y="222"/>
                      <a:pt x="25" y="247"/>
                      <a:pt x="50" y="247"/>
                    </a:cubicBezTo>
                    <a:lnTo>
                      <a:pt x="74" y="272"/>
                    </a:lnTo>
                    <a:cubicBezTo>
                      <a:pt x="99" y="296"/>
                      <a:pt x="124" y="296"/>
                      <a:pt x="149" y="296"/>
                    </a:cubicBezTo>
                    <a:lnTo>
                      <a:pt x="321" y="296"/>
                    </a:lnTo>
                    <a:cubicBezTo>
                      <a:pt x="346" y="296"/>
                      <a:pt x="371" y="272"/>
                      <a:pt x="395" y="272"/>
                    </a:cubicBezTo>
                    <a:cubicBezTo>
                      <a:pt x="395" y="247"/>
                      <a:pt x="420" y="247"/>
                      <a:pt x="420" y="222"/>
                    </a:cubicBezTo>
                    <a:cubicBezTo>
                      <a:pt x="420" y="198"/>
                      <a:pt x="420" y="173"/>
                      <a:pt x="420" y="148"/>
                    </a:cubicBezTo>
                    <a:lnTo>
                      <a:pt x="420" y="124"/>
                    </a:lnTo>
                    <a:cubicBezTo>
                      <a:pt x="395" y="99"/>
                      <a:pt x="395" y="74"/>
                      <a:pt x="371" y="50"/>
                    </a:cubicBezTo>
                    <a:lnTo>
                      <a:pt x="346" y="25"/>
                    </a:lnTo>
                    <a:cubicBezTo>
                      <a:pt x="321" y="0"/>
                      <a:pt x="297" y="0"/>
                      <a:pt x="272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50"/>
              <p:cNvSpPr/>
              <p:nvPr/>
            </p:nvSpPr>
            <p:spPr>
              <a:xfrm>
                <a:off x="6321475" y="211712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1"/>
                    </a:moveTo>
                    <a:cubicBezTo>
                      <a:pt x="0" y="50"/>
                      <a:pt x="0" y="272"/>
                      <a:pt x="173" y="322"/>
                    </a:cubicBezTo>
                    <a:cubicBezTo>
                      <a:pt x="346" y="272"/>
                      <a:pt x="346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50"/>
              <p:cNvSpPr/>
              <p:nvPr/>
            </p:nvSpPr>
            <p:spPr>
              <a:xfrm>
                <a:off x="6327650" y="2096750"/>
                <a:ext cx="86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8" extrusionOk="0">
                    <a:moveTo>
                      <a:pt x="173" y="1"/>
                    </a:moveTo>
                    <a:cubicBezTo>
                      <a:pt x="0" y="26"/>
                      <a:pt x="0" y="272"/>
                      <a:pt x="173" y="297"/>
                    </a:cubicBezTo>
                    <a:cubicBezTo>
                      <a:pt x="346" y="272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50"/>
              <p:cNvSpPr/>
              <p:nvPr/>
            </p:nvSpPr>
            <p:spPr>
              <a:xfrm>
                <a:off x="6312825" y="206405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9" y="0"/>
                    </a:moveTo>
                    <a:cubicBezTo>
                      <a:pt x="1" y="25"/>
                      <a:pt x="1" y="272"/>
                      <a:pt x="149" y="297"/>
                    </a:cubicBezTo>
                    <a:cubicBezTo>
                      <a:pt x="322" y="272"/>
                      <a:pt x="322" y="25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50"/>
              <p:cNvSpPr/>
              <p:nvPr/>
            </p:nvSpPr>
            <p:spPr>
              <a:xfrm>
                <a:off x="6322100" y="2040600"/>
                <a:ext cx="99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297" extrusionOk="0">
                    <a:moveTo>
                      <a:pt x="74" y="0"/>
                    </a:moveTo>
                    <a:cubicBezTo>
                      <a:pt x="49" y="0"/>
                      <a:pt x="0" y="50"/>
                      <a:pt x="0" y="74"/>
                    </a:cubicBezTo>
                    <a:cubicBezTo>
                      <a:pt x="0" y="99"/>
                      <a:pt x="0" y="124"/>
                      <a:pt x="0" y="148"/>
                    </a:cubicBezTo>
                    <a:lnTo>
                      <a:pt x="0" y="173"/>
                    </a:lnTo>
                    <a:cubicBezTo>
                      <a:pt x="0" y="198"/>
                      <a:pt x="25" y="222"/>
                      <a:pt x="25" y="247"/>
                    </a:cubicBezTo>
                    <a:lnTo>
                      <a:pt x="74" y="272"/>
                    </a:lnTo>
                    <a:cubicBezTo>
                      <a:pt x="99" y="296"/>
                      <a:pt x="124" y="296"/>
                      <a:pt x="148" y="296"/>
                    </a:cubicBezTo>
                    <a:lnTo>
                      <a:pt x="321" y="296"/>
                    </a:lnTo>
                    <a:cubicBezTo>
                      <a:pt x="346" y="296"/>
                      <a:pt x="346" y="272"/>
                      <a:pt x="370" y="272"/>
                    </a:cubicBezTo>
                    <a:cubicBezTo>
                      <a:pt x="370" y="247"/>
                      <a:pt x="395" y="222"/>
                      <a:pt x="395" y="222"/>
                    </a:cubicBezTo>
                    <a:cubicBezTo>
                      <a:pt x="395" y="198"/>
                      <a:pt x="395" y="173"/>
                      <a:pt x="395" y="148"/>
                    </a:cubicBezTo>
                    <a:lnTo>
                      <a:pt x="395" y="99"/>
                    </a:lnTo>
                    <a:cubicBezTo>
                      <a:pt x="395" y="74"/>
                      <a:pt x="370" y="50"/>
                      <a:pt x="370" y="50"/>
                    </a:cubicBezTo>
                    <a:lnTo>
                      <a:pt x="321" y="25"/>
                    </a:lnTo>
                    <a:cubicBezTo>
                      <a:pt x="296" y="0"/>
                      <a:pt x="272" y="0"/>
                      <a:pt x="24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50"/>
              <p:cNvSpPr/>
              <p:nvPr/>
            </p:nvSpPr>
            <p:spPr>
              <a:xfrm>
                <a:off x="6324550" y="20196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297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50"/>
              <p:cNvSpPr/>
              <p:nvPr/>
            </p:nvSpPr>
            <p:spPr>
              <a:xfrm>
                <a:off x="6327025" y="1983800"/>
                <a:ext cx="8675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8" extrusionOk="0">
                    <a:moveTo>
                      <a:pt x="173" y="1"/>
                    </a:moveTo>
                    <a:cubicBezTo>
                      <a:pt x="1" y="26"/>
                      <a:pt x="1" y="272"/>
                      <a:pt x="173" y="297"/>
                    </a:cubicBezTo>
                    <a:cubicBezTo>
                      <a:pt x="346" y="272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50"/>
              <p:cNvSpPr/>
              <p:nvPr/>
            </p:nvSpPr>
            <p:spPr>
              <a:xfrm>
                <a:off x="6315300" y="1951100"/>
                <a:ext cx="1052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21" extrusionOk="0">
                    <a:moveTo>
                      <a:pt x="247" y="0"/>
                    </a:moveTo>
                    <a:cubicBezTo>
                      <a:pt x="198" y="0"/>
                      <a:pt x="173" y="25"/>
                      <a:pt x="173" y="50"/>
                    </a:cubicBezTo>
                    <a:cubicBezTo>
                      <a:pt x="124" y="74"/>
                      <a:pt x="75" y="124"/>
                      <a:pt x="50" y="148"/>
                    </a:cubicBezTo>
                    <a:cubicBezTo>
                      <a:pt x="25" y="173"/>
                      <a:pt x="25" y="198"/>
                      <a:pt x="25" y="198"/>
                    </a:cubicBezTo>
                    <a:cubicBezTo>
                      <a:pt x="0" y="247"/>
                      <a:pt x="0" y="297"/>
                      <a:pt x="25" y="321"/>
                    </a:cubicBezTo>
                    <a:cubicBezTo>
                      <a:pt x="25" y="346"/>
                      <a:pt x="25" y="371"/>
                      <a:pt x="50" y="371"/>
                    </a:cubicBezTo>
                    <a:lnTo>
                      <a:pt x="75" y="395"/>
                    </a:lnTo>
                    <a:cubicBezTo>
                      <a:pt x="99" y="420"/>
                      <a:pt x="124" y="420"/>
                      <a:pt x="149" y="420"/>
                    </a:cubicBezTo>
                    <a:lnTo>
                      <a:pt x="198" y="420"/>
                    </a:lnTo>
                    <a:cubicBezTo>
                      <a:pt x="223" y="420"/>
                      <a:pt x="247" y="395"/>
                      <a:pt x="272" y="371"/>
                    </a:cubicBezTo>
                    <a:lnTo>
                      <a:pt x="272" y="395"/>
                    </a:lnTo>
                    <a:lnTo>
                      <a:pt x="396" y="272"/>
                    </a:lnTo>
                    <a:cubicBezTo>
                      <a:pt x="396" y="247"/>
                      <a:pt x="420" y="223"/>
                      <a:pt x="420" y="223"/>
                    </a:cubicBezTo>
                    <a:cubicBezTo>
                      <a:pt x="420" y="198"/>
                      <a:pt x="420" y="173"/>
                      <a:pt x="420" y="148"/>
                    </a:cubicBezTo>
                    <a:cubicBezTo>
                      <a:pt x="420" y="124"/>
                      <a:pt x="420" y="124"/>
                      <a:pt x="420" y="99"/>
                    </a:cubicBezTo>
                    <a:cubicBezTo>
                      <a:pt x="420" y="74"/>
                      <a:pt x="396" y="50"/>
                      <a:pt x="396" y="50"/>
                    </a:cubicBezTo>
                    <a:lnTo>
                      <a:pt x="346" y="25"/>
                    </a:lnTo>
                    <a:cubicBezTo>
                      <a:pt x="321" y="0"/>
                      <a:pt x="297" y="0"/>
                      <a:pt x="272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50"/>
              <p:cNvSpPr/>
              <p:nvPr/>
            </p:nvSpPr>
            <p:spPr>
              <a:xfrm>
                <a:off x="6332575" y="194492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0"/>
                    </a:moveTo>
                    <a:cubicBezTo>
                      <a:pt x="1" y="50"/>
                      <a:pt x="1" y="272"/>
                      <a:pt x="174" y="321"/>
                    </a:cubicBezTo>
                    <a:cubicBezTo>
                      <a:pt x="346" y="272"/>
                      <a:pt x="346" y="50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50"/>
              <p:cNvSpPr/>
              <p:nvPr/>
            </p:nvSpPr>
            <p:spPr>
              <a:xfrm>
                <a:off x="6327025" y="192455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3" y="1"/>
                    </a:moveTo>
                    <a:cubicBezTo>
                      <a:pt x="1" y="25"/>
                      <a:pt x="1" y="272"/>
                      <a:pt x="173" y="297"/>
                    </a:cubicBezTo>
                    <a:cubicBezTo>
                      <a:pt x="322" y="272"/>
                      <a:pt x="322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50"/>
              <p:cNvSpPr/>
              <p:nvPr/>
            </p:nvSpPr>
            <p:spPr>
              <a:xfrm>
                <a:off x="6329500" y="1903575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50"/>
              <p:cNvSpPr/>
              <p:nvPr/>
            </p:nvSpPr>
            <p:spPr>
              <a:xfrm>
                <a:off x="6329500" y="1864675"/>
                <a:ext cx="86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22" extrusionOk="0">
                    <a:moveTo>
                      <a:pt x="173" y="1"/>
                    </a:moveTo>
                    <a:cubicBezTo>
                      <a:pt x="0" y="50"/>
                      <a:pt x="0" y="297"/>
                      <a:pt x="173" y="322"/>
                    </a:cubicBezTo>
                    <a:cubicBezTo>
                      <a:pt x="346" y="297"/>
                      <a:pt x="346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50"/>
              <p:cNvSpPr/>
              <p:nvPr/>
            </p:nvSpPr>
            <p:spPr>
              <a:xfrm>
                <a:off x="6332575" y="184987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4" y="0"/>
                    </a:moveTo>
                    <a:cubicBezTo>
                      <a:pt x="1" y="50"/>
                      <a:pt x="1" y="297"/>
                      <a:pt x="174" y="321"/>
                    </a:cubicBezTo>
                    <a:cubicBezTo>
                      <a:pt x="322" y="297"/>
                      <a:pt x="322" y="50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50"/>
              <p:cNvSpPr/>
              <p:nvPr/>
            </p:nvSpPr>
            <p:spPr>
              <a:xfrm>
                <a:off x="6338125" y="1799875"/>
                <a:ext cx="111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97" extrusionOk="0">
                    <a:moveTo>
                      <a:pt x="100" y="1"/>
                    </a:moveTo>
                    <a:cubicBezTo>
                      <a:pt x="75" y="1"/>
                      <a:pt x="75" y="25"/>
                      <a:pt x="50" y="25"/>
                    </a:cubicBezTo>
                    <a:cubicBezTo>
                      <a:pt x="26" y="50"/>
                      <a:pt x="26" y="50"/>
                      <a:pt x="26" y="75"/>
                    </a:cubicBezTo>
                    <a:cubicBezTo>
                      <a:pt x="1" y="99"/>
                      <a:pt x="1" y="124"/>
                      <a:pt x="26" y="149"/>
                    </a:cubicBezTo>
                    <a:lnTo>
                      <a:pt x="26" y="173"/>
                    </a:lnTo>
                    <a:cubicBezTo>
                      <a:pt x="26" y="198"/>
                      <a:pt x="50" y="223"/>
                      <a:pt x="50" y="247"/>
                    </a:cubicBezTo>
                    <a:lnTo>
                      <a:pt x="100" y="272"/>
                    </a:lnTo>
                    <a:cubicBezTo>
                      <a:pt x="124" y="297"/>
                      <a:pt x="149" y="297"/>
                      <a:pt x="174" y="297"/>
                    </a:cubicBezTo>
                    <a:lnTo>
                      <a:pt x="347" y="297"/>
                    </a:lnTo>
                    <a:cubicBezTo>
                      <a:pt x="396" y="272"/>
                      <a:pt x="421" y="247"/>
                      <a:pt x="421" y="223"/>
                    </a:cubicBezTo>
                    <a:cubicBezTo>
                      <a:pt x="445" y="198"/>
                      <a:pt x="445" y="173"/>
                      <a:pt x="421" y="149"/>
                    </a:cubicBezTo>
                    <a:lnTo>
                      <a:pt x="421" y="124"/>
                    </a:lnTo>
                    <a:cubicBezTo>
                      <a:pt x="421" y="75"/>
                      <a:pt x="421" y="50"/>
                      <a:pt x="396" y="50"/>
                    </a:cubicBezTo>
                    <a:lnTo>
                      <a:pt x="371" y="25"/>
                    </a:lnTo>
                    <a:cubicBezTo>
                      <a:pt x="347" y="1"/>
                      <a:pt x="297" y="1"/>
                      <a:pt x="2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50"/>
              <p:cNvSpPr/>
              <p:nvPr/>
            </p:nvSpPr>
            <p:spPr>
              <a:xfrm>
                <a:off x="6343700" y="177890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50"/>
              <p:cNvSpPr/>
              <p:nvPr/>
            </p:nvSpPr>
            <p:spPr>
              <a:xfrm>
                <a:off x="6331975" y="175235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50"/>
              <p:cNvSpPr/>
              <p:nvPr/>
            </p:nvSpPr>
            <p:spPr>
              <a:xfrm>
                <a:off x="6343700" y="1731375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50"/>
              <p:cNvSpPr/>
              <p:nvPr/>
            </p:nvSpPr>
            <p:spPr>
              <a:xfrm>
                <a:off x="6329500" y="1701750"/>
                <a:ext cx="74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420" extrusionOk="0">
                    <a:moveTo>
                      <a:pt x="124" y="0"/>
                    </a:moveTo>
                    <a:cubicBezTo>
                      <a:pt x="74" y="25"/>
                      <a:pt x="74" y="25"/>
                      <a:pt x="50" y="49"/>
                    </a:cubicBezTo>
                    <a:lnTo>
                      <a:pt x="25" y="74"/>
                    </a:lnTo>
                    <a:cubicBezTo>
                      <a:pt x="0" y="99"/>
                      <a:pt x="0" y="123"/>
                      <a:pt x="0" y="148"/>
                    </a:cubicBezTo>
                    <a:lnTo>
                      <a:pt x="0" y="272"/>
                    </a:lnTo>
                    <a:cubicBezTo>
                      <a:pt x="0" y="296"/>
                      <a:pt x="0" y="321"/>
                      <a:pt x="0" y="346"/>
                    </a:cubicBezTo>
                    <a:cubicBezTo>
                      <a:pt x="0" y="370"/>
                      <a:pt x="50" y="395"/>
                      <a:pt x="74" y="420"/>
                    </a:cubicBezTo>
                    <a:lnTo>
                      <a:pt x="173" y="420"/>
                    </a:lnTo>
                    <a:cubicBezTo>
                      <a:pt x="198" y="420"/>
                      <a:pt x="223" y="395"/>
                      <a:pt x="247" y="370"/>
                    </a:cubicBezTo>
                    <a:lnTo>
                      <a:pt x="272" y="346"/>
                    </a:lnTo>
                    <a:cubicBezTo>
                      <a:pt x="297" y="321"/>
                      <a:pt x="297" y="296"/>
                      <a:pt x="297" y="272"/>
                    </a:cubicBezTo>
                    <a:lnTo>
                      <a:pt x="297" y="148"/>
                    </a:lnTo>
                    <a:cubicBezTo>
                      <a:pt x="297" y="123"/>
                      <a:pt x="297" y="99"/>
                      <a:pt x="297" y="99"/>
                    </a:cubicBezTo>
                    <a:cubicBezTo>
                      <a:pt x="297" y="74"/>
                      <a:pt x="272" y="49"/>
                      <a:pt x="272" y="49"/>
                    </a:cubicBezTo>
                    <a:cubicBezTo>
                      <a:pt x="247" y="25"/>
                      <a:pt x="223" y="25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50"/>
              <p:cNvSpPr/>
              <p:nvPr/>
            </p:nvSpPr>
            <p:spPr>
              <a:xfrm>
                <a:off x="6328875" y="167767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0"/>
                    </a:moveTo>
                    <a:cubicBezTo>
                      <a:pt x="1" y="50"/>
                      <a:pt x="1" y="296"/>
                      <a:pt x="173" y="321"/>
                    </a:cubicBezTo>
                    <a:cubicBezTo>
                      <a:pt x="346" y="296"/>
                      <a:pt x="346" y="50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50"/>
              <p:cNvSpPr/>
              <p:nvPr/>
            </p:nvSpPr>
            <p:spPr>
              <a:xfrm>
                <a:off x="6314075" y="1648200"/>
                <a:ext cx="8050" cy="1097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439" extrusionOk="0">
                    <a:moveTo>
                      <a:pt x="185" y="0"/>
                    </a:moveTo>
                    <a:cubicBezTo>
                      <a:pt x="173" y="0"/>
                      <a:pt x="161" y="6"/>
                      <a:pt x="148" y="19"/>
                    </a:cubicBezTo>
                    <a:lnTo>
                      <a:pt x="99" y="19"/>
                    </a:lnTo>
                    <a:cubicBezTo>
                      <a:pt x="74" y="19"/>
                      <a:pt x="49" y="19"/>
                      <a:pt x="49" y="43"/>
                    </a:cubicBezTo>
                    <a:lnTo>
                      <a:pt x="25" y="68"/>
                    </a:lnTo>
                    <a:cubicBezTo>
                      <a:pt x="0" y="93"/>
                      <a:pt x="0" y="118"/>
                      <a:pt x="0" y="167"/>
                    </a:cubicBezTo>
                    <a:lnTo>
                      <a:pt x="0" y="266"/>
                    </a:lnTo>
                    <a:cubicBezTo>
                      <a:pt x="0" y="290"/>
                      <a:pt x="0" y="315"/>
                      <a:pt x="0" y="340"/>
                    </a:cubicBezTo>
                    <a:cubicBezTo>
                      <a:pt x="0" y="364"/>
                      <a:pt x="25" y="364"/>
                      <a:pt x="25" y="389"/>
                    </a:cubicBezTo>
                    <a:cubicBezTo>
                      <a:pt x="49" y="389"/>
                      <a:pt x="49" y="414"/>
                      <a:pt x="74" y="414"/>
                    </a:cubicBezTo>
                    <a:cubicBezTo>
                      <a:pt x="99" y="438"/>
                      <a:pt x="124" y="438"/>
                      <a:pt x="148" y="438"/>
                    </a:cubicBezTo>
                    <a:lnTo>
                      <a:pt x="173" y="438"/>
                    </a:lnTo>
                    <a:cubicBezTo>
                      <a:pt x="198" y="414"/>
                      <a:pt x="222" y="414"/>
                      <a:pt x="247" y="389"/>
                    </a:cubicBezTo>
                    <a:lnTo>
                      <a:pt x="272" y="364"/>
                    </a:lnTo>
                    <a:cubicBezTo>
                      <a:pt x="296" y="340"/>
                      <a:pt x="296" y="315"/>
                      <a:pt x="296" y="290"/>
                    </a:cubicBezTo>
                    <a:lnTo>
                      <a:pt x="321" y="266"/>
                    </a:lnTo>
                    <a:lnTo>
                      <a:pt x="321" y="167"/>
                    </a:lnTo>
                    <a:cubicBezTo>
                      <a:pt x="321" y="142"/>
                      <a:pt x="321" y="118"/>
                      <a:pt x="321" y="93"/>
                    </a:cubicBezTo>
                    <a:cubicBezTo>
                      <a:pt x="296" y="68"/>
                      <a:pt x="272" y="19"/>
                      <a:pt x="222" y="19"/>
                    </a:cubicBezTo>
                    <a:cubicBezTo>
                      <a:pt x="210" y="6"/>
                      <a:pt x="198" y="0"/>
                      <a:pt x="18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50"/>
              <p:cNvSpPr/>
              <p:nvPr/>
            </p:nvSpPr>
            <p:spPr>
              <a:xfrm>
                <a:off x="6317150" y="1634300"/>
                <a:ext cx="7425" cy="79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316" extrusionOk="0">
                    <a:moveTo>
                      <a:pt x="149" y="1"/>
                    </a:moveTo>
                    <a:cubicBezTo>
                      <a:pt x="81" y="1"/>
                      <a:pt x="13" y="44"/>
                      <a:pt x="1" y="130"/>
                    </a:cubicBezTo>
                    <a:lnTo>
                      <a:pt x="1" y="204"/>
                    </a:lnTo>
                    <a:cubicBezTo>
                      <a:pt x="13" y="278"/>
                      <a:pt x="81" y="316"/>
                      <a:pt x="149" y="316"/>
                    </a:cubicBezTo>
                    <a:cubicBezTo>
                      <a:pt x="217" y="316"/>
                      <a:pt x="284" y="278"/>
                      <a:pt x="297" y="204"/>
                    </a:cubicBezTo>
                    <a:lnTo>
                      <a:pt x="297" y="130"/>
                    </a:lnTo>
                    <a:cubicBezTo>
                      <a:pt x="284" y="44"/>
                      <a:pt x="21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50"/>
              <p:cNvSpPr/>
              <p:nvPr/>
            </p:nvSpPr>
            <p:spPr>
              <a:xfrm>
                <a:off x="6304800" y="160667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49" y="1"/>
                    </a:moveTo>
                    <a:cubicBezTo>
                      <a:pt x="1" y="26"/>
                      <a:pt x="1" y="272"/>
                      <a:pt x="149" y="322"/>
                    </a:cubicBezTo>
                    <a:cubicBezTo>
                      <a:pt x="322" y="272"/>
                      <a:pt x="322" y="26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50"/>
              <p:cNvSpPr/>
              <p:nvPr/>
            </p:nvSpPr>
            <p:spPr>
              <a:xfrm>
                <a:off x="6301725" y="1583225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73" y="1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21" y="272"/>
                      <a:pt x="321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50"/>
              <p:cNvSpPr/>
              <p:nvPr/>
            </p:nvSpPr>
            <p:spPr>
              <a:xfrm>
                <a:off x="6307275" y="155360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3" y="1"/>
                    </a:moveTo>
                    <a:cubicBezTo>
                      <a:pt x="1" y="25"/>
                      <a:pt x="1" y="272"/>
                      <a:pt x="173" y="297"/>
                    </a:cubicBezTo>
                    <a:cubicBezTo>
                      <a:pt x="346" y="272"/>
                      <a:pt x="346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50"/>
              <p:cNvSpPr/>
              <p:nvPr/>
            </p:nvSpPr>
            <p:spPr>
              <a:xfrm>
                <a:off x="6304800" y="1520900"/>
                <a:ext cx="7450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420" extrusionOk="0">
                    <a:moveTo>
                      <a:pt x="124" y="0"/>
                    </a:moveTo>
                    <a:cubicBezTo>
                      <a:pt x="100" y="0"/>
                      <a:pt x="75" y="25"/>
                      <a:pt x="50" y="50"/>
                    </a:cubicBezTo>
                    <a:lnTo>
                      <a:pt x="25" y="74"/>
                    </a:lnTo>
                    <a:cubicBezTo>
                      <a:pt x="1" y="99"/>
                      <a:pt x="1" y="124"/>
                      <a:pt x="1" y="148"/>
                    </a:cubicBezTo>
                    <a:lnTo>
                      <a:pt x="1" y="272"/>
                    </a:lnTo>
                    <a:cubicBezTo>
                      <a:pt x="1" y="296"/>
                      <a:pt x="1" y="321"/>
                      <a:pt x="1" y="346"/>
                    </a:cubicBezTo>
                    <a:cubicBezTo>
                      <a:pt x="1" y="346"/>
                      <a:pt x="25" y="370"/>
                      <a:pt x="25" y="395"/>
                    </a:cubicBezTo>
                    <a:cubicBezTo>
                      <a:pt x="50" y="395"/>
                      <a:pt x="75" y="420"/>
                      <a:pt x="75" y="420"/>
                    </a:cubicBezTo>
                    <a:lnTo>
                      <a:pt x="174" y="420"/>
                    </a:lnTo>
                    <a:cubicBezTo>
                      <a:pt x="223" y="420"/>
                      <a:pt x="248" y="420"/>
                      <a:pt x="248" y="395"/>
                    </a:cubicBezTo>
                    <a:lnTo>
                      <a:pt x="272" y="370"/>
                    </a:lnTo>
                    <a:cubicBezTo>
                      <a:pt x="297" y="346"/>
                      <a:pt x="297" y="296"/>
                      <a:pt x="297" y="272"/>
                    </a:cubicBezTo>
                    <a:lnTo>
                      <a:pt x="297" y="173"/>
                    </a:lnTo>
                    <a:cubicBezTo>
                      <a:pt x="297" y="148"/>
                      <a:pt x="297" y="124"/>
                      <a:pt x="297" y="99"/>
                    </a:cubicBezTo>
                    <a:cubicBezTo>
                      <a:pt x="297" y="74"/>
                      <a:pt x="272" y="74"/>
                      <a:pt x="272" y="50"/>
                    </a:cubicBezTo>
                    <a:cubicBezTo>
                      <a:pt x="248" y="25"/>
                      <a:pt x="248" y="25"/>
                      <a:pt x="223" y="25"/>
                    </a:cubicBezTo>
                    <a:cubicBezTo>
                      <a:pt x="198" y="0"/>
                      <a:pt x="174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50"/>
              <p:cNvSpPr/>
              <p:nvPr/>
            </p:nvSpPr>
            <p:spPr>
              <a:xfrm>
                <a:off x="6302950" y="1496825"/>
                <a:ext cx="105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322" extrusionOk="0">
                    <a:moveTo>
                      <a:pt x="223" y="0"/>
                    </a:moveTo>
                    <a:cubicBezTo>
                      <a:pt x="1" y="0"/>
                      <a:pt x="1" y="321"/>
                      <a:pt x="223" y="321"/>
                    </a:cubicBezTo>
                    <a:cubicBezTo>
                      <a:pt x="420" y="321"/>
                      <a:pt x="420" y="0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50"/>
              <p:cNvSpPr/>
              <p:nvPr/>
            </p:nvSpPr>
            <p:spPr>
              <a:xfrm>
                <a:off x="6289375" y="1470275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49" y="1"/>
                    </a:moveTo>
                    <a:cubicBezTo>
                      <a:pt x="1" y="25"/>
                      <a:pt x="1" y="272"/>
                      <a:pt x="149" y="322"/>
                    </a:cubicBezTo>
                    <a:cubicBezTo>
                      <a:pt x="322" y="272"/>
                      <a:pt x="322" y="25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50"/>
              <p:cNvSpPr/>
              <p:nvPr/>
            </p:nvSpPr>
            <p:spPr>
              <a:xfrm>
                <a:off x="6303575" y="1452375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3" y="1"/>
                    </a:moveTo>
                    <a:cubicBezTo>
                      <a:pt x="0" y="25"/>
                      <a:pt x="0" y="272"/>
                      <a:pt x="173" y="322"/>
                    </a:cubicBezTo>
                    <a:cubicBezTo>
                      <a:pt x="346" y="272"/>
                      <a:pt x="346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50"/>
              <p:cNvSpPr/>
              <p:nvPr/>
            </p:nvSpPr>
            <p:spPr>
              <a:xfrm>
                <a:off x="6298025" y="141720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50"/>
              <p:cNvSpPr/>
              <p:nvPr/>
            </p:nvSpPr>
            <p:spPr>
              <a:xfrm>
                <a:off x="6280125" y="1404850"/>
                <a:ext cx="80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22" extrusionOk="0">
                    <a:moveTo>
                      <a:pt x="173" y="1"/>
                    </a:moveTo>
                    <a:cubicBezTo>
                      <a:pt x="0" y="50"/>
                      <a:pt x="0" y="272"/>
                      <a:pt x="173" y="322"/>
                    </a:cubicBezTo>
                    <a:cubicBezTo>
                      <a:pt x="321" y="272"/>
                      <a:pt x="321" y="50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50"/>
              <p:cNvSpPr/>
              <p:nvPr/>
            </p:nvSpPr>
            <p:spPr>
              <a:xfrm>
                <a:off x="6294925" y="1389425"/>
                <a:ext cx="105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322" extrusionOk="0">
                    <a:moveTo>
                      <a:pt x="272" y="0"/>
                    </a:moveTo>
                    <a:lnTo>
                      <a:pt x="272" y="25"/>
                    </a:lnTo>
                    <a:lnTo>
                      <a:pt x="100" y="25"/>
                    </a:lnTo>
                    <a:cubicBezTo>
                      <a:pt x="50" y="50"/>
                      <a:pt x="25" y="74"/>
                      <a:pt x="25" y="99"/>
                    </a:cubicBezTo>
                    <a:cubicBezTo>
                      <a:pt x="1" y="124"/>
                      <a:pt x="1" y="149"/>
                      <a:pt x="25" y="173"/>
                    </a:cubicBezTo>
                    <a:lnTo>
                      <a:pt x="25" y="223"/>
                    </a:lnTo>
                    <a:cubicBezTo>
                      <a:pt x="25" y="247"/>
                      <a:pt x="25" y="272"/>
                      <a:pt x="50" y="272"/>
                    </a:cubicBezTo>
                    <a:lnTo>
                      <a:pt x="100" y="297"/>
                    </a:lnTo>
                    <a:cubicBezTo>
                      <a:pt x="100" y="321"/>
                      <a:pt x="149" y="321"/>
                      <a:pt x="174" y="321"/>
                    </a:cubicBezTo>
                    <a:lnTo>
                      <a:pt x="297" y="321"/>
                    </a:lnTo>
                    <a:cubicBezTo>
                      <a:pt x="297" y="321"/>
                      <a:pt x="322" y="321"/>
                      <a:pt x="346" y="297"/>
                    </a:cubicBezTo>
                    <a:cubicBezTo>
                      <a:pt x="371" y="297"/>
                      <a:pt x="371" y="297"/>
                      <a:pt x="396" y="272"/>
                    </a:cubicBezTo>
                    <a:cubicBezTo>
                      <a:pt x="396" y="272"/>
                      <a:pt x="420" y="247"/>
                      <a:pt x="420" y="223"/>
                    </a:cubicBezTo>
                    <a:cubicBezTo>
                      <a:pt x="420" y="198"/>
                      <a:pt x="420" y="198"/>
                      <a:pt x="420" y="173"/>
                    </a:cubicBezTo>
                    <a:lnTo>
                      <a:pt x="420" y="124"/>
                    </a:lnTo>
                    <a:cubicBezTo>
                      <a:pt x="420" y="99"/>
                      <a:pt x="396" y="74"/>
                      <a:pt x="396" y="50"/>
                    </a:cubicBezTo>
                    <a:lnTo>
                      <a:pt x="346" y="25"/>
                    </a:lnTo>
                    <a:cubicBezTo>
                      <a:pt x="322" y="25"/>
                      <a:pt x="297" y="0"/>
                      <a:pt x="272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50"/>
              <p:cNvSpPr/>
              <p:nvPr/>
            </p:nvSpPr>
            <p:spPr>
              <a:xfrm>
                <a:off x="6274575" y="1432000"/>
                <a:ext cx="7425" cy="103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415" extrusionOk="0">
                    <a:moveTo>
                      <a:pt x="123" y="1"/>
                    </a:moveTo>
                    <a:cubicBezTo>
                      <a:pt x="74" y="1"/>
                      <a:pt x="49" y="26"/>
                      <a:pt x="49" y="26"/>
                    </a:cubicBezTo>
                    <a:lnTo>
                      <a:pt x="25" y="75"/>
                    </a:lnTo>
                    <a:cubicBezTo>
                      <a:pt x="0" y="100"/>
                      <a:pt x="0" y="124"/>
                      <a:pt x="0" y="149"/>
                    </a:cubicBezTo>
                    <a:lnTo>
                      <a:pt x="0" y="273"/>
                    </a:lnTo>
                    <a:cubicBezTo>
                      <a:pt x="0" y="273"/>
                      <a:pt x="0" y="297"/>
                      <a:pt x="0" y="322"/>
                    </a:cubicBezTo>
                    <a:cubicBezTo>
                      <a:pt x="0" y="371"/>
                      <a:pt x="49" y="396"/>
                      <a:pt x="74" y="396"/>
                    </a:cubicBezTo>
                    <a:cubicBezTo>
                      <a:pt x="86" y="408"/>
                      <a:pt x="99" y="414"/>
                      <a:pt x="111" y="414"/>
                    </a:cubicBezTo>
                    <a:cubicBezTo>
                      <a:pt x="123" y="414"/>
                      <a:pt x="136" y="408"/>
                      <a:pt x="148" y="396"/>
                    </a:cubicBezTo>
                    <a:lnTo>
                      <a:pt x="173" y="396"/>
                    </a:lnTo>
                    <a:cubicBezTo>
                      <a:pt x="198" y="396"/>
                      <a:pt x="222" y="396"/>
                      <a:pt x="247" y="371"/>
                    </a:cubicBezTo>
                    <a:lnTo>
                      <a:pt x="272" y="347"/>
                    </a:lnTo>
                    <a:cubicBezTo>
                      <a:pt x="296" y="322"/>
                      <a:pt x="296" y="273"/>
                      <a:pt x="296" y="248"/>
                    </a:cubicBezTo>
                    <a:lnTo>
                      <a:pt x="296" y="149"/>
                    </a:lnTo>
                    <a:cubicBezTo>
                      <a:pt x="296" y="124"/>
                      <a:pt x="296" y="100"/>
                      <a:pt x="296" y="75"/>
                    </a:cubicBezTo>
                    <a:cubicBezTo>
                      <a:pt x="296" y="50"/>
                      <a:pt x="272" y="50"/>
                      <a:pt x="272" y="26"/>
                    </a:cubicBezTo>
                    <a:cubicBezTo>
                      <a:pt x="247" y="26"/>
                      <a:pt x="222" y="1"/>
                      <a:pt x="22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50"/>
              <p:cNvSpPr/>
              <p:nvPr/>
            </p:nvSpPr>
            <p:spPr>
              <a:xfrm>
                <a:off x="6214700" y="1414100"/>
                <a:ext cx="865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322" extrusionOk="0">
                    <a:moveTo>
                      <a:pt x="173" y="1"/>
                    </a:moveTo>
                    <a:cubicBezTo>
                      <a:pt x="0" y="26"/>
                      <a:pt x="0" y="273"/>
                      <a:pt x="173" y="322"/>
                    </a:cubicBezTo>
                    <a:cubicBezTo>
                      <a:pt x="346" y="273"/>
                      <a:pt x="346" y="26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50"/>
              <p:cNvSpPr/>
              <p:nvPr/>
            </p:nvSpPr>
            <p:spPr>
              <a:xfrm>
                <a:off x="6232600" y="139065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48" y="1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50"/>
              <p:cNvSpPr/>
              <p:nvPr/>
            </p:nvSpPr>
            <p:spPr>
              <a:xfrm>
                <a:off x="6262225" y="138140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148" y="0"/>
                    </a:moveTo>
                    <a:cubicBezTo>
                      <a:pt x="0" y="25"/>
                      <a:pt x="0" y="272"/>
                      <a:pt x="148" y="297"/>
                    </a:cubicBezTo>
                    <a:cubicBezTo>
                      <a:pt x="321" y="272"/>
                      <a:pt x="321" y="25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50"/>
              <p:cNvSpPr/>
              <p:nvPr/>
            </p:nvSpPr>
            <p:spPr>
              <a:xfrm>
                <a:off x="6220250" y="137585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7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50"/>
              <p:cNvSpPr/>
              <p:nvPr/>
            </p:nvSpPr>
            <p:spPr>
              <a:xfrm>
                <a:off x="6199875" y="139065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173" y="1"/>
                    </a:moveTo>
                    <a:cubicBezTo>
                      <a:pt x="1" y="25"/>
                      <a:pt x="1" y="272"/>
                      <a:pt x="173" y="297"/>
                    </a:cubicBezTo>
                    <a:cubicBezTo>
                      <a:pt x="322" y="272"/>
                      <a:pt x="322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50"/>
              <p:cNvSpPr/>
              <p:nvPr/>
            </p:nvSpPr>
            <p:spPr>
              <a:xfrm>
                <a:off x="6178900" y="1411650"/>
                <a:ext cx="86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97" extrusionOk="0">
                    <a:moveTo>
                      <a:pt x="173" y="0"/>
                    </a:moveTo>
                    <a:cubicBezTo>
                      <a:pt x="0" y="25"/>
                      <a:pt x="0" y="272"/>
                      <a:pt x="173" y="296"/>
                    </a:cubicBezTo>
                    <a:cubicBezTo>
                      <a:pt x="346" y="272"/>
                      <a:pt x="346" y="25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50"/>
              <p:cNvSpPr/>
              <p:nvPr/>
            </p:nvSpPr>
            <p:spPr>
              <a:xfrm>
                <a:off x="6164075" y="139375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321"/>
                    </a:cubicBezTo>
                    <a:cubicBezTo>
                      <a:pt x="346" y="272"/>
                      <a:pt x="346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50"/>
              <p:cNvSpPr/>
              <p:nvPr/>
            </p:nvSpPr>
            <p:spPr>
              <a:xfrm>
                <a:off x="6175800" y="1375850"/>
                <a:ext cx="86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97" extrusionOk="0">
                    <a:moveTo>
                      <a:pt x="174" y="0"/>
                    </a:moveTo>
                    <a:cubicBezTo>
                      <a:pt x="1" y="25"/>
                      <a:pt x="1" y="272"/>
                      <a:pt x="174" y="297"/>
                    </a:cubicBezTo>
                    <a:cubicBezTo>
                      <a:pt x="346" y="272"/>
                      <a:pt x="346" y="25"/>
                      <a:pt x="17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50"/>
              <p:cNvSpPr/>
              <p:nvPr/>
            </p:nvSpPr>
            <p:spPr>
              <a:xfrm>
                <a:off x="6247400" y="1422750"/>
                <a:ext cx="867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22" extrusionOk="0">
                    <a:moveTo>
                      <a:pt x="174" y="1"/>
                    </a:moveTo>
                    <a:cubicBezTo>
                      <a:pt x="1" y="50"/>
                      <a:pt x="1" y="297"/>
                      <a:pt x="174" y="322"/>
                    </a:cubicBezTo>
                    <a:cubicBezTo>
                      <a:pt x="346" y="297"/>
                      <a:pt x="346" y="50"/>
                      <a:pt x="17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50"/>
              <p:cNvSpPr/>
              <p:nvPr/>
            </p:nvSpPr>
            <p:spPr>
              <a:xfrm>
                <a:off x="6059150" y="1441275"/>
                <a:ext cx="32750" cy="36150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446" extrusionOk="0">
                    <a:moveTo>
                      <a:pt x="641" y="335"/>
                    </a:moveTo>
                    <a:lnTo>
                      <a:pt x="641" y="335"/>
                    </a:lnTo>
                    <a:cubicBezTo>
                      <a:pt x="642" y="335"/>
                      <a:pt x="626" y="346"/>
                      <a:pt x="642" y="346"/>
                    </a:cubicBezTo>
                    <a:cubicBezTo>
                      <a:pt x="642" y="346"/>
                      <a:pt x="658" y="378"/>
                      <a:pt x="652" y="378"/>
                    </a:cubicBezTo>
                    <a:cubicBezTo>
                      <a:pt x="650" y="378"/>
                      <a:pt x="647" y="376"/>
                      <a:pt x="643" y="371"/>
                    </a:cubicBezTo>
                    <a:lnTo>
                      <a:pt x="643" y="371"/>
                    </a:lnTo>
                    <a:cubicBezTo>
                      <a:pt x="667" y="395"/>
                      <a:pt x="667" y="395"/>
                      <a:pt x="667" y="420"/>
                    </a:cubicBezTo>
                    <a:lnTo>
                      <a:pt x="667" y="445"/>
                    </a:lnTo>
                    <a:cubicBezTo>
                      <a:pt x="667" y="469"/>
                      <a:pt x="667" y="469"/>
                      <a:pt x="667" y="494"/>
                    </a:cubicBezTo>
                    <a:lnTo>
                      <a:pt x="667" y="519"/>
                    </a:lnTo>
                    <a:lnTo>
                      <a:pt x="667" y="543"/>
                    </a:lnTo>
                    <a:lnTo>
                      <a:pt x="667" y="568"/>
                    </a:lnTo>
                    <a:cubicBezTo>
                      <a:pt x="667" y="568"/>
                      <a:pt x="652" y="584"/>
                      <a:pt x="642" y="593"/>
                    </a:cubicBezTo>
                    <a:lnTo>
                      <a:pt x="642" y="593"/>
                    </a:lnTo>
                    <a:cubicBezTo>
                      <a:pt x="642" y="618"/>
                      <a:pt x="618" y="618"/>
                      <a:pt x="618" y="618"/>
                    </a:cubicBezTo>
                    <a:lnTo>
                      <a:pt x="593" y="642"/>
                    </a:lnTo>
                    <a:lnTo>
                      <a:pt x="445" y="642"/>
                    </a:lnTo>
                    <a:cubicBezTo>
                      <a:pt x="420" y="628"/>
                      <a:pt x="395" y="621"/>
                      <a:pt x="371" y="621"/>
                    </a:cubicBezTo>
                    <a:lnTo>
                      <a:pt x="371" y="621"/>
                    </a:lnTo>
                    <a:cubicBezTo>
                      <a:pt x="371" y="620"/>
                      <a:pt x="371" y="619"/>
                      <a:pt x="371" y="618"/>
                    </a:cubicBezTo>
                    <a:cubicBezTo>
                      <a:pt x="371" y="618"/>
                      <a:pt x="371" y="593"/>
                      <a:pt x="371" y="593"/>
                    </a:cubicBezTo>
                    <a:cubicBezTo>
                      <a:pt x="371" y="580"/>
                      <a:pt x="369" y="576"/>
                      <a:pt x="367" y="575"/>
                    </a:cubicBezTo>
                    <a:lnTo>
                      <a:pt x="367" y="575"/>
                    </a:lnTo>
                    <a:cubicBezTo>
                      <a:pt x="368" y="573"/>
                      <a:pt x="370" y="571"/>
                      <a:pt x="371" y="568"/>
                    </a:cubicBezTo>
                    <a:cubicBezTo>
                      <a:pt x="396" y="543"/>
                      <a:pt x="396" y="519"/>
                      <a:pt x="420" y="494"/>
                    </a:cubicBezTo>
                    <a:lnTo>
                      <a:pt x="420" y="469"/>
                    </a:lnTo>
                    <a:lnTo>
                      <a:pt x="470" y="395"/>
                    </a:lnTo>
                    <a:lnTo>
                      <a:pt x="519" y="371"/>
                    </a:lnTo>
                    <a:lnTo>
                      <a:pt x="593" y="346"/>
                    </a:lnTo>
                    <a:lnTo>
                      <a:pt x="618" y="346"/>
                    </a:lnTo>
                    <a:cubicBezTo>
                      <a:pt x="634" y="338"/>
                      <a:pt x="640" y="335"/>
                      <a:pt x="641" y="335"/>
                    </a:cubicBezTo>
                    <a:close/>
                    <a:moveTo>
                      <a:pt x="914" y="774"/>
                    </a:moveTo>
                    <a:lnTo>
                      <a:pt x="914" y="815"/>
                    </a:lnTo>
                    <a:lnTo>
                      <a:pt x="914" y="864"/>
                    </a:lnTo>
                    <a:lnTo>
                      <a:pt x="914" y="889"/>
                    </a:lnTo>
                    <a:cubicBezTo>
                      <a:pt x="914" y="889"/>
                      <a:pt x="914" y="914"/>
                      <a:pt x="914" y="938"/>
                    </a:cubicBezTo>
                    <a:lnTo>
                      <a:pt x="914" y="963"/>
                    </a:lnTo>
                    <a:lnTo>
                      <a:pt x="889" y="1013"/>
                    </a:lnTo>
                    <a:cubicBezTo>
                      <a:pt x="898" y="996"/>
                      <a:pt x="900" y="991"/>
                      <a:pt x="899" y="991"/>
                    </a:cubicBezTo>
                    <a:lnTo>
                      <a:pt x="899" y="991"/>
                    </a:lnTo>
                    <a:cubicBezTo>
                      <a:pt x="898" y="991"/>
                      <a:pt x="881" y="1013"/>
                      <a:pt x="865" y="1013"/>
                    </a:cubicBezTo>
                    <a:cubicBezTo>
                      <a:pt x="865" y="1013"/>
                      <a:pt x="840" y="1037"/>
                      <a:pt x="840" y="1037"/>
                    </a:cubicBezTo>
                    <a:lnTo>
                      <a:pt x="815" y="1062"/>
                    </a:lnTo>
                    <a:lnTo>
                      <a:pt x="642" y="1062"/>
                    </a:lnTo>
                    <a:lnTo>
                      <a:pt x="568" y="1037"/>
                    </a:lnTo>
                    <a:lnTo>
                      <a:pt x="519" y="1013"/>
                    </a:lnTo>
                    <a:lnTo>
                      <a:pt x="494" y="988"/>
                    </a:lnTo>
                    <a:lnTo>
                      <a:pt x="470" y="988"/>
                    </a:lnTo>
                    <a:lnTo>
                      <a:pt x="454" y="972"/>
                    </a:lnTo>
                    <a:lnTo>
                      <a:pt x="454" y="972"/>
                    </a:lnTo>
                    <a:cubicBezTo>
                      <a:pt x="471" y="974"/>
                      <a:pt x="488" y="975"/>
                      <a:pt x="505" y="975"/>
                    </a:cubicBezTo>
                    <a:cubicBezTo>
                      <a:pt x="618" y="975"/>
                      <a:pt x="729" y="936"/>
                      <a:pt x="815" y="864"/>
                    </a:cubicBezTo>
                    <a:cubicBezTo>
                      <a:pt x="853" y="837"/>
                      <a:pt x="886" y="807"/>
                      <a:pt x="914" y="774"/>
                    </a:cubicBezTo>
                    <a:close/>
                    <a:moveTo>
                      <a:pt x="717" y="0"/>
                    </a:moveTo>
                    <a:cubicBezTo>
                      <a:pt x="667" y="25"/>
                      <a:pt x="618" y="25"/>
                      <a:pt x="568" y="50"/>
                    </a:cubicBezTo>
                    <a:cubicBezTo>
                      <a:pt x="396" y="124"/>
                      <a:pt x="247" y="247"/>
                      <a:pt x="149" y="395"/>
                    </a:cubicBezTo>
                    <a:cubicBezTo>
                      <a:pt x="50" y="568"/>
                      <a:pt x="1" y="741"/>
                      <a:pt x="50" y="938"/>
                    </a:cubicBezTo>
                    <a:cubicBezTo>
                      <a:pt x="99" y="1087"/>
                      <a:pt x="198" y="1235"/>
                      <a:pt x="346" y="1333"/>
                    </a:cubicBezTo>
                    <a:cubicBezTo>
                      <a:pt x="450" y="1409"/>
                      <a:pt x="573" y="1445"/>
                      <a:pt x="695" y="1445"/>
                    </a:cubicBezTo>
                    <a:cubicBezTo>
                      <a:pt x="892" y="1445"/>
                      <a:pt x="1089" y="1353"/>
                      <a:pt x="1210" y="1185"/>
                    </a:cubicBezTo>
                    <a:cubicBezTo>
                      <a:pt x="1284" y="1037"/>
                      <a:pt x="1309" y="864"/>
                      <a:pt x="1260" y="692"/>
                    </a:cubicBezTo>
                    <a:cubicBezTo>
                      <a:pt x="1239" y="545"/>
                      <a:pt x="1147" y="416"/>
                      <a:pt x="1014" y="350"/>
                    </a:cubicBezTo>
                    <a:lnTo>
                      <a:pt x="1014" y="350"/>
                    </a:lnTo>
                    <a:cubicBezTo>
                      <a:pt x="1014" y="349"/>
                      <a:pt x="1013" y="347"/>
                      <a:pt x="1013" y="346"/>
                    </a:cubicBezTo>
                    <a:cubicBezTo>
                      <a:pt x="988" y="247"/>
                      <a:pt x="939" y="173"/>
                      <a:pt x="865" y="99"/>
                    </a:cubicBezTo>
                    <a:cubicBezTo>
                      <a:pt x="840" y="50"/>
                      <a:pt x="766" y="25"/>
                      <a:pt x="71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50"/>
              <p:cNvSpPr/>
              <p:nvPr/>
            </p:nvSpPr>
            <p:spPr>
              <a:xfrm>
                <a:off x="6166550" y="1424450"/>
                <a:ext cx="43225" cy="41525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1661" extrusionOk="0">
                    <a:moveTo>
                      <a:pt x="124" y="0"/>
                    </a:moveTo>
                    <a:cubicBezTo>
                      <a:pt x="90" y="0"/>
                      <a:pt x="70" y="40"/>
                      <a:pt x="50" y="81"/>
                    </a:cubicBezTo>
                    <a:cubicBezTo>
                      <a:pt x="0" y="377"/>
                      <a:pt x="25" y="673"/>
                      <a:pt x="75" y="970"/>
                    </a:cubicBezTo>
                    <a:cubicBezTo>
                      <a:pt x="124" y="1142"/>
                      <a:pt x="198" y="1291"/>
                      <a:pt x="297" y="1414"/>
                    </a:cubicBezTo>
                    <a:cubicBezTo>
                      <a:pt x="395" y="1562"/>
                      <a:pt x="568" y="1661"/>
                      <a:pt x="766" y="1661"/>
                    </a:cubicBezTo>
                    <a:cubicBezTo>
                      <a:pt x="939" y="1661"/>
                      <a:pt x="1111" y="1611"/>
                      <a:pt x="1260" y="1488"/>
                    </a:cubicBezTo>
                    <a:cubicBezTo>
                      <a:pt x="1383" y="1365"/>
                      <a:pt x="1457" y="1241"/>
                      <a:pt x="1531" y="1093"/>
                    </a:cubicBezTo>
                    <a:cubicBezTo>
                      <a:pt x="1655" y="797"/>
                      <a:pt x="1704" y="500"/>
                      <a:pt x="1729" y="204"/>
                    </a:cubicBezTo>
                    <a:cubicBezTo>
                      <a:pt x="1729" y="155"/>
                      <a:pt x="1704" y="130"/>
                      <a:pt x="1679" y="130"/>
                    </a:cubicBezTo>
                    <a:cubicBezTo>
                      <a:pt x="1630" y="130"/>
                      <a:pt x="1581" y="155"/>
                      <a:pt x="1581" y="179"/>
                    </a:cubicBezTo>
                    <a:cubicBezTo>
                      <a:pt x="1531" y="451"/>
                      <a:pt x="1432" y="723"/>
                      <a:pt x="1309" y="970"/>
                    </a:cubicBezTo>
                    <a:cubicBezTo>
                      <a:pt x="1186" y="1216"/>
                      <a:pt x="1013" y="1389"/>
                      <a:pt x="790" y="1389"/>
                    </a:cubicBezTo>
                    <a:cubicBezTo>
                      <a:pt x="544" y="1389"/>
                      <a:pt x="395" y="1167"/>
                      <a:pt x="321" y="920"/>
                    </a:cubicBezTo>
                    <a:cubicBezTo>
                      <a:pt x="272" y="649"/>
                      <a:pt x="223" y="352"/>
                      <a:pt x="223" y="81"/>
                    </a:cubicBezTo>
                    <a:cubicBezTo>
                      <a:pt x="223" y="31"/>
                      <a:pt x="198" y="7"/>
                      <a:pt x="149" y="7"/>
                    </a:cubicBezTo>
                    <a:cubicBezTo>
                      <a:pt x="140" y="2"/>
                      <a:pt x="131" y="0"/>
                      <a:pt x="124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50"/>
              <p:cNvSpPr/>
              <p:nvPr/>
            </p:nvSpPr>
            <p:spPr>
              <a:xfrm>
                <a:off x="6232175" y="1391850"/>
                <a:ext cx="73900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2956" h="1781" extrusionOk="0">
                    <a:moveTo>
                      <a:pt x="1558" y="1"/>
                    </a:moveTo>
                    <a:cubicBezTo>
                      <a:pt x="0" y="1"/>
                      <a:pt x="215" y="1286"/>
                      <a:pt x="215" y="1286"/>
                    </a:cubicBezTo>
                    <a:cubicBezTo>
                      <a:pt x="215" y="1286"/>
                      <a:pt x="450" y="1781"/>
                      <a:pt x="829" y="1781"/>
                    </a:cubicBezTo>
                    <a:cubicBezTo>
                      <a:pt x="838" y="1781"/>
                      <a:pt x="847" y="1780"/>
                      <a:pt x="857" y="1780"/>
                    </a:cubicBezTo>
                    <a:cubicBezTo>
                      <a:pt x="2140" y="1681"/>
                      <a:pt x="2955" y="27"/>
                      <a:pt x="1647" y="2"/>
                    </a:cubicBezTo>
                    <a:cubicBezTo>
                      <a:pt x="1617" y="1"/>
                      <a:pt x="1587" y="1"/>
                      <a:pt x="15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5" name="Google Shape;1885;p50"/>
            <p:cNvGrpSpPr/>
            <p:nvPr/>
          </p:nvGrpSpPr>
          <p:grpSpPr>
            <a:xfrm>
              <a:off x="3699627" y="4570824"/>
              <a:ext cx="651919" cy="572675"/>
              <a:chOff x="4506078" y="3820689"/>
              <a:chExt cx="726291" cy="638078"/>
            </a:xfrm>
          </p:grpSpPr>
          <p:sp>
            <p:nvSpPr>
              <p:cNvPr id="1886" name="Google Shape;1886;p50"/>
              <p:cNvSpPr/>
              <p:nvPr/>
            </p:nvSpPr>
            <p:spPr>
              <a:xfrm>
                <a:off x="4506078" y="3820689"/>
                <a:ext cx="726291" cy="638078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50"/>
              <p:cNvSpPr/>
              <p:nvPr/>
            </p:nvSpPr>
            <p:spPr>
              <a:xfrm>
                <a:off x="4592477" y="3907203"/>
                <a:ext cx="533567" cy="547759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Audio Recording Nov 7, 2021 at 12:09:27 AM" descr="Audio Recording Nov 7, 2021 at 12:09:27 AM">
            <a:hlinkClick r:id="" action="ppaction://media"/>
            <a:extLst>
              <a:ext uri="{FF2B5EF4-FFF2-40B4-BE49-F238E27FC236}">
                <a16:creationId xmlns:a16="http://schemas.microsoft.com/office/drawing/2014/main" id="{A79FC20A-05EE-A342-BF01-398EB29D76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81792" y="4163733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" name="Google Shape;2662;p66"/>
          <p:cNvSpPr/>
          <p:nvPr/>
        </p:nvSpPr>
        <p:spPr>
          <a:xfrm>
            <a:off x="577200" y="4946350"/>
            <a:ext cx="1583100" cy="270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3" name="Google Shape;2663;p66"/>
          <p:cNvSpPr txBox="1">
            <a:spLocks noGrp="1"/>
          </p:cNvSpPr>
          <p:nvPr>
            <p:ph type="title"/>
          </p:nvPr>
        </p:nvSpPr>
        <p:spPr>
          <a:xfrm>
            <a:off x="2512280" y="885542"/>
            <a:ext cx="4277700" cy="9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dirty="0"/>
              <a:t>T</a:t>
            </a:r>
            <a:r>
              <a:rPr lang="en-US" sz="10000" dirty="0"/>
              <a:t>h</a:t>
            </a:r>
            <a:r>
              <a:rPr lang="en" sz="10000" dirty="0"/>
              <a:t>e End</a:t>
            </a:r>
            <a:endParaRPr sz="10000" dirty="0"/>
          </a:p>
        </p:txBody>
      </p:sp>
      <p:grpSp>
        <p:nvGrpSpPr>
          <p:cNvPr id="2667" name="Google Shape;2667;p66"/>
          <p:cNvGrpSpPr/>
          <p:nvPr/>
        </p:nvGrpSpPr>
        <p:grpSpPr>
          <a:xfrm>
            <a:off x="642601" y="2576161"/>
            <a:ext cx="1471013" cy="2523931"/>
            <a:chOff x="1669850" y="1810225"/>
            <a:chExt cx="2717055" cy="4661860"/>
          </a:xfrm>
        </p:grpSpPr>
        <p:sp>
          <p:nvSpPr>
            <p:cNvPr id="2668" name="Google Shape;2668;p66"/>
            <p:cNvSpPr/>
            <p:nvPr/>
          </p:nvSpPr>
          <p:spPr>
            <a:xfrm>
              <a:off x="2644042" y="3723105"/>
              <a:ext cx="191304" cy="1225718"/>
            </a:xfrm>
            <a:custGeom>
              <a:avLst/>
              <a:gdLst/>
              <a:ahLst/>
              <a:cxnLst/>
              <a:rect l="l" t="t" r="r" b="b"/>
              <a:pathLst>
                <a:path w="2618" h="16774" extrusionOk="0">
                  <a:moveTo>
                    <a:pt x="1334" y="0"/>
                  </a:moveTo>
                  <a:lnTo>
                    <a:pt x="1" y="15307"/>
                  </a:lnTo>
                  <a:cubicBezTo>
                    <a:pt x="1" y="15307"/>
                    <a:pt x="154" y="16773"/>
                    <a:pt x="900" y="16773"/>
                  </a:cubicBezTo>
                  <a:cubicBezTo>
                    <a:pt x="1052" y="16773"/>
                    <a:pt x="1228" y="16712"/>
                    <a:pt x="1433" y="16566"/>
                  </a:cubicBezTo>
                  <a:cubicBezTo>
                    <a:pt x="2618" y="15727"/>
                    <a:pt x="988" y="15060"/>
                    <a:pt x="988" y="15060"/>
                  </a:cubicBezTo>
                  <a:lnTo>
                    <a:pt x="2025" y="123"/>
                  </a:lnTo>
                  <a:lnTo>
                    <a:pt x="1334" y="0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66"/>
            <p:cNvSpPr/>
            <p:nvPr/>
          </p:nvSpPr>
          <p:spPr>
            <a:xfrm>
              <a:off x="2681966" y="4895692"/>
              <a:ext cx="408841" cy="1576393"/>
            </a:xfrm>
            <a:custGeom>
              <a:avLst/>
              <a:gdLst/>
              <a:ahLst/>
              <a:cxnLst/>
              <a:rect l="l" t="t" r="r" b="b"/>
              <a:pathLst>
                <a:path w="5595" h="21573" extrusionOk="0">
                  <a:moveTo>
                    <a:pt x="0" y="1"/>
                  </a:moveTo>
                  <a:cubicBezTo>
                    <a:pt x="0" y="1"/>
                    <a:pt x="346" y="20024"/>
                    <a:pt x="346" y="20567"/>
                  </a:cubicBezTo>
                  <a:cubicBezTo>
                    <a:pt x="346" y="21085"/>
                    <a:pt x="1778" y="21011"/>
                    <a:pt x="3111" y="21455"/>
                  </a:cubicBezTo>
                  <a:cubicBezTo>
                    <a:pt x="3366" y="21539"/>
                    <a:pt x="3536" y="21573"/>
                    <a:pt x="3645" y="21573"/>
                  </a:cubicBezTo>
                  <a:cubicBezTo>
                    <a:pt x="4117" y="21573"/>
                    <a:pt x="3432" y="20937"/>
                    <a:pt x="3432" y="20937"/>
                  </a:cubicBezTo>
                  <a:lnTo>
                    <a:pt x="3432" y="20937"/>
                  </a:lnTo>
                  <a:lnTo>
                    <a:pt x="4617" y="21085"/>
                  </a:lnTo>
                  <a:cubicBezTo>
                    <a:pt x="4701" y="21095"/>
                    <a:pt x="4771" y="21100"/>
                    <a:pt x="4828" y="21100"/>
                  </a:cubicBezTo>
                  <a:cubicBezTo>
                    <a:pt x="5594" y="21100"/>
                    <a:pt x="4083" y="20235"/>
                    <a:pt x="3876" y="20098"/>
                  </a:cubicBezTo>
                  <a:cubicBezTo>
                    <a:pt x="4049" y="19856"/>
                    <a:pt x="3426" y="19791"/>
                    <a:pt x="2713" y="19791"/>
                  </a:cubicBezTo>
                  <a:cubicBezTo>
                    <a:pt x="1897" y="19791"/>
                    <a:pt x="963" y="19875"/>
                    <a:pt x="963" y="19875"/>
                  </a:cubicBezTo>
                  <a:lnTo>
                    <a:pt x="963" y="2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66"/>
            <p:cNvSpPr/>
            <p:nvPr/>
          </p:nvSpPr>
          <p:spPr>
            <a:xfrm>
              <a:off x="2514193" y="4847026"/>
              <a:ext cx="1049102" cy="1443474"/>
            </a:xfrm>
            <a:custGeom>
              <a:avLst/>
              <a:gdLst/>
              <a:ahLst/>
              <a:cxnLst/>
              <a:rect l="l" t="t" r="r" b="b"/>
              <a:pathLst>
                <a:path w="14357" h="19754" extrusionOk="0">
                  <a:moveTo>
                    <a:pt x="815" y="0"/>
                  </a:moveTo>
                  <a:cubicBezTo>
                    <a:pt x="815" y="0"/>
                    <a:pt x="0" y="124"/>
                    <a:pt x="74" y="346"/>
                  </a:cubicBezTo>
                  <a:cubicBezTo>
                    <a:pt x="124" y="593"/>
                    <a:pt x="11160" y="15011"/>
                    <a:pt x="11160" y="15011"/>
                  </a:cubicBezTo>
                  <a:cubicBezTo>
                    <a:pt x="11160" y="15011"/>
                    <a:pt x="12123" y="16665"/>
                    <a:pt x="12123" y="17480"/>
                  </a:cubicBezTo>
                  <a:cubicBezTo>
                    <a:pt x="12103" y="18120"/>
                    <a:pt x="12191" y="19142"/>
                    <a:pt x="12301" y="19142"/>
                  </a:cubicBezTo>
                  <a:cubicBezTo>
                    <a:pt x="12331" y="19142"/>
                    <a:pt x="12362" y="19067"/>
                    <a:pt x="12394" y="18887"/>
                  </a:cubicBezTo>
                  <a:cubicBezTo>
                    <a:pt x="12514" y="18227"/>
                    <a:pt x="12650" y="17130"/>
                    <a:pt x="12816" y="17130"/>
                  </a:cubicBezTo>
                  <a:cubicBezTo>
                    <a:pt x="12855" y="17130"/>
                    <a:pt x="12895" y="17191"/>
                    <a:pt x="12937" y="17332"/>
                  </a:cubicBezTo>
                  <a:cubicBezTo>
                    <a:pt x="13133" y="17985"/>
                    <a:pt x="12964" y="19754"/>
                    <a:pt x="13074" y="19754"/>
                  </a:cubicBezTo>
                  <a:cubicBezTo>
                    <a:pt x="13089" y="19754"/>
                    <a:pt x="13109" y="19722"/>
                    <a:pt x="13135" y="19653"/>
                  </a:cubicBezTo>
                  <a:cubicBezTo>
                    <a:pt x="13334" y="19121"/>
                    <a:pt x="13315" y="18053"/>
                    <a:pt x="13469" y="18053"/>
                  </a:cubicBezTo>
                  <a:cubicBezTo>
                    <a:pt x="13487" y="18053"/>
                    <a:pt x="13507" y="18067"/>
                    <a:pt x="13530" y="18097"/>
                  </a:cubicBezTo>
                  <a:cubicBezTo>
                    <a:pt x="13700" y="18305"/>
                    <a:pt x="14116" y="18990"/>
                    <a:pt x="14280" y="18990"/>
                  </a:cubicBezTo>
                  <a:cubicBezTo>
                    <a:pt x="14330" y="18990"/>
                    <a:pt x="14356" y="18926"/>
                    <a:pt x="14345" y="18764"/>
                  </a:cubicBezTo>
                  <a:cubicBezTo>
                    <a:pt x="14270" y="18097"/>
                    <a:pt x="13110" y="15999"/>
                    <a:pt x="12443" y="15159"/>
                  </a:cubicBezTo>
                  <a:cubicBezTo>
                    <a:pt x="11777" y="14320"/>
                    <a:pt x="815" y="0"/>
                    <a:pt x="815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66"/>
            <p:cNvSpPr/>
            <p:nvPr/>
          </p:nvSpPr>
          <p:spPr>
            <a:xfrm>
              <a:off x="2443241" y="4725507"/>
              <a:ext cx="138107" cy="149652"/>
            </a:xfrm>
            <a:custGeom>
              <a:avLst/>
              <a:gdLst/>
              <a:ahLst/>
              <a:cxnLst/>
              <a:rect l="l" t="t" r="r" b="b"/>
              <a:pathLst>
                <a:path w="1890" h="2048" extrusionOk="0">
                  <a:moveTo>
                    <a:pt x="928" y="0"/>
                  </a:moveTo>
                  <a:cubicBezTo>
                    <a:pt x="504" y="0"/>
                    <a:pt x="0" y="49"/>
                    <a:pt x="157" y="379"/>
                  </a:cubicBezTo>
                  <a:cubicBezTo>
                    <a:pt x="379" y="824"/>
                    <a:pt x="428" y="1935"/>
                    <a:pt x="1045" y="2034"/>
                  </a:cubicBezTo>
                  <a:cubicBezTo>
                    <a:pt x="1116" y="2042"/>
                    <a:pt x="1183" y="2047"/>
                    <a:pt x="1245" y="2047"/>
                  </a:cubicBezTo>
                  <a:cubicBezTo>
                    <a:pt x="1699" y="2047"/>
                    <a:pt x="1890" y="1797"/>
                    <a:pt x="1564" y="1145"/>
                  </a:cubicBezTo>
                  <a:cubicBezTo>
                    <a:pt x="1218" y="379"/>
                    <a:pt x="1366" y="9"/>
                    <a:pt x="1366" y="9"/>
                  </a:cubicBezTo>
                  <a:cubicBezTo>
                    <a:pt x="1271" y="9"/>
                    <a:pt x="1107" y="0"/>
                    <a:pt x="928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66"/>
            <p:cNvSpPr/>
            <p:nvPr/>
          </p:nvSpPr>
          <p:spPr>
            <a:xfrm>
              <a:off x="2454640" y="4042357"/>
              <a:ext cx="550309" cy="710922"/>
            </a:xfrm>
            <a:custGeom>
              <a:avLst/>
              <a:gdLst/>
              <a:ahLst/>
              <a:cxnLst/>
              <a:rect l="l" t="t" r="r" b="b"/>
              <a:pathLst>
                <a:path w="7531" h="9729" extrusionOk="0">
                  <a:moveTo>
                    <a:pt x="6691" y="1"/>
                  </a:moveTo>
                  <a:cubicBezTo>
                    <a:pt x="6691" y="1"/>
                    <a:pt x="396" y="9210"/>
                    <a:pt x="1" y="9728"/>
                  </a:cubicBezTo>
                  <a:lnTo>
                    <a:pt x="1210" y="9358"/>
                  </a:lnTo>
                  <a:lnTo>
                    <a:pt x="7531" y="322"/>
                  </a:lnTo>
                  <a:lnTo>
                    <a:pt x="6691" y="1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66"/>
            <p:cNvSpPr/>
            <p:nvPr/>
          </p:nvSpPr>
          <p:spPr>
            <a:xfrm>
              <a:off x="2535823" y="4781773"/>
              <a:ext cx="69273" cy="99598"/>
            </a:xfrm>
            <a:custGeom>
              <a:avLst/>
              <a:gdLst/>
              <a:ahLst/>
              <a:cxnLst/>
              <a:rect l="l" t="t" r="r" b="b"/>
              <a:pathLst>
                <a:path w="948" h="1363" extrusionOk="0">
                  <a:moveTo>
                    <a:pt x="71" y="0"/>
                  </a:moveTo>
                  <a:cubicBezTo>
                    <a:pt x="27" y="0"/>
                    <a:pt x="1" y="4"/>
                    <a:pt x="1" y="4"/>
                  </a:cubicBezTo>
                  <a:lnTo>
                    <a:pt x="741" y="1362"/>
                  </a:lnTo>
                  <a:cubicBezTo>
                    <a:pt x="947" y="104"/>
                    <a:pt x="292" y="0"/>
                    <a:pt x="71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66"/>
            <p:cNvSpPr/>
            <p:nvPr/>
          </p:nvSpPr>
          <p:spPr>
            <a:xfrm>
              <a:off x="1669850" y="1810225"/>
              <a:ext cx="2717055" cy="2939780"/>
            </a:xfrm>
            <a:custGeom>
              <a:avLst/>
              <a:gdLst/>
              <a:ahLst/>
              <a:cxnLst/>
              <a:rect l="l" t="t" r="r" b="b"/>
              <a:pathLst>
                <a:path w="37183" h="40231" extrusionOk="0">
                  <a:moveTo>
                    <a:pt x="11276" y="0"/>
                  </a:moveTo>
                  <a:cubicBezTo>
                    <a:pt x="10963" y="0"/>
                    <a:pt x="10635" y="94"/>
                    <a:pt x="10296" y="304"/>
                  </a:cubicBezTo>
                  <a:cubicBezTo>
                    <a:pt x="8543" y="1390"/>
                    <a:pt x="6642" y="2600"/>
                    <a:pt x="7457" y="4896"/>
                  </a:cubicBezTo>
                  <a:cubicBezTo>
                    <a:pt x="8272" y="7192"/>
                    <a:pt x="8519" y="9365"/>
                    <a:pt x="5827" y="12747"/>
                  </a:cubicBezTo>
                  <a:cubicBezTo>
                    <a:pt x="3112" y="16130"/>
                    <a:pt x="1235" y="18006"/>
                    <a:pt x="692" y="20845"/>
                  </a:cubicBezTo>
                  <a:cubicBezTo>
                    <a:pt x="248" y="23141"/>
                    <a:pt x="1" y="27067"/>
                    <a:pt x="4470" y="28301"/>
                  </a:cubicBezTo>
                  <a:cubicBezTo>
                    <a:pt x="5814" y="28667"/>
                    <a:pt x="6965" y="28773"/>
                    <a:pt x="7957" y="28773"/>
                  </a:cubicBezTo>
                  <a:cubicBezTo>
                    <a:pt x="9323" y="28773"/>
                    <a:pt x="10387" y="28572"/>
                    <a:pt x="11243" y="28572"/>
                  </a:cubicBezTo>
                  <a:cubicBezTo>
                    <a:pt x="11819" y="28572"/>
                    <a:pt x="12300" y="28663"/>
                    <a:pt x="12716" y="28968"/>
                  </a:cubicBezTo>
                  <a:cubicBezTo>
                    <a:pt x="14140" y="30013"/>
                    <a:pt x="13829" y="33180"/>
                    <a:pt x="14638" y="33180"/>
                  </a:cubicBezTo>
                  <a:cubicBezTo>
                    <a:pt x="14670" y="33180"/>
                    <a:pt x="14704" y="33175"/>
                    <a:pt x="14740" y="33165"/>
                  </a:cubicBezTo>
                  <a:cubicBezTo>
                    <a:pt x="15678" y="32893"/>
                    <a:pt x="14864" y="30054"/>
                    <a:pt x="15826" y="29906"/>
                  </a:cubicBezTo>
                  <a:cubicBezTo>
                    <a:pt x="15844" y="29904"/>
                    <a:pt x="15861" y="29903"/>
                    <a:pt x="15877" y="29903"/>
                  </a:cubicBezTo>
                  <a:cubicBezTo>
                    <a:pt x="16705" y="29903"/>
                    <a:pt x="15178" y="32997"/>
                    <a:pt x="16098" y="33264"/>
                  </a:cubicBezTo>
                  <a:cubicBezTo>
                    <a:pt x="16143" y="33277"/>
                    <a:pt x="16189" y="33283"/>
                    <a:pt x="16236" y="33283"/>
                  </a:cubicBezTo>
                  <a:cubicBezTo>
                    <a:pt x="17154" y="33283"/>
                    <a:pt x="18312" y="30862"/>
                    <a:pt x="19604" y="30721"/>
                  </a:cubicBezTo>
                  <a:cubicBezTo>
                    <a:pt x="19630" y="30718"/>
                    <a:pt x="19658" y="30717"/>
                    <a:pt x="19686" y="30717"/>
                  </a:cubicBezTo>
                  <a:cubicBezTo>
                    <a:pt x="20991" y="30717"/>
                    <a:pt x="24170" y="33229"/>
                    <a:pt x="25207" y="33229"/>
                  </a:cubicBezTo>
                  <a:cubicBezTo>
                    <a:pt x="25299" y="33229"/>
                    <a:pt x="25375" y="33209"/>
                    <a:pt x="25430" y="33165"/>
                  </a:cubicBezTo>
                  <a:cubicBezTo>
                    <a:pt x="25476" y="33128"/>
                    <a:pt x="25531" y="33111"/>
                    <a:pt x="25596" y="33111"/>
                  </a:cubicBezTo>
                  <a:cubicBezTo>
                    <a:pt x="26306" y="33111"/>
                    <a:pt x="28094" y="35181"/>
                    <a:pt x="29290" y="35181"/>
                  </a:cubicBezTo>
                  <a:cubicBezTo>
                    <a:pt x="29575" y="35181"/>
                    <a:pt x="29827" y="35063"/>
                    <a:pt x="30023" y="34770"/>
                  </a:cubicBezTo>
                  <a:cubicBezTo>
                    <a:pt x="30142" y="34594"/>
                    <a:pt x="30259" y="34517"/>
                    <a:pt x="30375" y="34517"/>
                  </a:cubicBezTo>
                  <a:cubicBezTo>
                    <a:pt x="31199" y="34517"/>
                    <a:pt x="31943" y="38430"/>
                    <a:pt x="32677" y="38430"/>
                  </a:cubicBezTo>
                  <a:cubicBezTo>
                    <a:pt x="32780" y="38430"/>
                    <a:pt x="32882" y="38353"/>
                    <a:pt x="32985" y="38177"/>
                  </a:cubicBezTo>
                  <a:cubicBezTo>
                    <a:pt x="33675" y="36998"/>
                    <a:pt x="33937" y="36232"/>
                    <a:pt x="34244" y="36232"/>
                  </a:cubicBezTo>
                  <a:cubicBezTo>
                    <a:pt x="34354" y="36232"/>
                    <a:pt x="34471" y="36331"/>
                    <a:pt x="34615" y="36547"/>
                  </a:cubicBezTo>
                  <a:cubicBezTo>
                    <a:pt x="35066" y="37224"/>
                    <a:pt x="35414" y="40230"/>
                    <a:pt x="35986" y="40230"/>
                  </a:cubicBezTo>
                  <a:cubicBezTo>
                    <a:pt x="36103" y="40230"/>
                    <a:pt x="36229" y="40104"/>
                    <a:pt x="36368" y="39806"/>
                  </a:cubicBezTo>
                  <a:cubicBezTo>
                    <a:pt x="37182" y="38053"/>
                    <a:pt x="35553" y="36152"/>
                    <a:pt x="34467" y="32622"/>
                  </a:cubicBezTo>
                  <a:cubicBezTo>
                    <a:pt x="33380" y="29116"/>
                    <a:pt x="26492" y="15191"/>
                    <a:pt x="19604" y="14105"/>
                  </a:cubicBezTo>
                  <a:cubicBezTo>
                    <a:pt x="18911" y="13998"/>
                    <a:pt x="18241" y="13950"/>
                    <a:pt x="17596" y="13950"/>
                  </a:cubicBezTo>
                  <a:cubicBezTo>
                    <a:pt x="11826" y="13950"/>
                    <a:pt x="7999" y="17814"/>
                    <a:pt x="6889" y="18302"/>
                  </a:cubicBezTo>
                  <a:cubicBezTo>
                    <a:pt x="6766" y="18357"/>
                    <a:pt x="6691" y="18383"/>
                    <a:pt x="6655" y="18383"/>
                  </a:cubicBezTo>
                  <a:cubicBezTo>
                    <a:pt x="6337" y="18383"/>
                    <a:pt x="9117" y="16356"/>
                    <a:pt x="9605" y="14648"/>
                  </a:cubicBezTo>
                  <a:cubicBezTo>
                    <a:pt x="10146" y="12779"/>
                    <a:pt x="12426" y="8314"/>
                    <a:pt x="11127" y="4547"/>
                  </a:cubicBezTo>
                  <a:lnTo>
                    <a:pt x="11127" y="4547"/>
                  </a:lnTo>
                  <a:cubicBezTo>
                    <a:pt x="11231" y="4836"/>
                    <a:pt x="11844" y="6408"/>
                    <a:pt x="12881" y="6408"/>
                  </a:cubicBezTo>
                  <a:cubicBezTo>
                    <a:pt x="12916" y="6408"/>
                    <a:pt x="12951" y="6406"/>
                    <a:pt x="12987" y="6402"/>
                  </a:cubicBezTo>
                  <a:cubicBezTo>
                    <a:pt x="14197" y="6254"/>
                    <a:pt x="14617" y="5316"/>
                    <a:pt x="14074" y="3291"/>
                  </a:cubicBezTo>
                  <a:cubicBezTo>
                    <a:pt x="13635" y="1638"/>
                    <a:pt x="12586" y="0"/>
                    <a:pt x="112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66"/>
            <p:cNvSpPr/>
            <p:nvPr/>
          </p:nvSpPr>
          <p:spPr>
            <a:xfrm>
              <a:off x="2441049" y="1964699"/>
              <a:ext cx="452026" cy="796856"/>
            </a:xfrm>
            <a:custGeom>
              <a:avLst/>
              <a:gdLst/>
              <a:ahLst/>
              <a:cxnLst/>
              <a:rect l="l" t="t" r="r" b="b"/>
              <a:pathLst>
                <a:path w="6186" h="10905" extrusionOk="0">
                  <a:moveTo>
                    <a:pt x="1114" y="0"/>
                  </a:moveTo>
                  <a:cubicBezTo>
                    <a:pt x="521" y="0"/>
                    <a:pt x="1" y="333"/>
                    <a:pt x="112" y="1227"/>
                  </a:cubicBezTo>
                  <a:cubicBezTo>
                    <a:pt x="310" y="2807"/>
                    <a:pt x="1174" y="2782"/>
                    <a:pt x="1446" y="5498"/>
                  </a:cubicBezTo>
                  <a:cubicBezTo>
                    <a:pt x="1569" y="7325"/>
                    <a:pt x="1421" y="9152"/>
                    <a:pt x="952" y="10905"/>
                  </a:cubicBezTo>
                  <a:cubicBezTo>
                    <a:pt x="952" y="10905"/>
                    <a:pt x="6186" y="8633"/>
                    <a:pt x="4112" y="3202"/>
                  </a:cubicBezTo>
                  <a:cubicBezTo>
                    <a:pt x="4112" y="3202"/>
                    <a:pt x="3001" y="1153"/>
                    <a:pt x="2359" y="486"/>
                  </a:cubicBezTo>
                  <a:cubicBezTo>
                    <a:pt x="2070" y="197"/>
                    <a:pt x="1570" y="0"/>
                    <a:pt x="1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66"/>
            <p:cNvSpPr/>
            <p:nvPr/>
          </p:nvSpPr>
          <p:spPr>
            <a:xfrm>
              <a:off x="2510540" y="2425930"/>
              <a:ext cx="241870" cy="335622"/>
            </a:xfrm>
            <a:custGeom>
              <a:avLst/>
              <a:gdLst/>
              <a:ahLst/>
              <a:cxnLst/>
              <a:rect l="l" t="t" r="r" b="b"/>
              <a:pathLst>
                <a:path w="3310" h="4593" extrusionOk="0">
                  <a:moveTo>
                    <a:pt x="2766" y="1"/>
                  </a:moveTo>
                  <a:cubicBezTo>
                    <a:pt x="2706" y="1"/>
                    <a:pt x="2647" y="53"/>
                    <a:pt x="2593" y="174"/>
                  </a:cubicBezTo>
                  <a:cubicBezTo>
                    <a:pt x="2272" y="964"/>
                    <a:pt x="1211" y="2050"/>
                    <a:pt x="445" y="2099"/>
                  </a:cubicBezTo>
                  <a:cubicBezTo>
                    <a:pt x="347" y="2939"/>
                    <a:pt x="198" y="3778"/>
                    <a:pt x="1" y="4593"/>
                  </a:cubicBezTo>
                  <a:cubicBezTo>
                    <a:pt x="1" y="4593"/>
                    <a:pt x="2420" y="3531"/>
                    <a:pt x="3309" y="1112"/>
                  </a:cubicBezTo>
                  <a:cubicBezTo>
                    <a:pt x="3160" y="514"/>
                    <a:pt x="2954" y="1"/>
                    <a:pt x="2766" y="1"/>
                  </a:cubicBezTo>
                  <a:close/>
                </a:path>
              </a:pathLst>
            </a:custGeom>
            <a:solidFill>
              <a:srgbClr val="253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66"/>
            <p:cNvSpPr/>
            <p:nvPr/>
          </p:nvSpPr>
          <p:spPr>
            <a:xfrm>
              <a:off x="2508055" y="1978145"/>
              <a:ext cx="197442" cy="694481"/>
            </a:xfrm>
            <a:custGeom>
              <a:avLst/>
              <a:gdLst/>
              <a:ahLst/>
              <a:cxnLst/>
              <a:rect l="l" t="t" r="r" b="b"/>
              <a:pathLst>
                <a:path w="2702" h="9504" extrusionOk="0">
                  <a:moveTo>
                    <a:pt x="214" y="0"/>
                  </a:moveTo>
                  <a:cubicBezTo>
                    <a:pt x="50" y="0"/>
                    <a:pt x="1" y="256"/>
                    <a:pt x="183" y="302"/>
                  </a:cubicBezTo>
                  <a:cubicBezTo>
                    <a:pt x="1022" y="475"/>
                    <a:pt x="1442" y="1462"/>
                    <a:pt x="1714" y="2178"/>
                  </a:cubicBezTo>
                  <a:cubicBezTo>
                    <a:pt x="2627" y="4524"/>
                    <a:pt x="2380" y="7141"/>
                    <a:pt x="1096" y="9289"/>
                  </a:cubicBezTo>
                  <a:cubicBezTo>
                    <a:pt x="1012" y="9408"/>
                    <a:pt x="1113" y="9503"/>
                    <a:pt x="1217" y="9503"/>
                  </a:cubicBezTo>
                  <a:cubicBezTo>
                    <a:pt x="1265" y="9503"/>
                    <a:pt x="1312" y="9483"/>
                    <a:pt x="1343" y="9437"/>
                  </a:cubicBezTo>
                  <a:cubicBezTo>
                    <a:pt x="2306" y="7857"/>
                    <a:pt x="2701" y="6030"/>
                    <a:pt x="2528" y="4203"/>
                  </a:cubicBezTo>
                  <a:cubicBezTo>
                    <a:pt x="2430" y="3339"/>
                    <a:pt x="2207" y="2475"/>
                    <a:pt x="1837" y="1685"/>
                  </a:cubicBezTo>
                  <a:cubicBezTo>
                    <a:pt x="1541" y="969"/>
                    <a:pt x="1072" y="179"/>
                    <a:pt x="257" y="6"/>
                  </a:cubicBezTo>
                  <a:cubicBezTo>
                    <a:pt x="242" y="2"/>
                    <a:pt x="228" y="0"/>
                    <a:pt x="21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66"/>
            <p:cNvSpPr/>
            <p:nvPr/>
          </p:nvSpPr>
          <p:spPr>
            <a:xfrm>
              <a:off x="2986821" y="3677946"/>
              <a:ext cx="532260" cy="521445"/>
            </a:xfrm>
            <a:custGeom>
              <a:avLst/>
              <a:gdLst/>
              <a:ahLst/>
              <a:cxnLst/>
              <a:rect l="l" t="t" r="r" b="b"/>
              <a:pathLst>
                <a:path w="7284" h="7136" fill="none" extrusionOk="0">
                  <a:moveTo>
                    <a:pt x="1" y="495"/>
                  </a:moveTo>
                  <a:cubicBezTo>
                    <a:pt x="1902" y="2667"/>
                    <a:pt x="3926" y="4741"/>
                    <a:pt x="6050" y="6691"/>
                  </a:cubicBezTo>
                  <a:cubicBezTo>
                    <a:pt x="6296" y="6914"/>
                    <a:pt x="6593" y="7136"/>
                    <a:pt x="6864" y="7012"/>
                  </a:cubicBezTo>
                  <a:cubicBezTo>
                    <a:pt x="7284" y="6840"/>
                    <a:pt x="7210" y="6247"/>
                    <a:pt x="7037" y="5827"/>
                  </a:cubicBezTo>
                  <a:cubicBezTo>
                    <a:pt x="6148" y="3729"/>
                    <a:pt x="4963" y="1778"/>
                    <a:pt x="3507" y="1"/>
                  </a:cubicBez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66"/>
            <p:cNvSpPr/>
            <p:nvPr/>
          </p:nvSpPr>
          <p:spPr>
            <a:xfrm>
              <a:off x="3257479" y="3687007"/>
              <a:ext cx="885858" cy="889438"/>
            </a:xfrm>
            <a:custGeom>
              <a:avLst/>
              <a:gdLst/>
              <a:ahLst/>
              <a:cxnLst/>
              <a:rect l="l" t="t" r="r" b="b"/>
              <a:pathLst>
                <a:path w="12123" h="12172" fill="none" extrusionOk="0">
                  <a:moveTo>
                    <a:pt x="0" y="0"/>
                  </a:moveTo>
                  <a:cubicBezTo>
                    <a:pt x="1457" y="2543"/>
                    <a:pt x="3086" y="4963"/>
                    <a:pt x="4814" y="7333"/>
                  </a:cubicBezTo>
                  <a:cubicBezTo>
                    <a:pt x="5407" y="8123"/>
                    <a:pt x="6123" y="8987"/>
                    <a:pt x="7111" y="9110"/>
                  </a:cubicBezTo>
                  <a:cubicBezTo>
                    <a:pt x="7357" y="9160"/>
                    <a:pt x="7604" y="9110"/>
                    <a:pt x="7802" y="9012"/>
                  </a:cubicBezTo>
                  <a:cubicBezTo>
                    <a:pt x="8320" y="8691"/>
                    <a:pt x="8246" y="7925"/>
                    <a:pt x="8073" y="7358"/>
                  </a:cubicBezTo>
                  <a:cubicBezTo>
                    <a:pt x="7752" y="6271"/>
                    <a:pt x="7259" y="5259"/>
                    <a:pt x="6592" y="4321"/>
                  </a:cubicBezTo>
                  <a:cubicBezTo>
                    <a:pt x="7752" y="6913"/>
                    <a:pt x="9110" y="9431"/>
                    <a:pt x="10616" y="11826"/>
                  </a:cubicBezTo>
                  <a:cubicBezTo>
                    <a:pt x="10715" y="11999"/>
                    <a:pt x="10863" y="12172"/>
                    <a:pt x="11036" y="12147"/>
                  </a:cubicBezTo>
                  <a:cubicBezTo>
                    <a:pt x="11135" y="12123"/>
                    <a:pt x="11234" y="12048"/>
                    <a:pt x="11308" y="11950"/>
                  </a:cubicBezTo>
                  <a:cubicBezTo>
                    <a:pt x="12122" y="10863"/>
                    <a:pt x="11579" y="9308"/>
                    <a:pt x="10987" y="8074"/>
                  </a:cubicBezTo>
                  <a:lnTo>
                    <a:pt x="9258" y="4345"/>
                  </a:ln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66"/>
            <p:cNvSpPr/>
            <p:nvPr/>
          </p:nvSpPr>
          <p:spPr>
            <a:xfrm>
              <a:off x="3935803" y="3908854"/>
              <a:ext cx="418559" cy="813735"/>
            </a:xfrm>
            <a:custGeom>
              <a:avLst/>
              <a:gdLst/>
              <a:ahLst/>
              <a:cxnLst/>
              <a:rect l="l" t="t" r="r" b="b"/>
              <a:pathLst>
                <a:path w="5728" h="11136" fill="none" extrusionOk="0">
                  <a:moveTo>
                    <a:pt x="0" y="1235"/>
                  </a:moveTo>
                  <a:cubicBezTo>
                    <a:pt x="988" y="3309"/>
                    <a:pt x="2617" y="5507"/>
                    <a:pt x="3629" y="7580"/>
                  </a:cubicBezTo>
                  <a:cubicBezTo>
                    <a:pt x="4222" y="8815"/>
                    <a:pt x="4814" y="11136"/>
                    <a:pt x="5111" y="10963"/>
                  </a:cubicBezTo>
                  <a:cubicBezTo>
                    <a:pt x="5728" y="10568"/>
                    <a:pt x="5432" y="9556"/>
                    <a:pt x="5234" y="8840"/>
                  </a:cubicBezTo>
                  <a:cubicBezTo>
                    <a:pt x="4321" y="5778"/>
                    <a:pt x="3086" y="2816"/>
                    <a:pt x="1556" y="1"/>
                  </a:cubicBez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66"/>
            <p:cNvSpPr/>
            <p:nvPr/>
          </p:nvSpPr>
          <p:spPr>
            <a:xfrm>
              <a:off x="2669325" y="3598590"/>
              <a:ext cx="541321" cy="467299"/>
            </a:xfrm>
            <a:custGeom>
              <a:avLst/>
              <a:gdLst/>
              <a:ahLst/>
              <a:cxnLst/>
              <a:rect l="l" t="t" r="r" b="b"/>
              <a:pathLst>
                <a:path w="7408" h="6395" fill="none" extrusionOk="0">
                  <a:moveTo>
                    <a:pt x="4395" y="1704"/>
                  </a:moveTo>
                  <a:cubicBezTo>
                    <a:pt x="5407" y="2938"/>
                    <a:pt x="7407" y="4247"/>
                    <a:pt x="6864" y="5728"/>
                  </a:cubicBezTo>
                  <a:cubicBezTo>
                    <a:pt x="6617" y="6395"/>
                    <a:pt x="5531" y="5506"/>
                    <a:pt x="5012" y="5012"/>
                  </a:cubicBezTo>
                  <a:lnTo>
                    <a:pt x="0" y="0"/>
                  </a:ln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66"/>
            <p:cNvSpPr/>
            <p:nvPr/>
          </p:nvSpPr>
          <p:spPr>
            <a:xfrm>
              <a:off x="2948970" y="285530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66"/>
            <p:cNvSpPr/>
            <p:nvPr/>
          </p:nvSpPr>
          <p:spPr>
            <a:xfrm>
              <a:off x="2837097" y="2876931"/>
              <a:ext cx="61381" cy="45232"/>
            </a:xfrm>
            <a:custGeom>
              <a:avLst/>
              <a:gdLst/>
              <a:ahLst/>
              <a:cxnLst/>
              <a:rect l="l" t="t" r="r" b="b"/>
              <a:pathLst>
                <a:path w="840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66"/>
            <p:cNvSpPr/>
            <p:nvPr/>
          </p:nvSpPr>
          <p:spPr>
            <a:xfrm>
              <a:off x="2681966" y="2956360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15" y="617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66"/>
            <p:cNvSpPr/>
            <p:nvPr/>
          </p:nvSpPr>
          <p:spPr>
            <a:xfrm>
              <a:off x="2537650" y="2988804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66"/>
            <p:cNvSpPr/>
            <p:nvPr/>
          </p:nvSpPr>
          <p:spPr>
            <a:xfrm>
              <a:off x="2427604" y="305559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66"/>
            <p:cNvSpPr/>
            <p:nvPr/>
          </p:nvSpPr>
          <p:spPr>
            <a:xfrm>
              <a:off x="2304916" y="3111492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5" y="0"/>
                  </a:moveTo>
                  <a:cubicBezTo>
                    <a:pt x="0" y="0"/>
                    <a:pt x="0" y="618"/>
                    <a:pt x="395" y="618"/>
                  </a:cubicBezTo>
                  <a:cubicBezTo>
                    <a:pt x="815" y="618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66"/>
            <p:cNvSpPr/>
            <p:nvPr/>
          </p:nvSpPr>
          <p:spPr>
            <a:xfrm>
              <a:off x="2593549" y="30772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0"/>
                  </a:moveTo>
                  <a:cubicBezTo>
                    <a:pt x="1" y="0"/>
                    <a:pt x="1" y="618"/>
                    <a:pt x="420" y="618"/>
                  </a:cubicBezTo>
                  <a:cubicBezTo>
                    <a:pt x="815" y="618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66"/>
            <p:cNvSpPr/>
            <p:nvPr/>
          </p:nvSpPr>
          <p:spPr>
            <a:xfrm>
              <a:off x="2782951" y="30772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8"/>
                    <a:pt x="396" y="618"/>
                  </a:cubicBezTo>
                  <a:cubicBezTo>
                    <a:pt x="816" y="618"/>
                    <a:pt x="816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66"/>
            <p:cNvSpPr/>
            <p:nvPr/>
          </p:nvSpPr>
          <p:spPr>
            <a:xfrm>
              <a:off x="2903885" y="3178207"/>
              <a:ext cx="61381" cy="45232"/>
            </a:xfrm>
            <a:custGeom>
              <a:avLst/>
              <a:gdLst/>
              <a:ahLst/>
              <a:cxnLst/>
              <a:rect l="l" t="t" r="r" b="b"/>
              <a:pathLst>
                <a:path w="840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39" y="618"/>
                    <a:pt x="839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66"/>
            <p:cNvSpPr/>
            <p:nvPr/>
          </p:nvSpPr>
          <p:spPr>
            <a:xfrm>
              <a:off x="3033733" y="3077221"/>
              <a:ext cx="45159" cy="55974"/>
            </a:xfrm>
            <a:custGeom>
              <a:avLst/>
              <a:gdLst/>
              <a:ahLst/>
              <a:cxnLst/>
              <a:rect l="l" t="t" r="r" b="b"/>
              <a:pathLst>
                <a:path w="618" h="766" extrusionOk="0">
                  <a:moveTo>
                    <a:pt x="248" y="0"/>
                  </a:moveTo>
                  <a:cubicBezTo>
                    <a:pt x="173" y="25"/>
                    <a:pt x="149" y="50"/>
                    <a:pt x="99" y="99"/>
                  </a:cubicBezTo>
                  <a:lnTo>
                    <a:pt x="50" y="149"/>
                  </a:lnTo>
                  <a:cubicBezTo>
                    <a:pt x="25" y="198"/>
                    <a:pt x="1" y="247"/>
                    <a:pt x="1" y="297"/>
                  </a:cubicBezTo>
                  <a:lnTo>
                    <a:pt x="1" y="445"/>
                  </a:lnTo>
                  <a:cubicBezTo>
                    <a:pt x="1" y="494"/>
                    <a:pt x="25" y="544"/>
                    <a:pt x="50" y="568"/>
                  </a:cubicBezTo>
                  <a:cubicBezTo>
                    <a:pt x="50" y="618"/>
                    <a:pt x="75" y="642"/>
                    <a:pt x="99" y="667"/>
                  </a:cubicBezTo>
                  <a:cubicBezTo>
                    <a:pt x="124" y="692"/>
                    <a:pt x="149" y="716"/>
                    <a:pt x="198" y="741"/>
                  </a:cubicBezTo>
                  <a:cubicBezTo>
                    <a:pt x="223" y="766"/>
                    <a:pt x="272" y="766"/>
                    <a:pt x="322" y="766"/>
                  </a:cubicBezTo>
                  <a:lnTo>
                    <a:pt x="396" y="766"/>
                  </a:lnTo>
                  <a:cubicBezTo>
                    <a:pt x="445" y="741"/>
                    <a:pt x="494" y="716"/>
                    <a:pt x="544" y="692"/>
                  </a:cubicBezTo>
                  <a:lnTo>
                    <a:pt x="569" y="618"/>
                  </a:lnTo>
                  <a:cubicBezTo>
                    <a:pt x="593" y="568"/>
                    <a:pt x="618" y="519"/>
                    <a:pt x="618" y="469"/>
                  </a:cubicBezTo>
                  <a:lnTo>
                    <a:pt x="618" y="321"/>
                  </a:lnTo>
                  <a:cubicBezTo>
                    <a:pt x="618" y="272"/>
                    <a:pt x="618" y="223"/>
                    <a:pt x="593" y="198"/>
                  </a:cubicBezTo>
                  <a:cubicBezTo>
                    <a:pt x="569" y="124"/>
                    <a:pt x="519" y="74"/>
                    <a:pt x="445" y="25"/>
                  </a:cubicBezTo>
                  <a:cubicBezTo>
                    <a:pt x="396" y="25"/>
                    <a:pt x="346" y="0"/>
                    <a:pt x="32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66"/>
            <p:cNvSpPr/>
            <p:nvPr/>
          </p:nvSpPr>
          <p:spPr>
            <a:xfrm>
              <a:off x="2813641" y="2988804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1"/>
                  </a:moveTo>
                  <a:cubicBezTo>
                    <a:pt x="248" y="1"/>
                    <a:pt x="223" y="1"/>
                    <a:pt x="173" y="25"/>
                  </a:cubicBezTo>
                  <a:cubicBezTo>
                    <a:pt x="149" y="50"/>
                    <a:pt x="99" y="75"/>
                    <a:pt x="75" y="99"/>
                  </a:cubicBezTo>
                  <a:cubicBezTo>
                    <a:pt x="50" y="124"/>
                    <a:pt x="25" y="149"/>
                    <a:pt x="25" y="198"/>
                  </a:cubicBezTo>
                  <a:cubicBezTo>
                    <a:pt x="1" y="223"/>
                    <a:pt x="1" y="272"/>
                    <a:pt x="1" y="297"/>
                  </a:cubicBezTo>
                  <a:lnTo>
                    <a:pt x="1" y="396"/>
                  </a:lnTo>
                  <a:cubicBezTo>
                    <a:pt x="1" y="445"/>
                    <a:pt x="25" y="494"/>
                    <a:pt x="75" y="519"/>
                  </a:cubicBezTo>
                  <a:lnTo>
                    <a:pt x="124" y="568"/>
                  </a:lnTo>
                  <a:cubicBezTo>
                    <a:pt x="173" y="593"/>
                    <a:pt x="223" y="618"/>
                    <a:pt x="297" y="618"/>
                  </a:cubicBezTo>
                  <a:lnTo>
                    <a:pt x="445" y="618"/>
                  </a:lnTo>
                  <a:cubicBezTo>
                    <a:pt x="470" y="618"/>
                    <a:pt x="519" y="593"/>
                    <a:pt x="568" y="593"/>
                  </a:cubicBezTo>
                  <a:cubicBezTo>
                    <a:pt x="643" y="568"/>
                    <a:pt x="692" y="494"/>
                    <a:pt x="717" y="420"/>
                  </a:cubicBezTo>
                  <a:cubicBezTo>
                    <a:pt x="741" y="396"/>
                    <a:pt x="741" y="346"/>
                    <a:pt x="741" y="297"/>
                  </a:cubicBezTo>
                  <a:lnTo>
                    <a:pt x="741" y="223"/>
                  </a:lnTo>
                  <a:cubicBezTo>
                    <a:pt x="717" y="173"/>
                    <a:pt x="692" y="124"/>
                    <a:pt x="667" y="99"/>
                  </a:cubicBezTo>
                  <a:lnTo>
                    <a:pt x="593" y="50"/>
                  </a:lnTo>
                  <a:cubicBezTo>
                    <a:pt x="544" y="25"/>
                    <a:pt x="494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66"/>
            <p:cNvSpPr/>
            <p:nvPr/>
          </p:nvSpPr>
          <p:spPr>
            <a:xfrm>
              <a:off x="2927341" y="2988804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1"/>
                  </a:moveTo>
                  <a:cubicBezTo>
                    <a:pt x="0" y="1"/>
                    <a:pt x="0" y="618"/>
                    <a:pt x="395" y="618"/>
                  </a:cubicBezTo>
                  <a:cubicBezTo>
                    <a:pt x="815" y="618"/>
                    <a:pt x="815" y="1"/>
                    <a:pt x="3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66"/>
            <p:cNvSpPr/>
            <p:nvPr/>
          </p:nvSpPr>
          <p:spPr>
            <a:xfrm>
              <a:off x="3060843" y="2956360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66"/>
            <p:cNvSpPr/>
            <p:nvPr/>
          </p:nvSpPr>
          <p:spPr>
            <a:xfrm>
              <a:off x="3138372" y="3033889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396" y="1"/>
                  </a:moveTo>
                  <a:cubicBezTo>
                    <a:pt x="1" y="1"/>
                    <a:pt x="1" y="618"/>
                    <a:pt x="396" y="618"/>
                  </a:cubicBezTo>
                  <a:cubicBezTo>
                    <a:pt x="815" y="618"/>
                    <a:pt x="815" y="1"/>
                    <a:pt x="3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66"/>
            <p:cNvSpPr/>
            <p:nvPr/>
          </p:nvSpPr>
          <p:spPr>
            <a:xfrm>
              <a:off x="3271874" y="30213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5" y="617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66"/>
            <p:cNvSpPr/>
            <p:nvPr/>
          </p:nvSpPr>
          <p:spPr>
            <a:xfrm>
              <a:off x="3179877" y="2922089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0"/>
                  </a:moveTo>
                  <a:cubicBezTo>
                    <a:pt x="272" y="0"/>
                    <a:pt x="223" y="0"/>
                    <a:pt x="198" y="25"/>
                  </a:cubicBezTo>
                  <a:cubicBezTo>
                    <a:pt x="149" y="50"/>
                    <a:pt x="124" y="74"/>
                    <a:pt x="99" y="99"/>
                  </a:cubicBezTo>
                  <a:cubicBezTo>
                    <a:pt x="50" y="124"/>
                    <a:pt x="50" y="148"/>
                    <a:pt x="25" y="198"/>
                  </a:cubicBezTo>
                  <a:cubicBezTo>
                    <a:pt x="0" y="222"/>
                    <a:pt x="0" y="272"/>
                    <a:pt x="0" y="296"/>
                  </a:cubicBezTo>
                  <a:lnTo>
                    <a:pt x="0" y="395"/>
                  </a:lnTo>
                  <a:cubicBezTo>
                    <a:pt x="25" y="445"/>
                    <a:pt x="50" y="494"/>
                    <a:pt x="75" y="519"/>
                  </a:cubicBezTo>
                  <a:lnTo>
                    <a:pt x="149" y="568"/>
                  </a:lnTo>
                  <a:cubicBezTo>
                    <a:pt x="198" y="593"/>
                    <a:pt x="247" y="617"/>
                    <a:pt x="297" y="617"/>
                  </a:cubicBezTo>
                  <a:lnTo>
                    <a:pt x="445" y="617"/>
                  </a:lnTo>
                  <a:cubicBezTo>
                    <a:pt x="618" y="617"/>
                    <a:pt x="741" y="469"/>
                    <a:pt x="741" y="296"/>
                  </a:cubicBezTo>
                  <a:lnTo>
                    <a:pt x="741" y="222"/>
                  </a:lnTo>
                  <a:cubicBezTo>
                    <a:pt x="741" y="173"/>
                    <a:pt x="716" y="124"/>
                    <a:pt x="667" y="99"/>
                  </a:cubicBezTo>
                  <a:lnTo>
                    <a:pt x="618" y="50"/>
                  </a:lnTo>
                  <a:cubicBezTo>
                    <a:pt x="568" y="25"/>
                    <a:pt x="519" y="0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66"/>
            <p:cNvSpPr/>
            <p:nvPr/>
          </p:nvSpPr>
          <p:spPr>
            <a:xfrm>
              <a:off x="3060843" y="283367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8"/>
                    <a:pt x="395" y="618"/>
                  </a:cubicBezTo>
                  <a:cubicBezTo>
                    <a:pt x="815" y="618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66"/>
            <p:cNvSpPr/>
            <p:nvPr/>
          </p:nvSpPr>
          <p:spPr>
            <a:xfrm>
              <a:off x="3282689" y="2911274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5" y="617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66"/>
            <p:cNvSpPr/>
            <p:nvPr/>
          </p:nvSpPr>
          <p:spPr>
            <a:xfrm>
              <a:off x="3392735" y="3033889"/>
              <a:ext cx="61454" cy="45232"/>
            </a:xfrm>
            <a:custGeom>
              <a:avLst/>
              <a:gdLst/>
              <a:ahLst/>
              <a:cxnLst/>
              <a:rect l="l" t="t" r="r" b="b"/>
              <a:pathLst>
                <a:path w="841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66"/>
            <p:cNvSpPr/>
            <p:nvPr/>
          </p:nvSpPr>
          <p:spPr>
            <a:xfrm>
              <a:off x="3493793" y="3178207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66"/>
            <p:cNvSpPr/>
            <p:nvPr/>
          </p:nvSpPr>
          <p:spPr>
            <a:xfrm>
              <a:off x="3360291" y="3143936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66"/>
            <p:cNvSpPr/>
            <p:nvPr/>
          </p:nvSpPr>
          <p:spPr>
            <a:xfrm>
              <a:off x="3201506" y="3122307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1"/>
                  </a:moveTo>
                  <a:cubicBezTo>
                    <a:pt x="248" y="1"/>
                    <a:pt x="223" y="1"/>
                    <a:pt x="174" y="25"/>
                  </a:cubicBezTo>
                  <a:cubicBezTo>
                    <a:pt x="149" y="50"/>
                    <a:pt x="99" y="50"/>
                    <a:pt x="75" y="99"/>
                  </a:cubicBezTo>
                  <a:cubicBezTo>
                    <a:pt x="50" y="124"/>
                    <a:pt x="25" y="149"/>
                    <a:pt x="25" y="198"/>
                  </a:cubicBezTo>
                  <a:cubicBezTo>
                    <a:pt x="1" y="223"/>
                    <a:pt x="1" y="272"/>
                    <a:pt x="1" y="297"/>
                  </a:cubicBezTo>
                  <a:lnTo>
                    <a:pt x="1" y="396"/>
                  </a:lnTo>
                  <a:cubicBezTo>
                    <a:pt x="1" y="445"/>
                    <a:pt x="25" y="494"/>
                    <a:pt x="75" y="519"/>
                  </a:cubicBezTo>
                  <a:lnTo>
                    <a:pt x="124" y="568"/>
                  </a:lnTo>
                  <a:cubicBezTo>
                    <a:pt x="174" y="593"/>
                    <a:pt x="223" y="618"/>
                    <a:pt x="297" y="618"/>
                  </a:cubicBezTo>
                  <a:lnTo>
                    <a:pt x="445" y="618"/>
                  </a:lnTo>
                  <a:cubicBezTo>
                    <a:pt x="618" y="618"/>
                    <a:pt x="741" y="470"/>
                    <a:pt x="741" y="297"/>
                  </a:cubicBezTo>
                  <a:lnTo>
                    <a:pt x="741" y="223"/>
                  </a:lnTo>
                  <a:cubicBezTo>
                    <a:pt x="741" y="173"/>
                    <a:pt x="717" y="124"/>
                    <a:pt x="667" y="75"/>
                  </a:cubicBezTo>
                  <a:lnTo>
                    <a:pt x="618" y="50"/>
                  </a:lnTo>
                  <a:cubicBezTo>
                    <a:pt x="569" y="25"/>
                    <a:pt x="519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66"/>
            <p:cNvSpPr/>
            <p:nvPr/>
          </p:nvSpPr>
          <p:spPr>
            <a:xfrm>
              <a:off x="3071657" y="3178207"/>
              <a:ext cx="59554" cy="45232"/>
            </a:xfrm>
            <a:custGeom>
              <a:avLst/>
              <a:gdLst/>
              <a:ahLst/>
              <a:cxnLst/>
              <a:rect l="l" t="t" r="r" b="b"/>
              <a:pathLst>
                <a:path w="815" h="619" extrusionOk="0">
                  <a:moveTo>
                    <a:pt x="395" y="1"/>
                  </a:moveTo>
                  <a:cubicBezTo>
                    <a:pt x="0" y="1"/>
                    <a:pt x="0" y="618"/>
                    <a:pt x="395" y="618"/>
                  </a:cubicBezTo>
                  <a:cubicBezTo>
                    <a:pt x="815" y="618"/>
                    <a:pt x="815" y="1"/>
                    <a:pt x="3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66"/>
            <p:cNvSpPr/>
            <p:nvPr/>
          </p:nvSpPr>
          <p:spPr>
            <a:xfrm>
              <a:off x="2678313" y="3155847"/>
              <a:ext cx="45232" cy="54951"/>
            </a:xfrm>
            <a:custGeom>
              <a:avLst/>
              <a:gdLst/>
              <a:ahLst/>
              <a:cxnLst/>
              <a:rect l="l" t="t" r="r" b="b"/>
              <a:pathLst>
                <a:path w="619" h="752" extrusionOk="0">
                  <a:moveTo>
                    <a:pt x="349" y="0"/>
                  </a:moveTo>
                  <a:cubicBezTo>
                    <a:pt x="338" y="0"/>
                    <a:pt x="329" y="3"/>
                    <a:pt x="322" y="11"/>
                  </a:cubicBezTo>
                  <a:lnTo>
                    <a:pt x="223" y="11"/>
                  </a:lnTo>
                  <a:cubicBezTo>
                    <a:pt x="174" y="11"/>
                    <a:pt x="124" y="35"/>
                    <a:pt x="100" y="85"/>
                  </a:cubicBezTo>
                  <a:lnTo>
                    <a:pt x="50" y="134"/>
                  </a:lnTo>
                  <a:cubicBezTo>
                    <a:pt x="26" y="184"/>
                    <a:pt x="1" y="233"/>
                    <a:pt x="1" y="282"/>
                  </a:cubicBezTo>
                  <a:lnTo>
                    <a:pt x="1" y="455"/>
                  </a:lnTo>
                  <a:cubicBezTo>
                    <a:pt x="1" y="480"/>
                    <a:pt x="26" y="529"/>
                    <a:pt x="26" y="554"/>
                  </a:cubicBezTo>
                  <a:cubicBezTo>
                    <a:pt x="50" y="603"/>
                    <a:pt x="75" y="628"/>
                    <a:pt x="100" y="653"/>
                  </a:cubicBezTo>
                  <a:cubicBezTo>
                    <a:pt x="124" y="677"/>
                    <a:pt x="149" y="702"/>
                    <a:pt x="198" y="727"/>
                  </a:cubicBezTo>
                  <a:cubicBezTo>
                    <a:pt x="223" y="727"/>
                    <a:pt x="273" y="751"/>
                    <a:pt x="322" y="751"/>
                  </a:cubicBezTo>
                  <a:lnTo>
                    <a:pt x="396" y="751"/>
                  </a:lnTo>
                  <a:cubicBezTo>
                    <a:pt x="445" y="727"/>
                    <a:pt x="495" y="702"/>
                    <a:pt x="519" y="677"/>
                  </a:cubicBezTo>
                  <a:lnTo>
                    <a:pt x="569" y="603"/>
                  </a:lnTo>
                  <a:cubicBezTo>
                    <a:pt x="593" y="554"/>
                    <a:pt x="618" y="504"/>
                    <a:pt x="618" y="455"/>
                  </a:cubicBezTo>
                  <a:lnTo>
                    <a:pt x="618" y="307"/>
                  </a:lnTo>
                  <a:cubicBezTo>
                    <a:pt x="618" y="258"/>
                    <a:pt x="618" y="233"/>
                    <a:pt x="593" y="184"/>
                  </a:cubicBezTo>
                  <a:cubicBezTo>
                    <a:pt x="569" y="159"/>
                    <a:pt x="569" y="109"/>
                    <a:pt x="519" y="85"/>
                  </a:cubicBezTo>
                  <a:cubicBezTo>
                    <a:pt x="495" y="60"/>
                    <a:pt x="470" y="35"/>
                    <a:pt x="421" y="35"/>
                  </a:cubicBezTo>
                  <a:cubicBezTo>
                    <a:pt x="403" y="18"/>
                    <a:pt x="373" y="0"/>
                    <a:pt x="3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66"/>
            <p:cNvSpPr/>
            <p:nvPr/>
          </p:nvSpPr>
          <p:spPr>
            <a:xfrm>
              <a:off x="2460047" y="3122307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66"/>
            <p:cNvSpPr/>
            <p:nvPr/>
          </p:nvSpPr>
          <p:spPr>
            <a:xfrm>
              <a:off x="2160600" y="3165638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66"/>
            <p:cNvSpPr/>
            <p:nvPr/>
          </p:nvSpPr>
          <p:spPr>
            <a:xfrm>
              <a:off x="3582209" y="3277438"/>
              <a:ext cx="59554" cy="45232"/>
            </a:xfrm>
            <a:custGeom>
              <a:avLst/>
              <a:gdLst/>
              <a:ahLst/>
              <a:cxnLst/>
              <a:rect l="l" t="t" r="r" b="b"/>
              <a:pathLst>
                <a:path w="815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66"/>
            <p:cNvSpPr/>
            <p:nvPr/>
          </p:nvSpPr>
          <p:spPr>
            <a:xfrm>
              <a:off x="1857498" y="3068160"/>
              <a:ext cx="43332" cy="54220"/>
            </a:xfrm>
            <a:custGeom>
              <a:avLst/>
              <a:gdLst/>
              <a:ahLst/>
              <a:cxnLst/>
              <a:rect l="l" t="t" r="r" b="b"/>
              <a:pathLst>
                <a:path w="593" h="742" extrusionOk="0">
                  <a:moveTo>
                    <a:pt x="223" y="1"/>
                  </a:moveTo>
                  <a:cubicBezTo>
                    <a:pt x="173" y="1"/>
                    <a:pt x="124" y="26"/>
                    <a:pt x="75" y="75"/>
                  </a:cubicBezTo>
                  <a:lnTo>
                    <a:pt x="25" y="124"/>
                  </a:lnTo>
                  <a:cubicBezTo>
                    <a:pt x="0" y="174"/>
                    <a:pt x="0" y="223"/>
                    <a:pt x="0" y="297"/>
                  </a:cubicBezTo>
                  <a:lnTo>
                    <a:pt x="0" y="445"/>
                  </a:lnTo>
                  <a:cubicBezTo>
                    <a:pt x="0" y="470"/>
                    <a:pt x="0" y="519"/>
                    <a:pt x="25" y="569"/>
                  </a:cubicBezTo>
                  <a:cubicBezTo>
                    <a:pt x="50" y="643"/>
                    <a:pt x="99" y="692"/>
                    <a:pt x="173" y="717"/>
                  </a:cubicBezTo>
                  <a:cubicBezTo>
                    <a:pt x="223" y="742"/>
                    <a:pt x="247" y="742"/>
                    <a:pt x="297" y="742"/>
                  </a:cubicBezTo>
                  <a:lnTo>
                    <a:pt x="371" y="742"/>
                  </a:lnTo>
                  <a:cubicBezTo>
                    <a:pt x="420" y="742"/>
                    <a:pt x="470" y="692"/>
                    <a:pt x="519" y="668"/>
                  </a:cubicBezTo>
                  <a:lnTo>
                    <a:pt x="568" y="618"/>
                  </a:lnTo>
                  <a:cubicBezTo>
                    <a:pt x="593" y="569"/>
                    <a:pt x="593" y="495"/>
                    <a:pt x="593" y="445"/>
                  </a:cubicBezTo>
                  <a:lnTo>
                    <a:pt x="593" y="297"/>
                  </a:lnTo>
                  <a:cubicBezTo>
                    <a:pt x="593" y="124"/>
                    <a:pt x="470" y="1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66"/>
            <p:cNvSpPr/>
            <p:nvPr/>
          </p:nvSpPr>
          <p:spPr>
            <a:xfrm>
              <a:off x="1778142" y="3234180"/>
              <a:ext cx="55974" cy="54147"/>
            </a:xfrm>
            <a:custGeom>
              <a:avLst/>
              <a:gdLst/>
              <a:ahLst/>
              <a:cxnLst/>
              <a:rect l="l" t="t" r="r" b="b"/>
              <a:pathLst>
                <a:path w="766" h="741" extrusionOk="0">
                  <a:moveTo>
                    <a:pt x="395" y="0"/>
                  </a:moveTo>
                  <a:cubicBezTo>
                    <a:pt x="346" y="0"/>
                    <a:pt x="296" y="25"/>
                    <a:pt x="247" y="74"/>
                  </a:cubicBezTo>
                  <a:cubicBezTo>
                    <a:pt x="198" y="124"/>
                    <a:pt x="148" y="173"/>
                    <a:pt x="99" y="223"/>
                  </a:cubicBezTo>
                  <a:cubicBezTo>
                    <a:pt x="74" y="247"/>
                    <a:pt x="50" y="272"/>
                    <a:pt x="50" y="321"/>
                  </a:cubicBezTo>
                  <a:cubicBezTo>
                    <a:pt x="0" y="395"/>
                    <a:pt x="0" y="469"/>
                    <a:pt x="50" y="543"/>
                  </a:cubicBezTo>
                  <a:cubicBezTo>
                    <a:pt x="50" y="593"/>
                    <a:pt x="74" y="618"/>
                    <a:pt x="99" y="642"/>
                  </a:cubicBezTo>
                  <a:lnTo>
                    <a:pt x="173" y="692"/>
                  </a:lnTo>
                  <a:cubicBezTo>
                    <a:pt x="222" y="716"/>
                    <a:pt x="272" y="741"/>
                    <a:pt x="321" y="741"/>
                  </a:cubicBezTo>
                  <a:lnTo>
                    <a:pt x="395" y="741"/>
                  </a:lnTo>
                  <a:cubicBezTo>
                    <a:pt x="445" y="716"/>
                    <a:pt x="494" y="692"/>
                    <a:pt x="543" y="667"/>
                  </a:cubicBezTo>
                  <a:lnTo>
                    <a:pt x="691" y="519"/>
                  </a:lnTo>
                  <a:cubicBezTo>
                    <a:pt x="716" y="494"/>
                    <a:pt x="741" y="445"/>
                    <a:pt x="741" y="420"/>
                  </a:cubicBezTo>
                  <a:cubicBezTo>
                    <a:pt x="766" y="371"/>
                    <a:pt x="766" y="346"/>
                    <a:pt x="766" y="297"/>
                  </a:cubicBezTo>
                  <a:cubicBezTo>
                    <a:pt x="766" y="247"/>
                    <a:pt x="766" y="223"/>
                    <a:pt x="741" y="173"/>
                  </a:cubicBezTo>
                  <a:cubicBezTo>
                    <a:pt x="741" y="148"/>
                    <a:pt x="716" y="99"/>
                    <a:pt x="691" y="74"/>
                  </a:cubicBezTo>
                  <a:lnTo>
                    <a:pt x="617" y="25"/>
                  </a:lnTo>
                  <a:cubicBezTo>
                    <a:pt x="568" y="0"/>
                    <a:pt x="519" y="0"/>
                    <a:pt x="4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66"/>
            <p:cNvSpPr/>
            <p:nvPr/>
          </p:nvSpPr>
          <p:spPr>
            <a:xfrm>
              <a:off x="1871893" y="3199909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6" y="617"/>
                    <a:pt x="816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66"/>
            <p:cNvSpPr/>
            <p:nvPr/>
          </p:nvSpPr>
          <p:spPr>
            <a:xfrm>
              <a:off x="1770908" y="3443458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40" y="617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66"/>
            <p:cNvSpPr/>
            <p:nvPr/>
          </p:nvSpPr>
          <p:spPr>
            <a:xfrm>
              <a:off x="1781723" y="3600417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1" y="0"/>
                    <a:pt x="1" y="617"/>
                    <a:pt x="420" y="617"/>
                  </a:cubicBezTo>
                  <a:cubicBezTo>
                    <a:pt x="840" y="617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66"/>
            <p:cNvSpPr/>
            <p:nvPr/>
          </p:nvSpPr>
          <p:spPr>
            <a:xfrm>
              <a:off x="1879127" y="3723105"/>
              <a:ext cx="45159" cy="54147"/>
            </a:xfrm>
            <a:custGeom>
              <a:avLst/>
              <a:gdLst/>
              <a:ahLst/>
              <a:cxnLst/>
              <a:rect l="l" t="t" r="r" b="b"/>
              <a:pathLst>
                <a:path w="618" h="741" extrusionOk="0">
                  <a:moveTo>
                    <a:pt x="223" y="0"/>
                  </a:moveTo>
                  <a:cubicBezTo>
                    <a:pt x="174" y="0"/>
                    <a:pt x="124" y="25"/>
                    <a:pt x="99" y="74"/>
                  </a:cubicBezTo>
                  <a:lnTo>
                    <a:pt x="50" y="123"/>
                  </a:lnTo>
                  <a:cubicBezTo>
                    <a:pt x="25" y="173"/>
                    <a:pt x="1" y="222"/>
                    <a:pt x="1" y="296"/>
                  </a:cubicBezTo>
                  <a:lnTo>
                    <a:pt x="1" y="444"/>
                  </a:lnTo>
                  <a:cubicBezTo>
                    <a:pt x="1" y="518"/>
                    <a:pt x="50" y="593"/>
                    <a:pt x="99" y="642"/>
                  </a:cubicBezTo>
                  <a:cubicBezTo>
                    <a:pt x="149" y="716"/>
                    <a:pt x="223" y="741"/>
                    <a:pt x="297" y="741"/>
                  </a:cubicBezTo>
                  <a:lnTo>
                    <a:pt x="396" y="741"/>
                  </a:lnTo>
                  <a:cubicBezTo>
                    <a:pt x="445" y="741"/>
                    <a:pt x="495" y="691"/>
                    <a:pt x="519" y="667"/>
                  </a:cubicBezTo>
                  <a:lnTo>
                    <a:pt x="569" y="593"/>
                  </a:lnTo>
                  <a:cubicBezTo>
                    <a:pt x="593" y="568"/>
                    <a:pt x="618" y="494"/>
                    <a:pt x="618" y="444"/>
                  </a:cubicBezTo>
                  <a:lnTo>
                    <a:pt x="618" y="296"/>
                  </a:lnTo>
                  <a:cubicBezTo>
                    <a:pt x="618" y="247"/>
                    <a:pt x="593" y="222"/>
                    <a:pt x="593" y="173"/>
                  </a:cubicBezTo>
                  <a:cubicBezTo>
                    <a:pt x="569" y="148"/>
                    <a:pt x="544" y="99"/>
                    <a:pt x="519" y="74"/>
                  </a:cubicBezTo>
                  <a:cubicBezTo>
                    <a:pt x="495" y="49"/>
                    <a:pt x="470" y="25"/>
                    <a:pt x="420" y="25"/>
                  </a:cubicBezTo>
                  <a:cubicBezTo>
                    <a:pt x="396" y="0"/>
                    <a:pt x="346" y="0"/>
                    <a:pt x="29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66"/>
            <p:cNvSpPr/>
            <p:nvPr/>
          </p:nvSpPr>
          <p:spPr>
            <a:xfrm>
              <a:off x="2027098" y="3755549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0" y="0"/>
                    <a:pt x="0" y="618"/>
                    <a:pt x="420" y="618"/>
                  </a:cubicBezTo>
                  <a:cubicBezTo>
                    <a:pt x="840" y="618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66"/>
            <p:cNvSpPr/>
            <p:nvPr/>
          </p:nvSpPr>
          <p:spPr>
            <a:xfrm>
              <a:off x="2070356" y="3822264"/>
              <a:ext cx="61454" cy="45232"/>
            </a:xfrm>
            <a:custGeom>
              <a:avLst/>
              <a:gdLst/>
              <a:ahLst/>
              <a:cxnLst/>
              <a:rect l="l" t="t" r="r" b="b"/>
              <a:pathLst>
                <a:path w="841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66"/>
            <p:cNvSpPr/>
            <p:nvPr/>
          </p:nvSpPr>
          <p:spPr>
            <a:xfrm>
              <a:off x="2290448" y="3800634"/>
              <a:ext cx="45232" cy="54220"/>
            </a:xfrm>
            <a:custGeom>
              <a:avLst/>
              <a:gdLst/>
              <a:ahLst/>
              <a:cxnLst/>
              <a:rect l="l" t="t" r="r" b="b"/>
              <a:pathLst>
                <a:path w="619" h="742" extrusionOk="0">
                  <a:moveTo>
                    <a:pt x="223" y="1"/>
                  </a:moveTo>
                  <a:cubicBezTo>
                    <a:pt x="174" y="1"/>
                    <a:pt x="124" y="25"/>
                    <a:pt x="100" y="75"/>
                  </a:cubicBezTo>
                  <a:lnTo>
                    <a:pt x="50" y="124"/>
                  </a:lnTo>
                  <a:cubicBezTo>
                    <a:pt x="1" y="173"/>
                    <a:pt x="1" y="223"/>
                    <a:pt x="1" y="297"/>
                  </a:cubicBezTo>
                  <a:lnTo>
                    <a:pt x="1" y="445"/>
                  </a:lnTo>
                  <a:cubicBezTo>
                    <a:pt x="1" y="568"/>
                    <a:pt x="75" y="667"/>
                    <a:pt x="174" y="717"/>
                  </a:cubicBezTo>
                  <a:cubicBezTo>
                    <a:pt x="223" y="741"/>
                    <a:pt x="248" y="741"/>
                    <a:pt x="297" y="741"/>
                  </a:cubicBezTo>
                  <a:lnTo>
                    <a:pt x="396" y="741"/>
                  </a:lnTo>
                  <a:cubicBezTo>
                    <a:pt x="445" y="741"/>
                    <a:pt x="470" y="717"/>
                    <a:pt x="519" y="667"/>
                  </a:cubicBezTo>
                  <a:lnTo>
                    <a:pt x="569" y="618"/>
                  </a:lnTo>
                  <a:cubicBezTo>
                    <a:pt x="593" y="568"/>
                    <a:pt x="593" y="494"/>
                    <a:pt x="593" y="445"/>
                  </a:cubicBezTo>
                  <a:lnTo>
                    <a:pt x="593" y="297"/>
                  </a:lnTo>
                  <a:cubicBezTo>
                    <a:pt x="618" y="248"/>
                    <a:pt x="593" y="223"/>
                    <a:pt x="569" y="173"/>
                  </a:cubicBezTo>
                  <a:cubicBezTo>
                    <a:pt x="569" y="149"/>
                    <a:pt x="544" y="99"/>
                    <a:pt x="519" y="75"/>
                  </a:cubicBezTo>
                  <a:cubicBezTo>
                    <a:pt x="495" y="50"/>
                    <a:pt x="445" y="25"/>
                    <a:pt x="421" y="25"/>
                  </a:cubicBezTo>
                  <a:cubicBezTo>
                    <a:pt x="371" y="1"/>
                    <a:pt x="346" y="1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66"/>
            <p:cNvSpPr/>
            <p:nvPr/>
          </p:nvSpPr>
          <p:spPr>
            <a:xfrm>
              <a:off x="1893596" y="3622046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0"/>
                  </a:moveTo>
                  <a:cubicBezTo>
                    <a:pt x="0" y="0"/>
                    <a:pt x="0" y="618"/>
                    <a:pt x="420" y="618"/>
                  </a:cubicBezTo>
                  <a:cubicBezTo>
                    <a:pt x="815" y="618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66"/>
            <p:cNvSpPr/>
            <p:nvPr/>
          </p:nvSpPr>
          <p:spPr>
            <a:xfrm>
              <a:off x="1826808" y="3376670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66"/>
            <p:cNvSpPr/>
            <p:nvPr/>
          </p:nvSpPr>
          <p:spPr>
            <a:xfrm>
              <a:off x="1760094" y="333341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15" y="617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66"/>
            <p:cNvSpPr/>
            <p:nvPr/>
          </p:nvSpPr>
          <p:spPr>
            <a:xfrm>
              <a:off x="1949495" y="2943718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8"/>
                    <a:pt x="396" y="618"/>
                  </a:cubicBezTo>
                  <a:cubicBezTo>
                    <a:pt x="815" y="618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66"/>
            <p:cNvSpPr/>
            <p:nvPr/>
          </p:nvSpPr>
          <p:spPr>
            <a:xfrm>
              <a:off x="2057715" y="2822857"/>
              <a:ext cx="56047" cy="45159"/>
            </a:xfrm>
            <a:custGeom>
              <a:avLst/>
              <a:gdLst/>
              <a:ahLst/>
              <a:cxnLst/>
              <a:rect l="l" t="t" r="r" b="b"/>
              <a:pathLst>
                <a:path w="767" h="618" extrusionOk="0">
                  <a:moveTo>
                    <a:pt x="322" y="0"/>
                  </a:moveTo>
                  <a:cubicBezTo>
                    <a:pt x="273" y="0"/>
                    <a:pt x="223" y="0"/>
                    <a:pt x="198" y="25"/>
                  </a:cubicBezTo>
                  <a:cubicBezTo>
                    <a:pt x="124" y="50"/>
                    <a:pt x="50" y="99"/>
                    <a:pt x="26" y="173"/>
                  </a:cubicBezTo>
                  <a:cubicBezTo>
                    <a:pt x="26" y="222"/>
                    <a:pt x="1" y="247"/>
                    <a:pt x="1" y="297"/>
                  </a:cubicBezTo>
                  <a:lnTo>
                    <a:pt x="1" y="371"/>
                  </a:lnTo>
                  <a:cubicBezTo>
                    <a:pt x="26" y="420"/>
                    <a:pt x="50" y="469"/>
                    <a:pt x="75" y="519"/>
                  </a:cubicBezTo>
                  <a:lnTo>
                    <a:pt x="149" y="568"/>
                  </a:lnTo>
                  <a:cubicBezTo>
                    <a:pt x="198" y="593"/>
                    <a:pt x="248" y="593"/>
                    <a:pt x="297" y="617"/>
                  </a:cubicBezTo>
                  <a:lnTo>
                    <a:pt x="445" y="617"/>
                  </a:lnTo>
                  <a:cubicBezTo>
                    <a:pt x="618" y="617"/>
                    <a:pt x="766" y="469"/>
                    <a:pt x="766" y="297"/>
                  </a:cubicBezTo>
                  <a:lnTo>
                    <a:pt x="766" y="222"/>
                  </a:lnTo>
                  <a:cubicBezTo>
                    <a:pt x="742" y="173"/>
                    <a:pt x="717" y="124"/>
                    <a:pt x="692" y="74"/>
                  </a:cubicBezTo>
                  <a:lnTo>
                    <a:pt x="618" y="25"/>
                  </a:lnTo>
                  <a:cubicBezTo>
                    <a:pt x="569" y="0"/>
                    <a:pt x="519" y="0"/>
                    <a:pt x="47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66"/>
            <p:cNvSpPr/>
            <p:nvPr/>
          </p:nvSpPr>
          <p:spPr>
            <a:xfrm>
              <a:off x="2104627" y="2732613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1" y="1"/>
                  </a:moveTo>
                  <a:cubicBezTo>
                    <a:pt x="1" y="1"/>
                    <a:pt x="1" y="618"/>
                    <a:pt x="421" y="618"/>
                  </a:cubicBezTo>
                  <a:cubicBezTo>
                    <a:pt x="816" y="618"/>
                    <a:pt x="816" y="1"/>
                    <a:pt x="42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66"/>
            <p:cNvSpPr/>
            <p:nvPr/>
          </p:nvSpPr>
          <p:spPr>
            <a:xfrm>
              <a:off x="2286867" y="2007373"/>
              <a:ext cx="122762" cy="119181"/>
            </a:xfrm>
            <a:custGeom>
              <a:avLst/>
              <a:gdLst/>
              <a:ahLst/>
              <a:cxnLst/>
              <a:rect l="l" t="t" r="r" b="b"/>
              <a:pathLst>
                <a:path w="1680" h="1631" extrusionOk="0">
                  <a:moveTo>
                    <a:pt x="1556" y="1"/>
                  </a:moveTo>
                  <a:cubicBezTo>
                    <a:pt x="1506" y="1"/>
                    <a:pt x="1457" y="26"/>
                    <a:pt x="1482" y="75"/>
                  </a:cubicBezTo>
                  <a:cubicBezTo>
                    <a:pt x="1482" y="347"/>
                    <a:pt x="1432" y="618"/>
                    <a:pt x="1383" y="890"/>
                  </a:cubicBezTo>
                  <a:cubicBezTo>
                    <a:pt x="1309" y="1137"/>
                    <a:pt x="1161" y="1334"/>
                    <a:pt x="939" y="1359"/>
                  </a:cubicBezTo>
                  <a:cubicBezTo>
                    <a:pt x="926" y="1360"/>
                    <a:pt x="914" y="1361"/>
                    <a:pt x="901" y="1361"/>
                  </a:cubicBezTo>
                  <a:cubicBezTo>
                    <a:pt x="697" y="1361"/>
                    <a:pt x="537" y="1172"/>
                    <a:pt x="420" y="939"/>
                  </a:cubicBezTo>
                  <a:cubicBezTo>
                    <a:pt x="297" y="692"/>
                    <a:pt x="198" y="445"/>
                    <a:pt x="149" y="174"/>
                  </a:cubicBezTo>
                  <a:cubicBezTo>
                    <a:pt x="149" y="130"/>
                    <a:pt x="120" y="111"/>
                    <a:pt x="88" y="111"/>
                  </a:cubicBezTo>
                  <a:cubicBezTo>
                    <a:pt x="47" y="111"/>
                    <a:pt x="0" y="143"/>
                    <a:pt x="0" y="198"/>
                  </a:cubicBezTo>
                  <a:cubicBezTo>
                    <a:pt x="25" y="495"/>
                    <a:pt x="99" y="791"/>
                    <a:pt x="198" y="1062"/>
                  </a:cubicBezTo>
                  <a:cubicBezTo>
                    <a:pt x="272" y="1211"/>
                    <a:pt x="346" y="1334"/>
                    <a:pt x="470" y="1433"/>
                  </a:cubicBezTo>
                  <a:cubicBezTo>
                    <a:pt x="593" y="1556"/>
                    <a:pt x="766" y="1630"/>
                    <a:pt x="963" y="1630"/>
                  </a:cubicBezTo>
                  <a:cubicBezTo>
                    <a:pt x="1136" y="1606"/>
                    <a:pt x="1309" y="1532"/>
                    <a:pt x="1408" y="1383"/>
                  </a:cubicBezTo>
                  <a:cubicBezTo>
                    <a:pt x="1506" y="1260"/>
                    <a:pt x="1581" y="1112"/>
                    <a:pt x="1605" y="939"/>
                  </a:cubicBezTo>
                  <a:cubicBezTo>
                    <a:pt x="1679" y="667"/>
                    <a:pt x="1679" y="347"/>
                    <a:pt x="1630" y="75"/>
                  </a:cubicBezTo>
                  <a:cubicBezTo>
                    <a:pt x="1630" y="26"/>
                    <a:pt x="1605" y="1"/>
                    <a:pt x="1556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Audio Recording Nov 7, 2021 at 12:10:01 AM" descr="Audio Recording Nov 7, 2021 at 12:10:01 AM">
            <a:hlinkClick r:id="" action="ppaction://media"/>
            <a:extLst>
              <a:ext uri="{FF2B5EF4-FFF2-40B4-BE49-F238E27FC236}">
                <a16:creationId xmlns:a16="http://schemas.microsoft.com/office/drawing/2014/main" id="{24F48EE1-7E5C-104C-9283-ACF0D744E5A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12568" y="412389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36"/>
          <p:cNvSpPr/>
          <p:nvPr/>
        </p:nvSpPr>
        <p:spPr>
          <a:xfrm rot="7207797">
            <a:off x="2171249" y="-193799"/>
            <a:ext cx="4759684" cy="5830096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36"/>
          <p:cNvSpPr txBox="1">
            <a:spLocks noGrp="1"/>
          </p:cNvSpPr>
          <p:nvPr>
            <p:ph type="title"/>
          </p:nvPr>
        </p:nvSpPr>
        <p:spPr>
          <a:xfrm>
            <a:off x="2754750" y="1858200"/>
            <a:ext cx="3634500" cy="14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dirty="0"/>
              <a:t>day</a:t>
            </a:r>
            <a:endParaRPr sz="12000" dirty="0"/>
          </a:p>
        </p:txBody>
      </p:sp>
      <p:grpSp>
        <p:nvGrpSpPr>
          <p:cNvPr id="807" name="Google Shape;807;p36"/>
          <p:cNvGrpSpPr/>
          <p:nvPr/>
        </p:nvGrpSpPr>
        <p:grpSpPr>
          <a:xfrm>
            <a:off x="-195249" y="2800185"/>
            <a:ext cx="2061477" cy="2226824"/>
            <a:chOff x="-751609" y="1986971"/>
            <a:chExt cx="3107910" cy="3357190"/>
          </a:xfrm>
        </p:grpSpPr>
        <p:sp>
          <p:nvSpPr>
            <p:cNvPr id="808" name="Google Shape;808;p36"/>
            <p:cNvSpPr/>
            <p:nvPr/>
          </p:nvSpPr>
          <p:spPr>
            <a:xfrm>
              <a:off x="-751609" y="3520914"/>
              <a:ext cx="3019550" cy="1823247"/>
            </a:xfrm>
            <a:custGeom>
              <a:avLst/>
              <a:gdLst/>
              <a:ahLst/>
              <a:cxnLst/>
              <a:rect l="l" t="t" r="r" b="b"/>
              <a:pathLst>
                <a:path w="58099" h="35081" extrusionOk="0">
                  <a:moveTo>
                    <a:pt x="57149" y="1"/>
                  </a:moveTo>
                  <a:cubicBezTo>
                    <a:pt x="55990" y="1"/>
                    <a:pt x="49593" y="5927"/>
                    <a:pt x="40159" y="10720"/>
                  </a:cubicBezTo>
                  <a:cubicBezTo>
                    <a:pt x="30431" y="15662"/>
                    <a:pt x="1" y="31655"/>
                    <a:pt x="1" y="31655"/>
                  </a:cubicBezTo>
                  <a:cubicBezTo>
                    <a:pt x="545" y="32939"/>
                    <a:pt x="1402" y="34029"/>
                    <a:pt x="2491" y="34885"/>
                  </a:cubicBezTo>
                  <a:cubicBezTo>
                    <a:pt x="2683" y="35019"/>
                    <a:pt x="2891" y="35080"/>
                    <a:pt x="3118" y="35080"/>
                  </a:cubicBezTo>
                  <a:cubicBezTo>
                    <a:pt x="4865" y="35080"/>
                    <a:pt x="7690" y="31435"/>
                    <a:pt x="12375" y="29437"/>
                  </a:cubicBezTo>
                  <a:cubicBezTo>
                    <a:pt x="17667" y="27180"/>
                    <a:pt x="30120" y="22199"/>
                    <a:pt x="35217" y="20098"/>
                  </a:cubicBezTo>
                  <a:cubicBezTo>
                    <a:pt x="40354" y="17997"/>
                    <a:pt x="58099" y="447"/>
                    <a:pt x="57243" y="18"/>
                  </a:cubicBezTo>
                  <a:cubicBezTo>
                    <a:pt x="57217" y="7"/>
                    <a:pt x="57185" y="1"/>
                    <a:pt x="57149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1974614" y="3000054"/>
              <a:ext cx="256692" cy="607662"/>
            </a:xfrm>
            <a:custGeom>
              <a:avLst/>
              <a:gdLst/>
              <a:ahLst/>
              <a:cxnLst/>
              <a:rect l="l" t="t" r="r" b="b"/>
              <a:pathLst>
                <a:path w="4939" h="11692" extrusionOk="0">
                  <a:moveTo>
                    <a:pt x="2724" y="1"/>
                  </a:moveTo>
                  <a:lnTo>
                    <a:pt x="2724" y="1"/>
                  </a:lnTo>
                  <a:cubicBezTo>
                    <a:pt x="389" y="3425"/>
                    <a:pt x="0" y="7861"/>
                    <a:pt x="1790" y="11675"/>
                  </a:cubicBezTo>
                  <a:cubicBezTo>
                    <a:pt x="1796" y="11686"/>
                    <a:pt x="1805" y="11691"/>
                    <a:pt x="1817" y="11691"/>
                  </a:cubicBezTo>
                  <a:cubicBezTo>
                    <a:pt x="2157" y="11691"/>
                    <a:pt x="4939" y="7620"/>
                    <a:pt x="27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6"/>
            <p:cNvSpPr/>
            <p:nvPr/>
          </p:nvSpPr>
          <p:spPr>
            <a:xfrm>
              <a:off x="1919732" y="3785293"/>
              <a:ext cx="436569" cy="125618"/>
            </a:xfrm>
            <a:custGeom>
              <a:avLst/>
              <a:gdLst/>
              <a:ahLst/>
              <a:cxnLst/>
              <a:rect l="l" t="t" r="r" b="b"/>
              <a:pathLst>
                <a:path w="8400" h="2417" extrusionOk="0">
                  <a:moveTo>
                    <a:pt x="4909" y="1"/>
                  </a:moveTo>
                  <a:cubicBezTo>
                    <a:pt x="3779" y="1"/>
                    <a:pt x="2314" y="252"/>
                    <a:pt x="434" y="963"/>
                  </a:cubicBezTo>
                  <a:cubicBezTo>
                    <a:pt x="1" y="1125"/>
                    <a:pt x="1769" y="2416"/>
                    <a:pt x="4443" y="2416"/>
                  </a:cubicBezTo>
                  <a:cubicBezTo>
                    <a:pt x="5615" y="2416"/>
                    <a:pt x="6961" y="2169"/>
                    <a:pt x="8372" y="1469"/>
                  </a:cubicBezTo>
                  <a:cubicBezTo>
                    <a:pt x="8399" y="1442"/>
                    <a:pt x="7614" y="1"/>
                    <a:pt x="49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6"/>
            <p:cNvSpPr/>
            <p:nvPr/>
          </p:nvSpPr>
          <p:spPr>
            <a:xfrm>
              <a:off x="122606" y="4793179"/>
              <a:ext cx="1006707" cy="445612"/>
            </a:xfrm>
            <a:custGeom>
              <a:avLst/>
              <a:gdLst/>
              <a:ahLst/>
              <a:cxnLst/>
              <a:rect l="l" t="t" r="r" b="b"/>
              <a:pathLst>
                <a:path w="19370" h="8574" extrusionOk="0">
                  <a:moveTo>
                    <a:pt x="7535" y="0"/>
                  </a:moveTo>
                  <a:cubicBezTo>
                    <a:pt x="3301" y="0"/>
                    <a:pt x="1" y="2028"/>
                    <a:pt x="185" y="2233"/>
                  </a:cubicBezTo>
                  <a:cubicBezTo>
                    <a:pt x="5131" y="7389"/>
                    <a:pt x="10338" y="8573"/>
                    <a:pt x="14078" y="8573"/>
                  </a:cubicBezTo>
                  <a:cubicBezTo>
                    <a:pt x="17253" y="8573"/>
                    <a:pt x="19369" y="7720"/>
                    <a:pt x="19369" y="7720"/>
                  </a:cubicBezTo>
                  <a:cubicBezTo>
                    <a:pt x="15906" y="1640"/>
                    <a:pt x="11343" y="0"/>
                    <a:pt x="7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129674" y="4895719"/>
              <a:ext cx="983424" cy="329038"/>
            </a:xfrm>
            <a:custGeom>
              <a:avLst/>
              <a:gdLst/>
              <a:ahLst/>
              <a:cxnLst/>
              <a:rect l="l" t="t" r="r" b="b"/>
              <a:pathLst>
                <a:path w="18922" h="6331" extrusionOk="0">
                  <a:moveTo>
                    <a:pt x="272" y="1"/>
                  </a:moveTo>
                  <a:cubicBezTo>
                    <a:pt x="115" y="1"/>
                    <a:pt x="1" y="239"/>
                    <a:pt x="166" y="338"/>
                  </a:cubicBezTo>
                  <a:cubicBezTo>
                    <a:pt x="3006" y="1934"/>
                    <a:pt x="5847" y="3529"/>
                    <a:pt x="8921" y="4657"/>
                  </a:cubicBezTo>
                  <a:cubicBezTo>
                    <a:pt x="12073" y="5825"/>
                    <a:pt x="15342" y="6175"/>
                    <a:pt x="18689" y="6331"/>
                  </a:cubicBezTo>
                  <a:cubicBezTo>
                    <a:pt x="18922" y="6331"/>
                    <a:pt x="18922" y="5981"/>
                    <a:pt x="18689" y="5942"/>
                  </a:cubicBezTo>
                  <a:cubicBezTo>
                    <a:pt x="15342" y="5786"/>
                    <a:pt x="12151" y="5475"/>
                    <a:pt x="8999" y="4307"/>
                  </a:cubicBezTo>
                  <a:cubicBezTo>
                    <a:pt x="6003" y="3179"/>
                    <a:pt x="3162" y="1583"/>
                    <a:pt x="360" y="27"/>
                  </a:cubicBezTo>
                  <a:cubicBezTo>
                    <a:pt x="330" y="9"/>
                    <a:pt x="301" y="1"/>
                    <a:pt x="2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130194" y="4888859"/>
              <a:ext cx="961491" cy="332468"/>
            </a:xfrm>
            <a:custGeom>
              <a:avLst/>
              <a:gdLst/>
              <a:ahLst/>
              <a:cxnLst/>
              <a:rect l="l" t="t" r="r" b="b"/>
              <a:pathLst>
                <a:path w="18500" h="6397" extrusionOk="0">
                  <a:moveTo>
                    <a:pt x="708" y="0"/>
                  </a:moveTo>
                  <a:cubicBezTo>
                    <a:pt x="550" y="0"/>
                    <a:pt x="392" y="1"/>
                    <a:pt x="234" y="3"/>
                  </a:cubicBezTo>
                  <a:cubicBezTo>
                    <a:pt x="0" y="3"/>
                    <a:pt x="0" y="392"/>
                    <a:pt x="234" y="392"/>
                  </a:cubicBezTo>
                  <a:cubicBezTo>
                    <a:pt x="500" y="386"/>
                    <a:pt x="767" y="383"/>
                    <a:pt x="1034" y="383"/>
                  </a:cubicBezTo>
                  <a:cubicBezTo>
                    <a:pt x="4123" y="383"/>
                    <a:pt x="7252" y="815"/>
                    <a:pt x="10118" y="2104"/>
                  </a:cubicBezTo>
                  <a:cubicBezTo>
                    <a:pt x="12880" y="3350"/>
                    <a:pt x="15293" y="5334"/>
                    <a:pt x="18173" y="6385"/>
                  </a:cubicBezTo>
                  <a:cubicBezTo>
                    <a:pt x="18196" y="6393"/>
                    <a:pt x="18218" y="6396"/>
                    <a:pt x="18238" y="6396"/>
                  </a:cubicBezTo>
                  <a:cubicBezTo>
                    <a:pt x="18426" y="6396"/>
                    <a:pt x="18500" y="6105"/>
                    <a:pt x="18289" y="6035"/>
                  </a:cubicBezTo>
                  <a:cubicBezTo>
                    <a:pt x="15254" y="4945"/>
                    <a:pt x="12803" y="2805"/>
                    <a:pt x="9845" y="1599"/>
                  </a:cubicBezTo>
                  <a:cubicBezTo>
                    <a:pt x="6957" y="377"/>
                    <a:pt x="3822" y="0"/>
                    <a:pt x="7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158674" y="4842448"/>
              <a:ext cx="960504" cy="367653"/>
            </a:xfrm>
            <a:custGeom>
              <a:avLst/>
              <a:gdLst/>
              <a:ahLst/>
              <a:cxnLst/>
              <a:rect l="l" t="t" r="r" b="b"/>
              <a:pathLst>
                <a:path w="18481" h="7074" extrusionOk="0">
                  <a:moveTo>
                    <a:pt x="6937" y="1"/>
                  </a:moveTo>
                  <a:cubicBezTo>
                    <a:pt x="6660" y="1"/>
                    <a:pt x="6383" y="14"/>
                    <a:pt x="6106" y="40"/>
                  </a:cubicBezTo>
                  <a:cubicBezTo>
                    <a:pt x="4161" y="118"/>
                    <a:pt x="2215" y="390"/>
                    <a:pt x="269" y="585"/>
                  </a:cubicBezTo>
                  <a:cubicBezTo>
                    <a:pt x="47" y="585"/>
                    <a:pt x="1" y="938"/>
                    <a:pt x="232" y="938"/>
                  </a:cubicBezTo>
                  <a:cubicBezTo>
                    <a:pt x="244" y="938"/>
                    <a:pt x="256" y="937"/>
                    <a:pt x="269" y="935"/>
                  </a:cubicBezTo>
                  <a:cubicBezTo>
                    <a:pt x="1981" y="740"/>
                    <a:pt x="3694" y="546"/>
                    <a:pt x="5406" y="429"/>
                  </a:cubicBezTo>
                  <a:cubicBezTo>
                    <a:pt x="5848" y="370"/>
                    <a:pt x="6291" y="341"/>
                    <a:pt x="6731" y="341"/>
                  </a:cubicBezTo>
                  <a:cubicBezTo>
                    <a:pt x="8034" y="341"/>
                    <a:pt x="9321" y="596"/>
                    <a:pt x="10542" y="1091"/>
                  </a:cubicBezTo>
                  <a:cubicBezTo>
                    <a:pt x="12021" y="1791"/>
                    <a:pt x="13383" y="2686"/>
                    <a:pt x="14628" y="3776"/>
                  </a:cubicBezTo>
                  <a:cubicBezTo>
                    <a:pt x="15212" y="4243"/>
                    <a:pt x="15796" y="4749"/>
                    <a:pt x="16379" y="5254"/>
                  </a:cubicBezTo>
                  <a:cubicBezTo>
                    <a:pt x="16691" y="5527"/>
                    <a:pt x="16963" y="5799"/>
                    <a:pt x="17274" y="6072"/>
                  </a:cubicBezTo>
                  <a:lnTo>
                    <a:pt x="17741" y="6539"/>
                  </a:lnTo>
                  <a:cubicBezTo>
                    <a:pt x="17776" y="6556"/>
                    <a:pt x="17904" y="6666"/>
                    <a:pt x="18035" y="6763"/>
                  </a:cubicBezTo>
                  <a:lnTo>
                    <a:pt x="18035" y="6763"/>
                  </a:lnTo>
                  <a:cubicBezTo>
                    <a:pt x="18022" y="6788"/>
                    <a:pt x="18014" y="6817"/>
                    <a:pt x="18014" y="6850"/>
                  </a:cubicBezTo>
                  <a:lnTo>
                    <a:pt x="18014" y="6889"/>
                  </a:lnTo>
                  <a:cubicBezTo>
                    <a:pt x="18014" y="6928"/>
                    <a:pt x="18053" y="7006"/>
                    <a:pt x="18092" y="7044"/>
                  </a:cubicBezTo>
                  <a:cubicBezTo>
                    <a:pt x="18150" y="7064"/>
                    <a:pt x="18199" y="7074"/>
                    <a:pt x="18247" y="7074"/>
                  </a:cubicBezTo>
                  <a:cubicBezTo>
                    <a:pt x="18296" y="7074"/>
                    <a:pt x="18345" y="7064"/>
                    <a:pt x="18403" y="7044"/>
                  </a:cubicBezTo>
                  <a:cubicBezTo>
                    <a:pt x="18442" y="7006"/>
                    <a:pt x="18481" y="6928"/>
                    <a:pt x="18481" y="6889"/>
                  </a:cubicBezTo>
                  <a:cubicBezTo>
                    <a:pt x="18442" y="6655"/>
                    <a:pt x="18364" y="6577"/>
                    <a:pt x="18169" y="6422"/>
                  </a:cubicBezTo>
                  <a:cubicBezTo>
                    <a:pt x="17858" y="6111"/>
                    <a:pt x="17469" y="5799"/>
                    <a:pt x="17119" y="5449"/>
                  </a:cubicBezTo>
                  <a:cubicBezTo>
                    <a:pt x="16457" y="4865"/>
                    <a:pt x="15796" y="4282"/>
                    <a:pt x="15134" y="3737"/>
                  </a:cubicBezTo>
                  <a:cubicBezTo>
                    <a:pt x="13850" y="2608"/>
                    <a:pt x="12449" y="1635"/>
                    <a:pt x="10932" y="896"/>
                  </a:cubicBezTo>
                  <a:cubicBezTo>
                    <a:pt x="9670" y="314"/>
                    <a:pt x="8302" y="1"/>
                    <a:pt x="69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2025183" y="3011072"/>
              <a:ext cx="85339" cy="588952"/>
            </a:xfrm>
            <a:custGeom>
              <a:avLst/>
              <a:gdLst/>
              <a:ahLst/>
              <a:cxnLst/>
              <a:rect l="l" t="t" r="r" b="b"/>
              <a:pathLst>
                <a:path w="1642" h="11332" extrusionOk="0">
                  <a:moveTo>
                    <a:pt x="1428" y="1"/>
                  </a:moveTo>
                  <a:cubicBezTo>
                    <a:pt x="1353" y="1"/>
                    <a:pt x="1277" y="44"/>
                    <a:pt x="1245" y="139"/>
                  </a:cubicBezTo>
                  <a:cubicBezTo>
                    <a:pt x="195" y="3719"/>
                    <a:pt x="0" y="7533"/>
                    <a:pt x="662" y="11190"/>
                  </a:cubicBezTo>
                  <a:cubicBezTo>
                    <a:pt x="678" y="11288"/>
                    <a:pt x="749" y="11331"/>
                    <a:pt x="823" y="11331"/>
                  </a:cubicBezTo>
                  <a:cubicBezTo>
                    <a:pt x="926" y="11331"/>
                    <a:pt x="1034" y="11248"/>
                    <a:pt x="1012" y="11113"/>
                  </a:cubicBezTo>
                  <a:cubicBezTo>
                    <a:pt x="350" y="7494"/>
                    <a:pt x="545" y="3758"/>
                    <a:pt x="1595" y="256"/>
                  </a:cubicBezTo>
                  <a:cubicBezTo>
                    <a:pt x="1642" y="94"/>
                    <a:pt x="1537" y="1"/>
                    <a:pt x="14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2083807" y="3006395"/>
              <a:ext cx="42514" cy="595397"/>
            </a:xfrm>
            <a:custGeom>
              <a:avLst/>
              <a:gdLst/>
              <a:ahLst/>
              <a:cxnLst/>
              <a:rect l="l" t="t" r="r" b="b"/>
              <a:pathLst>
                <a:path w="818" h="11456" extrusionOk="0">
                  <a:moveTo>
                    <a:pt x="462" y="0"/>
                  </a:moveTo>
                  <a:cubicBezTo>
                    <a:pt x="373" y="0"/>
                    <a:pt x="293" y="59"/>
                    <a:pt x="312" y="190"/>
                  </a:cubicBezTo>
                  <a:lnTo>
                    <a:pt x="273" y="190"/>
                  </a:lnTo>
                  <a:cubicBezTo>
                    <a:pt x="429" y="3887"/>
                    <a:pt x="351" y="7584"/>
                    <a:pt x="1" y="11280"/>
                  </a:cubicBezTo>
                  <a:cubicBezTo>
                    <a:pt x="1" y="11397"/>
                    <a:pt x="88" y="11456"/>
                    <a:pt x="176" y="11456"/>
                  </a:cubicBezTo>
                  <a:cubicBezTo>
                    <a:pt x="263" y="11456"/>
                    <a:pt x="351" y="11397"/>
                    <a:pt x="351" y="11280"/>
                  </a:cubicBezTo>
                  <a:cubicBezTo>
                    <a:pt x="740" y="7584"/>
                    <a:pt x="818" y="3887"/>
                    <a:pt x="662" y="190"/>
                  </a:cubicBezTo>
                  <a:cubicBezTo>
                    <a:pt x="662" y="69"/>
                    <a:pt x="557" y="0"/>
                    <a:pt x="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1930750" y="3812527"/>
              <a:ext cx="422900" cy="51765"/>
            </a:xfrm>
            <a:custGeom>
              <a:avLst/>
              <a:gdLst/>
              <a:ahLst/>
              <a:cxnLst/>
              <a:rect l="l" t="t" r="r" b="b"/>
              <a:pathLst>
                <a:path w="8137" h="996" extrusionOk="0">
                  <a:moveTo>
                    <a:pt x="4231" y="1"/>
                  </a:moveTo>
                  <a:cubicBezTo>
                    <a:pt x="2895" y="1"/>
                    <a:pt x="1543" y="181"/>
                    <a:pt x="222" y="361"/>
                  </a:cubicBezTo>
                  <a:cubicBezTo>
                    <a:pt x="0" y="398"/>
                    <a:pt x="94" y="714"/>
                    <a:pt x="303" y="714"/>
                  </a:cubicBezTo>
                  <a:cubicBezTo>
                    <a:pt x="314" y="714"/>
                    <a:pt x="326" y="714"/>
                    <a:pt x="338" y="711"/>
                  </a:cubicBezTo>
                  <a:cubicBezTo>
                    <a:pt x="1602" y="534"/>
                    <a:pt x="2896" y="366"/>
                    <a:pt x="4180" y="366"/>
                  </a:cubicBezTo>
                  <a:cubicBezTo>
                    <a:pt x="5425" y="366"/>
                    <a:pt x="6660" y="524"/>
                    <a:pt x="7849" y="984"/>
                  </a:cubicBezTo>
                  <a:cubicBezTo>
                    <a:pt x="7868" y="992"/>
                    <a:pt x="7886" y="995"/>
                    <a:pt x="7904" y="995"/>
                  </a:cubicBezTo>
                  <a:cubicBezTo>
                    <a:pt x="8063" y="995"/>
                    <a:pt x="8137" y="704"/>
                    <a:pt x="7926" y="634"/>
                  </a:cubicBezTo>
                  <a:cubicBezTo>
                    <a:pt x="6736" y="161"/>
                    <a:pt x="5491" y="1"/>
                    <a:pt x="4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6"/>
            <p:cNvSpPr/>
            <p:nvPr/>
          </p:nvSpPr>
          <p:spPr>
            <a:xfrm>
              <a:off x="1934804" y="3831132"/>
              <a:ext cx="404710" cy="56390"/>
            </a:xfrm>
            <a:custGeom>
              <a:avLst/>
              <a:gdLst/>
              <a:ahLst/>
              <a:cxnLst/>
              <a:rect l="l" t="t" r="r" b="b"/>
              <a:pathLst>
                <a:path w="7787" h="1085" extrusionOk="0">
                  <a:moveTo>
                    <a:pt x="302" y="0"/>
                  </a:moveTo>
                  <a:cubicBezTo>
                    <a:pt x="93" y="0"/>
                    <a:pt x="0" y="317"/>
                    <a:pt x="221" y="353"/>
                  </a:cubicBezTo>
                  <a:lnTo>
                    <a:pt x="221" y="392"/>
                  </a:lnTo>
                  <a:cubicBezTo>
                    <a:pt x="1506" y="587"/>
                    <a:pt x="2751" y="743"/>
                    <a:pt x="4035" y="859"/>
                  </a:cubicBezTo>
                  <a:cubicBezTo>
                    <a:pt x="4658" y="937"/>
                    <a:pt x="5319" y="976"/>
                    <a:pt x="5981" y="1054"/>
                  </a:cubicBezTo>
                  <a:cubicBezTo>
                    <a:pt x="6127" y="1075"/>
                    <a:pt x="6273" y="1084"/>
                    <a:pt x="6418" y="1084"/>
                  </a:cubicBezTo>
                  <a:cubicBezTo>
                    <a:pt x="6815" y="1084"/>
                    <a:pt x="7206" y="1012"/>
                    <a:pt x="7576" y="898"/>
                  </a:cubicBezTo>
                  <a:cubicBezTo>
                    <a:pt x="7786" y="828"/>
                    <a:pt x="7744" y="537"/>
                    <a:pt x="7563" y="537"/>
                  </a:cubicBezTo>
                  <a:cubicBezTo>
                    <a:pt x="7543" y="537"/>
                    <a:pt x="7521" y="540"/>
                    <a:pt x="7498" y="548"/>
                  </a:cubicBezTo>
                  <a:cubicBezTo>
                    <a:pt x="7135" y="652"/>
                    <a:pt x="6755" y="704"/>
                    <a:pt x="6380" y="704"/>
                  </a:cubicBezTo>
                  <a:cubicBezTo>
                    <a:pt x="6192" y="704"/>
                    <a:pt x="6007" y="691"/>
                    <a:pt x="5825" y="665"/>
                  </a:cubicBezTo>
                  <a:cubicBezTo>
                    <a:pt x="5241" y="626"/>
                    <a:pt x="4658" y="548"/>
                    <a:pt x="4035" y="509"/>
                  </a:cubicBezTo>
                  <a:cubicBezTo>
                    <a:pt x="2829" y="392"/>
                    <a:pt x="1583" y="237"/>
                    <a:pt x="338" y="3"/>
                  </a:cubicBezTo>
                  <a:cubicBezTo>
                    <a:pt x="326" y="1"/>
                    <a:pt x="314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6"/>
            <p:cNvSpPr/>
            <p:nvPr/>
          </p:nvSpPr>
          <p:spPr>
            <a:xfrm>
              <a:off x="1046297" y="4516846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57" y="1"/>
                    <a:pt x="118" y="40"/>
                    <a:pt x="118" y="40"/>
                  </a:cubicBezTo>
                  <a:cubicBezTo>
                    <a:pt x="79" y="79"/>
                    <a:pt x="40" y="118"/>
                    <a:pt x="40" y="118"/>
                  </a:cubicBezTo>
                  <a:cubicBezTo>
                    <a:pt x="1" y="157"/>
                    <a:pt x="1" y="196"/>
                    <a:pt x="1" y="234"/>
                  </a:cubicBezTo>
                  <a:cubicBezTo>
                    <a:pt x="1" y="273"/>
                    <a:pt x="1" y="312"/>
                    <a:pt x="1" y="351"/>
                  </a:cubicBezTo>
                  <a:lnTo>
                    <a:pt x="40" y="390"/>
                  </a:lnTo>
                  <a:cubicBezTo>
                    <a:pt x="40" y="468"/>
                    <a:pt x="79" y="468"/>
                    <a:pt x="118" y="507"/>
                  </a:cubicBezTo>
                  <a:lnTo>
                    <a:pt x="429" y="507"/>
                  </a:lnTo>
                  <a:cubicBezTo>
                    <a:pt x="429" y="507"/>
                    <a:pt x="468" y="468"/>
                    <a:pt x="507" y="468"/>
                  </a:cubicBezTo>
                  <a:cubicBezTo>
                    <a:pt x="546" y="429"/>
                    <a:pt x="546" y="429"/>
                    <a:pt x="585" y="390"/>
                  </a:cubicBezTo>
                  <a:cubicBezTo>
                    <a:pt x="585" y="351"/>
                    <a:pt x="585" y="312"/>
                    <a:pt x="623" y="273"/>
                  </a:cubicBezTo>
                  <a:cubicBezTo>
                    <a:pt x="623" y="234"/>
                    <a:pt x="623" y="196"/>
                    <a:pt x="623" y="157"/>
                  </a:cubicBezTo>
                  <a:lnTo>
                    <a:pt x="585" y="118"/>
                  </a:lnTo>
                  <a:cubicBezTo>
                    <a:pt x="546" y="79"/>
                    <a:pt x="507" y="40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6"/>
            <p:cNvSpPr/>
            <p:nvPr/>
          </p:nvSpPr>
          <p:spPr>
            <a:xfrm>
              <a:off x="1056432" y="4452141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17" y="40"/>
                    <a:pt x="78" y="79"/>
                    <a:pt x="39" y="117"/>
                  </a:cubicBezTo>
                  <a:cubicBezTo>
                    <a:pt x="0" y="156"/>
                    <a:pt x="0" y="195"/>
                    <a:pt x="0" y="234"/>
                  </a:cubicBezTo>
                  <a:cubicBezTo>
                    <a:pt x="0" y="273"/>
                    <a:pt x="0" y="312"/>
                    <a:pt x="0" y="351"/>
                  </a:cubicBezTo>
                  <a:lnTo>
                    <a:pt x="39" y="390"/>
                  </a:lnTo>
                  <a:cubicBezTo>
                    <a:pt x="39" y="429"/>
                    <a:pt x="78" y="468"/>
                    <a:pt x="117" y="507"/>
                  </a:cubicBezTo>
                  <a:lnTo>
                    <a:pt x="390" y="507"/>
                  </a:lnTo>
                  <a:cubicBezTo>
                    <a:pt x="428" y="507"/>
                    <a:pt x="467" y="468"/>
                    <a:pt x="506" y="468"/>
                  </a:cubicBezTo>
                  <a:cubicBezTo>
                    <a:pt x="545" y="429"/>
                    <a:pt x="545" y="429"/>
                    <a:pt x="584" y="390"/>
                  </a:cubicBezTo>
                  <a:cubicBezTo>
                    <a:pt x="584" y="351"/>
                    <a:pt x="584" y="312"/>
                    <a:pt x="584" y="273"/>
                  </a:cubicBezTo>
                  <a:cubicBezTo>
                    <a:pt x="623" y="234"/>
                    <a:pt x="623" y="195"/>
                    <a:pt x="584" y="156"/>
                  </a:cubicBezTo>
                  <a:lnTo>
                    <a:pt x="584" y="117"/>
                  </a:lnTo>
                  <a:cubicBezTo>
                    <a:pt x="584" y="79"/>
                    <a:pt x="545" y="40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6"/>
            <p:cNvSpPr/>
            <p:nvPr/>
          </p:nvSpPr>
          <p:spPr>
            <a:xfrm>
              <a:off x="967456" y="448452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6"/>
            <p:cNvSpPr/>
            <p:nvPr/>
          </p:nvSpPr>
          <p:spPr>
            <a:xfrm>
              <a:off x="957322" y="4545690"/>
              <a:ext cx="30404" cy="27857"/>
            </a:xfrm>
            <a:custGeom>
              <a:avLst/>
              <a:gdLst/>
              <a:ahLst/>
              <a:cxnLst/>
              <a:rect l="l" t="t" r="r" b="b"/>
              <a:pathLst>
                <a:path w="585" h="536" extrusionOk="0">
                  <a:moveTo>
                    <a:pt x="327" y="0"/>
                  </a:moveTo>
                  <a:cubicBezTo>
                    <a:pt x="302" y="0"/>
                    <a:pt x="273" y="10"/>
                    <a:pt x="234" y="30"/>
                  </a:cubicBezTo>
                  <a:lnTo>
                    <a:pt x="195" y="30"/>
                  </a:lnTo>
                  <a:cubicBezTo>
                    <a:pt x="156" y="30"/>
                    <a:pt x="78" y="69"/>
                    <a:pt x="40" y="146"/>
                  </a:cubicBezTo>
                  <a:cubicBezTo>
                    <a:pt x="40" y="185"/>
                    <a:pt x="1" y="185"/>
                    <a:pt x="1" y="224"/>
                  </a:cubicBezTo>
                  <a:cubicBezTo>
                    <a:pt x="1" y="263"/>
                    <a:pt x="1" y="302"/>
                    <a:pt x="1" y="341"/>
                  </a:cubicBezTo>
                  <a:lnTo>
                    <a:pt x="1" y="419"/>
                  </a:lnTo>
                  <a:cubicBezTo>
                    <a:pt x="40" y="458"/>
                    <a:pt x="78" y="497"/>
                    <a:pt x="117" y="497"/>
                  </a:cubicBezTo>
                  <a:lnTo>
                    <a:pt x="195" y="536"/>
                  </a:lnTo>
                  <a:lnTo>
                    <a:pt x="390" y="536"/>
                  </a:lnTo>
                  <a:cubicBezTo>
                    <a:pt x="429" y="536"/>
                    <a:pt x="468" y="536"/>
                    <a:pt x="468" y="497"/>
                  </a:cubicBezTo>
                  <a:cubicBezTo>
                    <a:pt x="507" y="458"/>
                    <a:pt x="545" y="458"/>
                    <a:pt x="545" y="419"/>
                  </a:cubicBezTo>
                  <a:cubicBezTo>
                    <a:pt x="584" y="380"/>
                    <a:pt x="584" y="341"/>
                    <a:pt x="584" y="302"/>
                  </a:cubicBezTo>
                  <a:cubicBezTo>
                    <a:pt x="584" y="263"/>
                    <a:pt x="584" y="224"/>
                    <a:pt x="584" y="224"/>
                  </a:cubicBezTo>
                  <a:lnTo>
                    <a:pt x="545" y="146"/>
                  </a:lnTo>
                  <a:cubicBezTo>
                    <a:pt x="545" y="108"/>
                    <a:pt x="507" y="69"/>
                    <a:pt x="468" y="30"/>
                  </a:cubicBezTo>
                  <a:lnTo>
                    <a:pt x="390" y="30"/>
                  </a:lnTo>
                  <a:cubicBezTo>
                    <a:pt x="370" y="10"/>
                    <a:pt x="351" y="0"/>
                    <a:pt x="32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819805" y="4569961"/>
              <a:ext cx="32431" cy="31911"/>
            </a:xfrm>
            <a:custGeom>
              <a:avLst/>
              <a:gdLst/>
              <a:ahLst/>
              <a:cxnLst/>
              <a:rect l="l" t="t" r="r" b="b"/>
              <a:pathLst>
                <a:path w="624" h="614" extrusionOk="0">
                  <a:moveTo>
                    <a:pt x="336" y="0"/>
                  </a:moveTo>
                  <a:cubicBezTo>
                    <a:pt x="312" y="0"/>
                    <a:pt x="292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69"/>
                    <a:pt x="117" y="107"/>
                  </a:cubicBezTo>
                  <a:lnTo>
                    <a:pt x="39" y="185"/>
                  </a:lnTo>
                  <a:cubicBezTo>
                    <a:pt x="39" y="224"/>
                    <a:pt x="39" y="263"/>
                    <a:pt x="39" y="302"/>
                  </a:cubicBezTo>
                  <a:cubicBezTo>
                    <a:pt x="1" y="341"/>
                    <a:pt x="1" y="380"/>
                    <a:pt x="39" y="419"/>
                  </a:cubicBezTo>
                  <a:cubicBezTo>
                    <a:pt x="39" y="458"/>
                    <a:pt x="39" y="458"/>
                    <a:pt x="78" y="497"/>
                  </a:cubicBezTo>
                  <a:cubicBezTo>
                    <a:pt x="78" y="536"/>
                    <a:pt x="117" y="536"/>
                    <a:pt x="156" y="574"/>
                  </a:cubicBezTo>
                  <a:lnTo>
                    <a:pt x="234" y="613"/>
                  </a:lnTo>
                  <a:lnTo>
                    <a:pt x="351" y="613"/>
                  </a:lnTo>
                  <a:lnTo>
                    <a:pt x="429" y="574"/>
                  </a:lnTo>
                  <a:cubicBezTo>
                    <a:pt x="468" y="536"/>
                    <a:pt x="506" y="497"/>
                    <a:pt x="506" y="458"/>
                  </a:cubicBezTo>
                  <a:lnTo>
                    <a:pt x="584" y="380"/>
                  </a:lnTo>
                  <a:cubicBezTo>
                    <a:pt x="584" y="341"/>
                    <a:pt x="623" y="302"/>
                    <a:pt x="623" y="302"/>
                  </a:cubicBezTo>
                  <a:cubicBezTo>
                    <a:pt x="623" y="263"/>
                    <a:pt x="623" y="224"/>
                    <a:pt x="623" y="185"/>
                  </a:cubicBezTo>
                  <a:cubicBezTo>
                    <a:pt x="584" y="146"/>
                    <a:pt x="584" y="107"/>
                    <a:pt x="545" y="69"/>
                  </a:cubicBezTo>
                  <a:cubicBezTo>
                    <a:pt x="545" y="69"/>
                    <a:pt x="506" y="30"/>
                    <a:pt x="468" y="30"/>
                  </a:cubicBezTo>
                  <a:lnTo>
                    <a:pt x="429" y="30"/>
                  </a:lnTo>
                  <a:cubicBezTo>
                    <a:pt x="390" y="10"/>
                    <a:pt x="360" y="0"/>
                    <a:pt x="33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6"/>
            <p:cNvSpPr/>
            <p:nvPr/>
          </p:nvSpPr>
          <p:spPr>
            <a:xfrm>
              <a:off x="787427" y="4529007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01" y="545"/>
                    <a:pt x="701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6"/>
            <p:cNvSpPr/>
            <p:nvPr/>
          </p:nvSpPr>
          <p:spPr>
            <a:xfrm>
              <a:off x="712639" y="4628117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01" y="545"/>
                    <a:pt x="701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6"/>
            <p:cNvSpPr/>
            <p:nvPr/>
          </p:nvSpPr>
          <p:spPr>
            <a:xfrm>
              <a:off x="633747" y="4668551"/>
              <a:ext cx="36433" cy="30404"/>
            </a:xfrm>
            <a:custGeom>
              <a:avLst/>
              <a:gdLst/>
              <a:ahLst/>
              <a:cxnLst/>
              <a:rect l="l" t="t" r="r" b="b"/>
              <a:pathLst>
                <a:path w="701" h="585" extrusionOk="0">
                  <a:moveTo>
                    <a:pt x="351" y="1"/>
                  </a:moveTo>
                  <a:cubicBezTo>
                    <a:pt x="0" y="1"/>
                    <a:pt x="0" y="584"/>
                    <a:pt x="351" y="584"/>
                  </a:cubicBezTo>
                  <a:cubicBezTo>
                    <a:pt x="701" y="584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6"/>
            <p:cNvSpPr/>
            <p:nvPr/>
          </p:nvSpPr>
          <p:spPr>
            <a:xfrm>
              <a:off x="528556" y="4686741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273" y="1"/>
                  </a:moveTo>
                  <a:lnTo>
                    <a:pt x="273" y="40"/>
                  </a:lnTo>
                  <a:lnTo>
                    <a:pt x="196" y="40"/>
                  </a:lnTo>
                  <a:cubicBezTo>
                    <a:pt x="157" y="40"/>
                    <a:pt x="157" y="79"/>
                    <a:pt x="118" y="79"/>
                  </a:cubicBezTo>
                  <a:cubicBezTo>
                    <a:pt x="79" y="117"/>
                    <a:pt x="79" y="117"/>
                    <a:pt x="40" y="156"/>
                  </a:cubicBezTo>
                  <a:cubicBezTo>
                    <a:pt x="40" y="195"/>
                    <a:pt x="1" y="234"/>
                    <a:pt x="1" y="273"/>
                  </a:cubicBezTo>
                  <a:cubicBezTo>
                    <a:pt x="1" y="312"/>
                    <a:pt x="1" y="351"/>
                    <a:pt x="1" y="390"/>
                  </a:cubicBezTo>
                  <a:lnTo>
                    <a:pt x="40" y="429"/>
                  </a:lnTo>
                  <a:cubicBezTo>
                    <a:pt x="79" y="468"/>
                    <a:pt x="118" y="507"/>
                    <a:pt x="157" y="546"/>
                  </a:cubicBezTo>
                  <a:lnTo>
                    <a:pt x="429" y="546"/>
                  </a:lnTo>
                  <a:cubicBezTo>
                    <a:pt x="468" y="546"/>
                    <a:pt x="468" y="507"/>
                    <a:pt x="507" y="507"/>
                  </a:cubicBezTo>
                  <a:cubicBezTo>
                    <a:pt x="546" y="468"/>
                    <a:pt x="585" y="429"/>
                    <a:pt x="585" y="429"/>
                  </a:cubicBezTo>
                  <a:cubicBezTo>
                    <a:pt x="585" y="390"/>
                    <a:pt x="624" y="351"/>
                    <a:pt x="624" y="312"/>
                  </a:cubicBezTo>
                  <a:cubicBezTo>
                    <a:pt x="624" y="273"/>
                    <a:pt x="624" y="234"/>
                    <a:pt x="624" y="195"/>
                  </a:cubicBezTo>
                  <a:lnTo>
                    <a:pt x="585" y="117"/>
                  </a:lnTo>
                  <a:cubicBezTo>
                    <a:pt x="546" y="79"/>
                    <a:pt x="546" y="79"/>
                    <a:pt x="468" y="40"/>
                  </a:cubicBezTo>
                  <a:lnTo>
                    <a:pt x="429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133298" y="4413734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113081" y="4482493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0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23" y="506"/>
                    <a:pt x="623" y="39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250598" y="4381356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1"/>
                  </a:moveTo>
                  <a:cubicBezTo>
                    <a:pt x="0" y="40"/>
                    <a:pt x="0" y="507"/>
                    <a:pt x="311" y="546"/>
                  </a:cubicBezTo>
                  <a:cubicBezTo>
                    <a:pt x="623" y="507"/>
                    <a:pt x="623" y="40"/>
                    <a:pt x="31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185841" y="4359112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07"/>
                    <a:pt x="312" y="584"/>
                  </a:cubicBezTo>
                  <a:cubicBezTo>
                    <a:pt x="624" y="507"/>
                    <a:pt x="624" y="40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357763" y="4260002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1331466" y="4332814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1270815" y="4306517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50" y="1"/>
                  </a:moveTo>
                  <a:cubicBezTo>
                    <a:pt x="0" y="40"/>
                    <a:pt x="0" y="507"/>
                    <a:pt x="350" y="546"/>
                  </a:cubicBezTo>
                  <a:cubicBezTo>
                    <a:pt x="662" y="507"/>
                    <a:pt x="662" y="40"/>
                    <a:pt x="35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1418414" y="4243839"/>
              <a:ext cx="34458" cy="30404"/>
            </a:xfrm>
            <a:custGeom>
              <a:avLst/>
              <a:gdLst/>
              <a:ahLst/>
              <a:cxnLst/>
              <a:rect l="l" t="t" r="r" b="b"/>
              <a:pathLst>
                <a:path w="663" h="585" extrusionOk="0">
                  <a:moveTo>
                    <a:pt x="351" y="1"/>
                  </a:moveTo>
                  <a:cubicBezTo>
                    <a:pt x="1" y="40"/>
                    <a:pt x="1" y="507"/>
                    <a:pt x="351" y="584"/>
                  </a:cubicBezTo>
                  <a:cubicBezTo>
                    <a:pt x="662" y="507"/>
                    <a:pt x="662" y="40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1504063" y="4164530"/>
              <a:ext cx="38720" cy="26922"/>
            </a:xfrm>
            <a:custGeom>
              <a:avLst/>
              <a:gdLst/>
              <a:ahLst/>
              <a:cxnLst/>
              <a:rect l="l" t="t" r="r" b="b"/>
              <a:pathLst>
                <a:path w="745" h="518" extrusionOk="0">
                  <a:moveTo>
                    <a:pt x="405" y="0"/>
                  </a:moveTo>
                  <a:cubicBezTo>
                    <a:pt x="384" y="0"/>
                    <a:pt x="361" y="3"/>
                    <a:pt x="338" y="9"/>
                  </a:cubicBezTo>
                  <a:lnTo>
                    <a:pt x="299" y="9"/>
                  </a:lnTo>
                  <a:cubicBezTo>
                    <a:pt x="1" y="121"/>
                    <a:pt x="95" y="517"/>
                    <a:pt x="410" y="517"/>
                  </a:cubicBezTo>
                  <a:cubicBezTo>
                    <a:pt x="424" y="517"/>
                    <a:pt x="439" y="517"/>
                    <a:pt x="454" y="515"/>
                  </a:cubicBezTo>
                  <a:lnTo>
                    <a:pt x="493" y="515"/>
                  </a:lnTo>
                  <a:cubicBezTo>
                    <a:pt x="745" y="407"/>
                    <a:pt x="664" y="0"/>
                    <a:pt x="40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1578227" y="40982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39" y="546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1663148" y="4021401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1" y="0"/>
                  </a:moveTo>
                  <a:cubicBezTo>
                    <a:pt x="0" y="0"/>
                    <a:pt x="0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833941" y="4144729"/>
              <a:ext cx="171977" cy="297387"/>
            </a:xfrm>
            <a:custGeom>
              <a:avLst/>
              <a:gdLst/>
              <a:ahLst/>
              <a:cxnLst/>
              <a:rect l="l" t="t" r="r" b="b"/>
              <a:pathLst>
                <a:path w="3309" h="5722" fill="none" extrusionOk="0">
                  <a:moveTo>
                    <a:pt x="1" y="1"/>
                  </a:moveTo>
                  <a:cubicBezTo>
                    <a:pt x="1" y="1"/>
                    <a:pt x="3309" y="312"/>
                    <a:pt x="2102" y="5721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573096" y="4310571"/>
              <a:ext cx="169898" cy="299414"/>
            </a:xfrm>
            <a:custGeom>
              <a:avLst/>
              <a:gdLst/>
              <a:ahLst/>
              <a:cxnLst/>
              <a:rect l="l" t="t" r="r" b="b"/>
              <a:pathLst>
                <a:path w="3269" h="5761" fill="none" extrusionOk="0">
                  <a:moveTo>
                    <a:pt x="0" y="1"/>
                  </a:moveTo>
                  <a:cubicBezTo>
                    <a:pt x="0" y="1"/>
                    <a:pt x="3269" y="351"/>
                    <a:pt x="2101" y="5760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538690" y="2126411"/>
              <a:ext cx="1761608" cy="1002653"/>
            </a:xfrm>
            <a:custGeom>
              <a:avLst/>
              <a:gdLst/>
              <a:ahLst/>
              <a:cxnLst/>
              <a:rect l="l" t="t" r="r" b="b"/>
              <a:pathLst>
                <a:path w="33895" h="19292" extrusionOk="0">
                  <a:moveTo>
                    <a:pt x="117" y="0"/>
                  </a:moveTo>
                  <a:lnTo>
                    <a:pt x="1" y="12647"/>
                  </a:lnTo>
                  <a:lnTo>
                    <a:pt x="7939" y="12880"/>
                  </a:lnTo>
                  <a:cubicBezTo>
                    <a:pt x="8014" y="12877"/>
                    <a:pt x="8091" y="12876"/>
                    <a:pt x="8169" y="12876"/>
                  </a:cubicBezTo>
                  <a:cubicBezTo>
                    <a:pt x="11159" y="12876"/>
                    <a:pt x="16811" y="14982"/>
                    <a:pt x="16811" y="14982"/>
                  </a:cubicBezTo>
                  <a:cubicBezTo>
                    <a:pt x="25345" y="18880"/>
                    <a:pt x="31045" y="19292"/>
                    <a:pt x="33072" y="19292"/>
                  </a:cubicBezTo>
                  <a:cubicBezTo>
                    <a:pt x="33615" y="19292"/>
                    <a:pt x="33894" y="19262"/>
                    <a:pt x="33894" y="19262"/>
                  </a:cubicBezTo>
                  <a:cubicBezTo>
                    <a:pt x="29147" y="5876"/>
                    <a:pt x="11480" y="817"/>
                    <a:pt x="10546" y="467"/>
                  </a:cubicBezTo>
                  <a:lnTo>
                    <a:pt x="1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683365" y="2660316"/>
              <a:ext cx="291306" cy="388339"/>
            </a:xfrm>
            <a:custGeom>
              <a:avLst/>
              <a:gdLst/>
              <a:ahLst/>
              <a:cxnLst/>
              <a:rect l="l" t="t" r="r" b="b"/>
              <a:pathLst>
                <a:path w="5605" h="7472" fill="none" extrusionOk="0">
                  <a:moveTo>
                    <a:pt x="5604" y="0"/>
                  </a:moveTo>
                  <a:cubicBezTo>
                    <a:pt x="5604" y="0"/>
                    <a:pt x="1" y="2452"/>
                    <a:pt x="1713" y="7472"/>
                  </a:cubicBezTo>
                </a:path>
              </a:pathLst>
            </a:custGeom>
            <a:noFill/>
            <a:ln w="11675" cap="rnd" cmpd="sng">
              <a:solidFill>
                <a:srgbClr val="FFF3E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169678" y="221133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096866" y="2278064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312" y="1"/>
                  </a:moveTo>
                  <a:cubicBezTo>
                    <a:pt x="273" y="1"/>
                    <a:pt x="234" y="39"/>
                    <a:pt x="195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3"/>
                  </a:cubicBezTo>
                  <a:cubicBezTo>
                    <a:pt x="1" y="273"/>
                    <a:pt x="1" y="312"/>
                    <a:pt x="1" y="351"/>
                  </a:cubicBezTo>
                  <a:cubicBezTo>
                    <a:pt x="1" y="390"/>
                    <a:pt x="1" y="429"/>
                    <a:pt x="40" y="468"/>
                  </a:cubicBezTo>
                  <a:cubicBezTo>
                    <a:pt x="40" y="506"/>
                    <a:pt x="40" y="545"/>
                    <a:pt x="79" y="584"/>
                  </a:cubicBezTo>
                  <a:lnTo>
                    <a:pt x="156" y="623"/>
                  </a:lnTo>
                  <a:cubicBezTo>
                    <a:pt x="195" y="623"/>
                    <a:pt x="234" y="662"/>
                    <a:pt x="273" y="662"/>
                  </a:cubicBezTo>
                  <a:lnTo>
                    <a:pt x="351" y="662"/>
                  </a:lnTo>
                  <a:cubicBezTo>
                    <a:pt x="390" y="623"/>
                    <a:pt x="429" y="623"/>
                    <a:pt x="468" y="584"/>
                  </a:cubicBezTo>
                  <a:lnTo>
                    <a:pt x="584" y="506"/>
                  </a:ln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273"/>
                  </a:cubicBezTo>
                  <a:cubicBezTo>
                    <a:pt x="662" y="234"/>
                    <a:pt x="662" y="234"/>
                    <a:pt x="662" y="195"/>
                  </a:cubicBezTo>
                  <a:cubicBezTo>
                    <a:pt x="623" y="156"/>
                    <a:pt x="623" y="117"/>
                    <a:pt x="584" y="78"/>
                  </a:cubicBezTo>
                  <a:lnTo>
                    <a:pt x="545" y="39"/>
                  </a:lnTo>
                  <a:cubicBezTo>
                    <a:pt x="468" y="39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1183814" y="2338715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157" y="1"/>
                  </a:moveTo>
                  <a:cubicBezTo>
                    <a:pt x="118" y="40"/>
                    <a:pt x="118" y="40"/>
                    <a:pt x="79" y="79"/>
                  </a:cubicBezTo>
                  <a:cubicBezTo>
                    <a:pt x="40" y="79"/>
                    <a:pt x="40" y="118"/>
                    <a:pt x="1" y="157"/>
                  </a:cubicBezTo>
                  <a:cubicBezTo>
                    <a:pt x="1" y="196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40" y="429"/>
                    <a:pt x="79" y="468"/>
                  </a:cubicBezTo>
                  <a:lnTo>
                    <a:pt x="157" y="507"/>
                  </a:lnTo>
                  <a:cubicBezTo>
                    <a:pt x="196" y="546"/>
                    <a:pt x="234" y="546"/>
                    <a:pt x="273" y="546"/>
                  </a:cubicBezTo>
                  <a:lnTo>
                    <a:pt x="468" y="546"/>
                  </a:lnTo>
                  <a:cubicBezTo>
                    <a:pt x="507" y="507"/>
                    <a:pt x="546" y="507"/>
                    <a:pt x="546" y="468"/>
                  </a:cubicBezTo>
                  <a:cubicBezTo>
                    <a:pt x="585" y="429"/>
                    <a:pt x="624" y="429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6"/>
                  </a:lnTo>
                  <a:cubicBezTo>
                    <a:pt x="585" y="157"/>
                    <a:pt x="585" y="118"/>
                    <a:pt x="546" y="79"/>
                  </a:cubicBezTo>
                  <a:lnTo>
                    <a:pt x="507" y="40"/>
                  </a:lnTo>
                  <a:cubicBezTo>
                    <a:pt x="429" y="1"/>
                    <a:pt x="39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1280897" y="2282118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1274868" y="234682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1418414" y="2344796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1489199" y="2352904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234" y="0"/>
                  </a:moveTo>
                  <a:cubicBezTo>
                    <a:pt x="195" y="0"/>
                    <a:pt x="157" y="0"/>
                    <a:pt x="157" y="39"/>
                  </a:cubicBezTo>
                  <a:cubicBezTo>
                    <a:pt x="79" y="39"/>
                    <a:pt x="1" y="117"/>
                    <a:pt x="1" y="195"/>
                  </a:cubicBezTo>
                  <a:cubicBezTo>
                    <a:pt x="1" y="234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1" y="428"/>
                    <a:pt x="40" y="467"/>
                    <a:pt x="79" y="506"/>
                  </a:cubicBezTo>
                  <a:lnTo>
                    <a:pt x="118" y="545"/>
                  </a:lnTo>
                  <a:cubicBezTo>
                    <a:pt x="157" y="545"/>
                    <a:pt x="195" y="584"/>
                    <a:pt x="273" y="584"/>
                  </a:cubicBezTo>
                  <a:lnTo>
                    <a:pt x="273" y="545"/>
                  </a:lnTo>
                  <a:lnTo>
                    <a:pt x="468" y="545"/>
                  </a:lnTo>
                  <a:cubicBezTo>
                    <a:pt x="546" y="506"/>
                    <a:pt x="585" y="467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5"/>
                  </a:lnTo>
                  <a:cubicBezTo>
                    <a:pt x="624" y="156"/>
                    <a:pt x="585" y="117"/>
                    <a:pt x="546" y="78"/>
                  </a:cubicBezTo>
                  <a:lnTo>
                    <a:pt x="507" y="39"/>
                  </a:lnTo>
                  <a:cubicBezTo>
                    <a:pt x="429" y="0"/>
                    <a:pt x="39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1570119" y="2407526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6"/>
            <p:cNvSpPr/>
            <p:nvPr/>
          </p:nvSpPr>
          <p:spPr>
            <a:xfrm>
              <a:off x="1646985" y="2449987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6"/>
            <p:cNvSpPr/>
            <p:nvPr/>
          </p:nvSpPr>
          <p:spPr>
            <a:xfrm>
              <a:off x="1717771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1620688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1551929" y="249244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6"/>
            <p:cNvSpPr/>
            <p:nvPr/>
          </p:nvSpPr>
          <p:spPr>
            <a:xfrm>
              <a:off x="1497307" y="246615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1406305" y="2456015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1303141" y="2468177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1200029" y="2421662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1080702" y="238928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1003836" y="2350877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912834" y="2300308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1"/>
                  </a:moveTo>
                  <a:cubicBezTo>
                    <a:pt x="156" y="40"/>
                    <a:pt x="117" y="40"/>
                    <a:pt x="78" y="78"/>
                  </a:cubicBezTo>
                  <a:lnTo>
                    <a:pt x="39" y="156"/>
                  </a:lnTo>
                  <a:cubicBezTo>
                    <a:pt x="1" y="195"/>
                    <a:pt x="1" y="234"/>
                    <a:pt x="1" y="273"/>
                  </a:cubicBezTo>
                  <a:lnTo>
                    <a:pt x="1" y="390"/>
                  </a:lnTo>
                  <a:cubicBezTo>
                    <a:pt x="1" y="429"/>
                    <a:pt x="1" y="468"/>
                    <a:pt x="1" y="468"/>
                  </a:cubicBezTo>
                  <a:cubicBezTo>
                    <a:pt x="1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9" y="584"/>
                    <a:pt x="468" y="545"/>
                  </a:cubicBezTo>
                  <a:lnTo>
                    <a:pt x="506" y="506"/>
                  </a:lnTo>
                  <a:cubicBezTo>
                    <a:pt x="545" y="468"/>
                    <a:pt x="545" y="429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234"/>
                    <a:pt x="545" y="195"/>
                  </a:cubicBezTo>
                  <a:cubicBezTo>
                    <a:pt x="506" y="156"/>
                    <a:pt x="506" y="117"/>
                    <a:pt x="468" y="78"/>
                  </a:cubicBezTo>
                  <a:cubicBezTo>
                    <a:pt x="429" y="78"/>
                    <a:pt x="429" y="40"/>
                    <a:pt x="390" y="40"/>
                  </a:cubicBezTo>
                  <a:cubicBezTo>
                    <a:pt x="351" y="1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969483" y="2255821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11" y="1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62" y="506"/>
                    <a:pt x="662" y="39"/>
                    <a:pt x="31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1076649" y="222141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1169678" y="226995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1555983" y="24418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1458900" y="238523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1380007" y="241345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4" y="1"/>
                    <a:pt x="402" y="2"/>
                    <a:pt x="390" y="3"/>
                  </a:cubicBezTo>
                  <a:cubicBezTo>
                    <a:pt x="1" y="3"/>
                    <a:pt x="1" y="548"/>
                    <a:pt x="390" y="548"/>
                  </a:cubicBezTo>
                  <a:cubicBezTo>
                    <a:pt x="766" y="548"/>
                    <a:pt x="778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1289005" y="2409501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1042295" y="2318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39" y="58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-215678" y="1986971"/>
              <a:ext cx="1369267" cy="3025891"/>
            </a:xfrm>
            <a:custGeom>
              <a:avLst/>
              <a:gdLst/>
              <a:ahLst/>
              <a:cxnLst/>
              <a:rect l="l" t="t" r="r" b="b"/>
              <a:pathLst>
                <a:path w="26346" h="58221" extrusionOk="0">
                  <a:moveTo>
                    <a:pt x="14904" y="1"/>
                  </a:moveTo>
                  <a:cubicBezTo>
                    <a:pt x="11114" y="1"/>
                    <a:pt x="7467" y="1634"/>
                    <a:pt x="6032" y="3345"/>
                  </a:cubicBezTo>
                  <a:cubicBezTo>
                    <a:pt x="4009" y="5757"/>
                    <a:pt x="6499" y="18404"/>
                    <a:pt x="7278" y="21634"/>
                  </a:cubicBezTo>
                  <a:cubicBezTo>
                    <a:pt x="8056" y="24903"/>
                    <a:pt x="5371" y="26965"/>
                    <a:pt x="5371" y="26965"/>
                  </a:cubicBezTo>
                  <a:cubicBezTo>
                    <a:pt x="701" y="33814"/>
                    <a:pt x="1" y="39729"/>
                    <a:pt x="468" y="44710"/>
                  </a:cubicBezTo>
                  <a:cubicBezTo>
                    <a:pt x="935" y="49691"/>
                    <a:pt x="1013" y="55917"/>
                    <a:pt x="1013" y="55917"/>
                  </a:cubicBezTo>
                  <a:cubicBezTo>
                    <a:pt x="2342" y="57700"/>
                    <a:pt x="4651" y="58221"/>
                    <a:pt x="6893" y="58221"/>
                  </a:cubicBezTo>
                  <a:cubicBezTo>
                    <a:pt x="10031" y="58221"/>
                    <a:pt x="13037" y="57201"/>
                    <a:pt x="13037" y="57201"/>
                  </a:cubicBezTo>
                  <a:cubicBezTo>
                    <a:pt x="10235" y="53232"/>
                    <a:pt x="9418" y="49846"/>
                    <a:pt x="11247" y="48640"/>
                  </a:cubicBezTo>
                  <a:cubicBezTo>
                    <a:pt x="24205" y="40235"/>
                    <a:pt x="24555" y="35604"/>
                    <a:pt x="25450" y="31829"/>
                  </a:cubicBezTo>
                  <a:cubicBezTo>
                    <a:pt x="26345" y="28055"/>
                    <a:pt x="22726" y="18638"/>
                    <a:pt x="22765" y="16848"/>
                  </a:cubicBezTo>
                  <a:cubicBezTo>
                    <a:pt x="22804" y="15058"/>
                    <a:pt x="22960" y="15914"/>
                    <a:pt x="20975" y="15291"/>
                  </a:cubicBezTo>
                  <a:cubicBezTo>
                    <a:pt x="18991" y="14707"/>
                    <a:pt x="18640" y="9726"/>
                    <a:pt x="18057" y="7314"/>
                  </a:cubicBezTo>
                  <a:cubicBezTo>
                    <a:pt x="17473" y="4862"/>
                    <a:pt x="23816" y="5096"/>
                    <a:pt x="24867" y="4084"/>
                  </a:cubicBezTo>
                  <a:cubicBezTo>
                    <a:pt x="25917" y="3072"/>
                    <a:pt x="24516" y="3228"/>
                    <a:pt x="19496" y="932"/>
                  </a:cubicBezTo>
                  <a:cubicBezTo>
                    <a:pt x="18037" y="276"/>
                    <a:pt x="16458" y="1"/>
                    <a:pt x="149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124113" y="236704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124113" y="221336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213088" y="228414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198952" y="2332687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39" y="584"/>
                    <a:pt x="73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98010" y="2144601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198952" y="2124384"/>
              <a:ext cx="28325" cy="33886"/>
            </a:xfrm>
            <a:custGeom>
              <a:avLst/>
              <a:gdLst/>
              <a:ahLst/>
              <a:cxnLst/>
              <a:rect l="l" t="t" r="r" b="b"/>
              <a:pathLst>
                <a:path w="545" h="652" extrusionOk="0">
                  <a:moveTo>
                    <a:pt x="234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06"/>
                    <a:pt x="78" y="545"/>
                    <a:pt x="78" y="584"/>
                  </a:cubicBezTo>
                  <a:cubicBezTo>
                    <a:pt x="117" y="623"/>
                    <a:pt x="156" y="623"/>
                    <a:pt x="195" y="623"/>
                  </a:cubicBezTo>
                  <a:cubicBezTo>
                    <a:pt x="214" y="642"/>
                    <a:pt x="224" y="652"/>
                    <a:pt x="234" y="652"/>
                  </a:cubicBezTo>
                  <a:cubicBezTo>
                    <a:pt x="243" y="652"/>
                    <a:pt x="253" y="642"/>
                    <a:pt x="272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84"/>
                  </a:cubicBezTo>
                  <a:lnTo>
                    <a:pt x="506" y="506"/>
                  </a:lnTo>
                  <a:cubicBezTo>
                    <a:pt x="506" y="467"/>
                    <a:pt x="545" y="428"/>
                    <a:pt x="545" y="350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241413" y="2164818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64741" y="2053599"/>
              <a:ext cx="38512" cy="28325"/>
            </a:xfrm>
            <a:custGeom>
              <a:avLst/>
              <a:gdLst/>
              <a:ahLst/>
              <a:cxnLst/>
              <a:rect l="l" t="t" r="r" b="b"/>
              <a:pathLst>
                <a:path w="741" h="545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405227" y="21041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496230" y="2011086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1" y="1"/>
                  </a:moveTo>
                  <a:cubicBezTo>
                    <a:pt x="0" y="1"/>
                    <a:pt x="0" y="546"/>
                    <a:pt x="351" y="546"/>
                  </a:cubicBezTo>
                  <a:cubicBezTo>
                    <a:pt x="740" y="546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87232" y="2045491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312" y="0"/>
                  </a:moveTo>
                  <a:cubicBezTo>
                    <a:pt x="0" y="39"/>
                    <a:pt x="0" y="506"/>
                    <a:pt x="312" y="545"/>
                  </a:cubicBezTo>
                  <a:cubicBezTo>
                    <a:pt x="662" y="506"/>
                    <a:pt x="662" y="39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294008" y="2056094"/>
              <a:ext cx="34406" cy="29884"/>
            </a:xfrm>
            <a:custGeom>
              <a:avLst/>
              <a:gdLst/>
              <a:ahLst/>
              <a:cxnLst/>
              <a:rect l="l" t="t" r="r" b="b"/>
              <a:pathLst>
                <a:path w="662" h="575" extrusionOk="0">
                  <a:moveTo>
                    <a:pt x="214" y="1"/>
                  </a:moveTo>
                  <a:cubicBezTo>
                    <a:pt x="195" y="1"/>
                    <a:pt x="175" y="11"/>
                    <a:pt x="156" y="30"/>
                  </a:cubicBezTo>
                  <a:cubicBezTo>
                    <a:pt x="117" y="30"/>
                    <a:pt x="78" y="30"/>
                    <a:pt x="78" y="69"/>
                  </a:cubicBezTo>
                  <a:cubicBezTo>
                    <a:pt x="39" y="108"/>
                    <a:pt x="0" y="108"/>
                    <a:pt x="0" y="147"/>
                  </a:cubicBezTo>
                  <a:cubicBezTo>
                    <a:pt x="0" y="186"/>
                    <a:pt x="0" y="225"/>
                    <a:pt x="0" y="263"/>
                  </a:cubicBezTo>
                  <a:lnTo>
                    <a:pt x="0" y="341"/>
                  </a:lnTo>
                  <a:cubicBezTo>
                    <a:pt x="0" y="380"/>
                    <a:pt x="39" y="419"/>
                    <a:pt x="39" y="458"/>
                  </a:cubicBezTo>
                  <a:lnTo>
                    <a:pt x="117" y="497"/>
                  </a:lnTo>
                  <a:cubicBezTo>
                    <a:pt x="156" y="536"/>
                    <a:pt x="195" y="536"/>
                    <a:pt x="272" y="536"/>
                  </a:cubicBezTo>
                  <a:lnTo>
                    <a:pt x="233" y="575"/>
                  </a:lnTo>
                  <a:lnTo>
                    <a:pt x="467" y="575"/>
                  </a:lnTo>
                  <a:cubicBezTo>
                    <a:pt x="506" y="536"/>
                    <a:pt x="545" y="536"/>
                    <a:pt x="584" y="497"/>
                  </a:cubicBezTo>
                  <a:cubicBezTo>
                    <a:pt x="584" y="458"/>
                    <a:pt x="623" y="419"/>
                    <a:pt x="623" y="419"/>
                  </a:cubicBezTo>
                  <a:cubicBezTo>
                    <a:pt x="623" y="380"/>
                    <a:pt x="662" y="341"/>
                    <a:pt x="662" y="302"/>
                  </a:cubicBezTo>
                  <a:lnTo>
                    <a:pt x="662" y="225"/>
                  </a:lnTo>
                  <a:cubicBezTo>
                    <a:pt x="623" y="186"/>
                    <a:pt x="584" y="108"/>
                    <a:pt x="584" y="108"/>
                  </a:cubicBezTo>
                  <a:lnTo>
                    <a:pt x="506" y="69"/>
                  </a:lnTo>
                  <a:cubicBezTo>
                    <a:pt x="467" y="30"/>
                    <a:pt x="428" y="30"/>
                    <a:pt x="350" y="30"/>
                  </a:cubicBezTo>
                  <a:lnTo>
                    <a:pt x="272" y="30"/>
                  </a:lnTo>
                  <a:cubicBezTo>
                    <a:pt x="253" y="11"/>
                    <a:pt x="233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132168" y="2122357"/>
              <a:ext cx="38512" cy="30352"/>
            </a:xfrm>
            <a:custGeom>
              <a:avLst/>
              <a:gdLst/>
              <a:ahLst/>
              <a:cxnLst/>
              <a:rect l="l" t="t" r="r" b="b"/>
              <a:pathLst>
                <a:path w="741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190844" y="2195170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122086" y="2286172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7598" y="2326606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39" y="467"/>
                  </a:cubicBezTo>
                  <a:cubicBezTo>
                    <a:pt x="39" y="506"/>
                    <a:pt x="39" y="545"/>
                    <a:pt x="78" y="545"/>
                  </a:cubicBezTo>
                  <a:cubicBezTo>
                    <a:pt x="117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117"/>
                    <a:pt x="467" y="78"/>
                  </a:cubicBezTo>
                  <a:cubicBezTo>
                    <a:pt x="467" y="39"/>
                    <a:pt x="428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101869" y="2441879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lnTo>
                    <a:pt x="389" y="545"/>
                  </a:lnTo>
                  <a:cubicBezTo>
                    <a:pt x="662" y="468"/>
                    <a:pt x="662" y="78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172654" y="2431797"/>
              <a:ext cx="30352" cy="34406"/>
            </a:xfrm>
            <a:custGeom>
              <a:avLst/>
              <a:gdLst/>
              <a:ahLst/>
              <a:cxnLst/>
              <a:rect l="l" t="t" r="r" b="b"/>
              <a:pathLst>
                <a:path w="584" h="662" extrusionOk="0">
                  <a:moveTo>
                    <a:pt x="234" y="0"/>
                  </a:moveTo>
                  <a:cubicBezTo>
                    <a:pt x="195" y="0"/>
                    <a:pt x="156" y="39"/>
                    <a:pt x="117" y="78"/>
                  </a:cubicBezTo>
                  <a:lnTo>
                    <a:pt x="78" y="117"/>
                  </a:lnTo>
                  <a:cubicBezTo>
                    <a:pt x="39" y="156"/>
                    <a:pt x="39" y="233"/>
                    <a:pt x="39" y="272"/>
                  </a:cubicBezTo>
                  <a:lnTo>
                    <a:pt x="0" y="311"/>
                  </a:ln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45"/>
                    <a:pt x="78" y="584"/>
                    <a:pt x="78" y="584"/>
                  </a:cubicBezTo>
                  <a:cubicBezTo>
                    <a:pt x="117" y="623"/>
                    <a:pt x="156" y="623"/>
                    <a:pt x="195" y="662"/>
                  </a:cubicBezTo>
                  <a:lnTo>
                    <a:pt x="350" y="662"/>
                  </a:lnTo>
                  <a:cubicBezTo>
                    <a:pt x="428" y="623"/>
                    <a:pt x="467" y="623"/>
                    <a:pt x="506" y="584"/>
                  </a:cubicBezTo>
                  <a:lnTo>
                    <a:pt x="545" y="506"/>
                  </a:lnTo>
                  <a:cubicBezTo>
                    <a:pt x="584" y="467"/>
                    <a:pt x="584" y="428"/>
                    <a:pt x="584" y="389"/>
                  </a:cubicBezTo>
                  <a:lnTo>
                    <a:pt x="584" y="272"/>
                  </a:lnTo>
                  <a:cubicBezTo>
                    <a:pt x="584" y="233"/>
                    <a:pt x="584" y="195"/>
                    <a:pt x="584" y="195"/>
                  </a:cubicBezTo>
                  <a:cubicBezTo>
                    <a:pt x="584" y="156"/>
                    <a:pt x="545" y="117"/>
                    <a:pt x="506" y="78"/>
                  </a:cubicBezTo>
                  <a:cubicBezTo>
                    <a:pt x="506" y="39"/>
                    <a:pt x="467" y="39"/>
                    <a:pt x="428" y="39"/>
                  </a:cubicBezTo>
                  <a:cubicBezTo>
                    <a:pt x="389" y="0"/>
                    <a:pt x="350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136222" y="2557152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93761" y="2513184"/>
              <a:ext cx="28377" cy="31911"/>
            </a:xfrm>
            <a:custGeom>
              <a:avLst/>
              <a:gdLst/>
              <a:ahLst/>
              <a:cxnLst/>
              <a:rect l="l" t="t" r="r" b="b"/>
              <a:pathLst>
                <a:path w="546" h="614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07"/>
                  </a:lnTo>
                  <a:cubicBezTo>
                    <a:pt x="1" y="146"/>
                    <a:pt x="1" y="185"/>
                    <a:pt x="1" y="224"/>
                  </a:cubicBezTo>
                  <a:lnTo>
                    <a:pt x="1" y="263"/>
                  </a:lnTo>
                  <a:lnTo>
                    <a:pt x="1" y="341"/>
                  </a:lnTo>
                  <a:cubicBezTo>
                    <a:pt x="1" y="380"/>
                    <a:pt x="1" y="419"/>
                    <a:pt x="39" y="458"/>
                  </a:cubicBezTo>
                  <a:cubicBezTo>
                    <a:pt x="39" y="535"/>
                    <a:pt x="117" y="574"/>
                    <a:pt x="195" y="613"/>
                  </a:cubicBezTo>
                  <a:lnTo>
                    <a:pt x="351" y="613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6" y="535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07"/>
                    <a:pt x="46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130194" y="2500555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105923" y="2629964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11" y="1"/>
                  </a:moveTo>
                  <a:cubicBezTo>
                    <a:pt x="0" y="39"/>
                    <a:pt x="0" y="545"/>
                    <a:pt x="311" y="584"/>
                  </a:cubicBezTo>
                  <a:cubicBezTo>
                    <a:pt x="662" y="545"/>
                    <a:pt x="662" y="39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870373" y="287870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876454" y="29110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662071" y="401734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698451" y="4108349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860239" y="398689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3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29" y="547"/>
                    <a:pt x="740" y="1"/>
                    <a:pt x="42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746993" y="3817100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156" y="1"/>
                  </a:moveTo>
                  <a:cubicBezTo>
                    <a:pt x="117" y="40"/>
                    <a:pt x="40" y="79"/>
                    <a:pt x="1" y="157"/>
                  </a:cubicBezTo>
                  <a:cubicBezTo>
                    <a:pt x="1" y="195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78" y="429"/>
                    <a:pt x="78" y="468"/>
                  </a:cubicBezTo>
                  <a:lnTo>
                    <a:pt x="156" y="507"/>
                  </a:lnTo>
                  <a:cubicBezTo>
                    <a:pt x="195" y="546"/>
                    <a:pt x="234" y="546"/>
                    <a:pt x="312" y="546"/>
                  </a:cubicBezTo>
                  <a:lnTo>
                    <a:pt x="507" y="546"/>
                  </a:lnTo>
                  <a:cubicBezTo>
                    <a:pt x="545" y="546"/>
                    <a:pt x="545" y="507"/>
                    <a:pt x="584" y="507"/>
                  </a:cubicBez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312"/>
                  </a:cubicBezTo>
                  <a:lnTo>
                    <a:pt x="662" y="234"/>
                  </a:lnTo>
                  <a:cubicBezTo>
                    <a:pt x="623" y="157"/>
                    <a:pt x="623" y="118"/>
                    <a:pt x="584" y="79"/>
                  </a:cubicBezTo>
                  <a:lnTo>
                    <a:pt x="507" y="40"/>
                  </a:lnTo>
                  <a:cubicBezTo>
                    <a:pt x="468" y="40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894644" y="376455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2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cubicBezTo>
                    <a:pt x="175" y="642"/>
                    <a:pt x="195" y="652"/>
                    <a:pt x="214" y="652"/>
                  </a:cubicBezTo>
                  <a:cubicBezTo>
                    <a:pt x="234" y="652"/>
                    <a:pt x="253" y="642"/>
                    <a:pt x="273" y="623"/>
                  </a:cubicBezTo>
                  <a:lnTo>
                    <a:pt x="351" y="623"/>
                  </a:lnTo>
                  <a:cubicBezTo>
                    <a:pt x="389" y="623"/>
                    <a:pt x="428" y="623"/>
                    <a:pt x="467" y="584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89"/>
                  </a:cubicBezTo>
                  <a:lnTo>
                    <a:pt x="545" y="272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821832" y="35845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40" y="546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858212" y="3394415"/>
              <a:ext cx="32431" cy="34458"/>
            </a:xfrm>
            <a:custGeom>
              <a:avLst/>
              <a:gdLst/>
              <a:ahLst/>
              <a:cxnLst/>
              <a:rect l="l" t="t" r="r" b="b"/>
              <a:pathLst>
                <a:path w="624" h="663" extrusionOk="0">
                  <a:moveTo>
                    <a:pt x="234" y="1"/>
                  </a:moveTo>
                  <a:cubicBezTo>
                    <a:pt x="195" y="40"/>
                    <a:pt x="157" y="40"/>
                    <a:pt x="118" y="79"/>
                  </a:cubicBezTo>
                  <a:lnTo>
                    <a:pt x="79" y="118"/>
                  </a:lnTo>
                  <a:cubicBezTo>
                    <a:pt x="40" y="195"/>
                    <a:pt x="40" y="234"/>
                    <a:pt x="40" y="273"/>
                  </a:cubicBezTo>
                  <a:lnTo>
                    <a:pt x="40" y="390"/>
                  </a:lnTo>
                  <a:cubicBezTo>
                    <a:pt x="1" y="429"/>
                    <a:pt x="1" y="429"/>
                    <a:pt x="40" y="468"/>
                  </a:cubicBezTo>
                  <a:cubicBezTo>
                    <a:pt x="40" y="507"/>
                    <a:pt x="79" y="546"/>
                    <a:pt x="79" y="585"/>
                  </a:cubicBezTo>
                  <a:cubicBezTo>
                    <a:pt x="118" y="585"/>
                    <a:pt x="157" y="624"/>
                    <a:pt x="195" y="624"/>
                  </a:cubicBezTo>
                  <a:lnTo>
                    <a:pt x="273" y="624"/>
                  </a:lnTo>
                  <a:lnTo>
                    <a:pt x="429" y="662"/>
                  </a:lnTo>
                  <a:cubicBezTo>
                    <a:pt x="468" y="624"/>
                    <a:pt x="507" y="585"/>
                    <a:pt x="546" y="585"/>
                  </a:cubicBezTo>
                  <a:lnTo>
                    <a:pt x="585" y="507"/>
                  </a:lnTo>
                  <a:cubicBezTo>
                    <a:pt x="585" y="468"/>
                    <a:pt x="624" y="429"/>
                    <a:pt x="624" y="390"/>
                  </a:cubicBezTo>
                  <a:lnTo>
                    <a:pt x="585" y="351"/>
                  </a:lnTo>
                  <a:lnTo>
                    <a:pt x="585" y="273"/>
                  </a:lnTo>
                  <a:cubicBezTo>
                    <a:pt x="585" y="234"/>
                    <a:pt x="585" y="195"/>
                    <a:pt x="585" y="157"/>
                  </a:cubicBezTo>
                  <a:cubicBezTo>
                    <a:pt x="546" y="79"/>
                    <a:pt x="507" y="40"/>
                    <a:pt x="42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878481" y="3256898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797561" y="309713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884510" y="3044542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928997" y="3159815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842049" y="316792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910807" y="336208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969483" y="3481415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1042295" y="356431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467" y="1"/>
                  </a:moveTo>
                  <a:lnTo>
                    <a:pt x="506" y="40"/>
                  </a:lnTo>
                  <a:lnTo>
                    <a:pt x="195" y="40"/>
                  </a:lnTo>
                  <a:cubicBezTo>
                    <a:pt x="156" y="40"/>
                    <a:pt x="117" y="78"/>
                    <a:pt x="78" y="117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390"/>
                  </a:lnTo>
                  <a:cubicBezTo>
                    <a:pt x="39" y="429"/>
                    <a:pt x="39" y="468"/>
                    <a:pt x="78" y="507"/>
                  </a:cubicBezTo>
                  <a:lnTo>
                    <a:pt x="156" y="545"/>
                  </a:lnTo>
                  <a:cubicBezTo>
                    <a:pt x="195" y="584"/>
                    <a:pt x="234" y="584"/>
                    <a:pt x="272" y="584"/>
                  </a:cubicBezTo>
                  <a:lnTo>
                    <a:pt x="467" y="584"/>
                  </a:lnTo>
                  <a:cubicBezTo>
                    <a:pt x="506" y="584"/>
                    <a:pt x="545" y="584"/>
                    <a:pt x="584" y="545"/>
                  </a:cubicBezTo>
                  <a:cubicBezTo>
                    <a:pt x="623" y="545"/>
                    <a:pt x="662" y="545"/>
                    <a:pt x="662" y="507"/>
                  </a:cubicBezTo>
                  <a:cubicBezTo>
                    <a:pt x="700" y="468"/>
                    <a:pt x="739" y="468"/>
                    <a:pt x="739" y="429"/>
                  </a:cubicBezTo>
                  <a:cubicBezTo>
                    <a:pt x="739" y="390"/>
                    <a:pt x="778" y="351"/>
                    <a:pt x="778" y="312"/>
                  </a:cubicBezTo>
                  <a:lnTo>
                    <a:pt x="778" y="234"/>
                  </a:lnTo>
                  <a:cubicBezTo>
                    <a:pt x="739" y="156"/>
                    <a:pt x="739" y="117"/>
                    <a:pt x="700" y="78"/>
                  </a:cubicBezTo>
                  <a:lnTo>
                    <a:pt x="623" y="40"/>
                  </a:lnTo>
                  <a:cubicBezTo>
                    <a:pt x="584" y="40"/>
                    <a:pt x="545" y="1"/>
                    <a:pt x="467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933051" y="3641176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975512" y="372802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5" y="1"/>
                    <a:pt x="403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67" y="547"/>
                    <a:pt x="779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928997" y="3849478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0"/>
                  </a:moveTo>
                  <a:cubicBezTo>
                    <a:pt x="1" y="0"/>
                    <a:pt x="1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21832" y="389599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761181" y="3940481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73290" y="403351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759154" y="4110376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156" y="0"/>
                  </a:moveTo>
                  <a:cubicBezTo>
                    <a:pt x="117" y="0"/>
                    <a:pt x="117" y="39"/>
                    <a:pt x="78" y="78"/>
                  </a:cubicBezTo>
                  <a:cubicBezTo>
                    <a:pt x="39" y="78"/>
                    <a:pt x="39" y="117"/>
                    <a:pt x="0" y="156"/>
                  </a:cubicBezTo>
                  <a:cubicBezTo>
                    <a:pt x="0" y="195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39" y="389"/>
                    <a:pt x="39" y="428"/>
                    <a:pt x="78" y="467"/>
                  </a:cubicBezTo>
                  <a:lnTo>
                    <a:pt x="156" y="506"/>
                  </a:lnTo>
                  <a:cubicBezTo>
                    <a:pt x="195" y="545"/>
                    <a:pt x="234" y="545"/>
                    <a:pt x="273" y="545"/>
                  </a:cubicBezTo>
                  <a:lnTo>
                    <a:pt x="506" y="545"/>
                  </a:lnTo>
                  <a:cubicBezTo>
                    <a:pt x="545" y="506"/>
                    <a:pt x="545" y="506"/>
                    <a:pt x="584" y="467"/>
                  </a:cubicBezTo>
                  <a:cubicBezTo>
                    <a:pt x="623" y="428"/>
                    <a:pt x="623" y="428"/>
                    <a:pt x="662" y="389"/>
                  </a:cubicBezTo>
                  <a:cubicBezTo>
                    <a:pt x="662" y="351"/>
                    <a:pt x="662" y="312"/>
                    <a:pt x="662" y="273"/>
                  </a:cubicBezTo>
                  <a:lnTo>
                    <a:pt x="662" y="195"/>
                  </a:lnTo>
                  <a:cubicBezTo>
                    <a:pt x="662" y="156"/>
                    <a:pt x="623" y="117"/>
                    <a:pt x="584" y="78"/>
                  </a:cubicBezTo>
                  <a:lnTo>
                    <a:pt x="545" y="0"/>
                  </a:ln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96671" y="3540039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84"/>
                    <a:pt x="77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66320" y="3481415"/>
              <a:ext cx="40487" cy="30352"/>
            </a:xfrm>
            <a:custGeom>
              <a:avLst/>
              <a:gdLst/>
              <a:ahLst/>
              <a:cxnLst/>
              <a:rect l="l" t="t" r="r" b="b"/>
              <a:pathLst>
                <a:path w="779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19805" y="37018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78481" y="3676725"/>
              <a:ext cx="34406" cy="33262"/>
            </a:xfrm>
            <a:custGeom>
              <a:avLst/>
              <a:gdLst/>
              <a:ahLst/>
              <a:cxnLst/>
              <a:rect l="l" t="t" r="r" b="b"/>
              <a:pathLst>
                <a:path w="662" h="640" extrusionOk="0">
                  <a:moveTo>
                    <a:pt x="410" y="1"/>
                  </a:moveTo>
                  <a:cubicBezTo>
                    <a:pt x="393" y="1"/>
                    <a:pt x="373" y="5"/>
                    <a:pt x="350" y="17"/>
                  </a:cubicBezTo>
                  <a:lnTo>
                    <a:pt x="272" y="17"/>
                  </a:lnTo>
                  <a:cubicBezTo>
                    <a:pt x="234" y="17"/>
                    <a:pt x="195" y="17"/>
                    <a:pt x="156" y="56"/>
                  </a:cubicBezTo>
                  <a:lnTo>
                    <a:pt x="195" y="95"/>
                  </a:lnTo>
                  <a:lnTo>
                    <a:pt x="78" y="172"/>
                  </a:lnTo>
                  <a:cubicBezTo>
                    <a:pt x="39" y="172"/>
                    <a:pt x="39" y="211"/>
                    <a:pt x="39" y="250"/>
                  </a:cubicBezTo>
                  <a:cubicBezTo>
                    <a:pt x="0" y="289"/>
                    <a:pt x="0" y="328"/>
                    <a:pt x="39" y="367"/>
                  </a:cubicBezTo>
                  <a:cubicBezTo>
                    <a:pt x="0" y="406"/>
                    <a:pt x="0" y="445"/>
                    <a:pt x="39" y="484"/>
                  </a:cubicBezTo>
                  <a:cubicBezTo>
                    <a:pt x="39" y="523"/>
                    <a:pt x="39" y="523"/>
                    <a:pt x="78" y="562"/>
                  </a:cubicBezTo>
                  <a:lnTo>
                    <a:pt x="156" y="601"/>
                  </a:lnTo>
                  <a:cubicBezTo>
                    <a:pt x="195" y="639"/>
                    <a:pt x="234" y="639"/>
                    <a:pt x="272" y="639"/>
                  </a:cubicBezTo>
                  <a:lnTo>
                    <a:pt x="350" y="639"/>
                  </a:lnTo>
                  <a:cubicBezTo>
                    <a:pt x="389" y="639"/>
                    <a:pt x="428" y="601"/>
                    <a:pt x="467" y="562"/>
                  </a:cubicBezTo>
                  <a:lnTo>
                    <a:pt x="584" y="484"/>
                  </a:lnTo>
                  <a:cubicBezTo>
                    <a:pt x="623" y="445"/>
                    <a:pt x="623" y="406"/>
                    <a:pt x="662" y="406"/>
                  </a:cubicBezTo>
                  <a:cubicBezTo>
                    <a:pt x="662" y="367"/>
                    <a:pt x="662" y="328"/>
                    <a:pt x="662" y="289"/>
                  </a:cubicBezTo>
                  <a:cubicBezTo>
                    <a:pt x="662" y="250"/>
                    <a:pt x="662" y="211"/>
                    <a:pt x="662" y="172"/>
                  </a:cubicBezTo>
                  <a:cubicBezTo>
                    <a:pt x="623" y="134"/>
                    <a:pt x="623" y="95"/>
                    <a:pt x="584" y="95"/>
                  </a:cubicBezTo>
                  <a:lnTo>
                    <a:pt x="506" y="56"/>
                  </a:lnTo>
                  <a:cubicBezTo>
                    <a:pt x="478" y="28"/>
                    <a:pt x="451" y="1"/>
                    <a:pt x="41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59154" y="3752395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4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785452" y="3631042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989700" y="3380279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1042295" y="34733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195" y="1"/>
                  </a:moveTo>
                  <a:cubicBezTo>
                    <a:pt x="156" y="1"/>
                    <a:pt x="117" y="1"/>
                    <a:pt x="78" y="39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7"/>
                  </a:cubicBezTo>
                  <a:cubicBezTo>
                    <a:pt x="0" y="506"/>
                    <a:pt x="39" y="506"/>
                    <a:pt x="39" y="545"/>
                  </a:cubicBezTo>
                  <a:cubicBezTo>
                    <a:pt x="78" y="584"/>
                    <a:pt x="117" y="584"/>
                    <a:pt x="156" y="623"/>
                  </a:cubicBezTo>
                  <a:lnTo>
                    <a:pt x="350" y="623"/>
                  </a:lnTo>
                  <a:cubicBezTo>
                    <a:pt x="389" y="584"/>
                    <a:pt x="428" y="584"/>
                    <a:pt x="467" y="545"/>
                  </a:cubicBezTo>
                  <a:lnTo>
                    <a:pt x="506" y="467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467" y="78"/>
                  </a:cubicBezTo>
                  <a:cubicBezTo>
                    <a:pt x="467" y="39"/>
                    <a:pt x="42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1013971" y="329130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947239" y="32387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234" y="1"/>
                  </a:moveTo>
                  <a:cubicBezTo>
                    <a:pt x="156" y="1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39" y="156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8"/>
                  </a:cubicBezTo>
                  <a:cubicBezTo>
                    <a:pt x="39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8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117"/>
                    <a:pt x="506" y="78"/>
                  </a:cubicBezTo>
                  <a:cubicBezTo>
                    <a:pt x="467" y="39"/>
                    <a:pt x="428" y="39"/>
                    <a:pt x="389" y="39"/>
                  </a:cubicBezTo>
                  <a:cubicBezTo>
                    <a:pt x="350" y="1"/>
                    <a:pt x="311" y="1"/>
                    <a:pt x="272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935078" y="330949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959349" y="3111273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273" y="1"/>
                  </a:moveTo>
                  <a:cubicBezTo>
                    <a:pt x="234" y="1"/>
                    <a:pt x="195" y="40"/>
                    <a:pt x="156" y="40"/>
                  </a:cubicBezTo>
                  <a:cubicBezTo>
                    <a:pt x="156" y="40"/>
                    <a:pt x="117" y="79"/>
                    <a:pt x="78" y="118"/>
                  </a:cubicBezTo>
                  <a:lnTo>
                    <a:pt x="39" y="157"/>
                  </a:lnTo>
                  <a:cubicBezTo>
                    <a:pt x="1" y="196"/>
                    <a:pt x="1" y="234"/>
                    <a:pt x="1" y="312"/>
                  </a:cubicBezTo>
                  <a:lnTo>
                    <a:pt x="1" y="351"/>
                  </a:lnTo>
                  <a:cubicBezTo>
                    <a:pt x="1" y="429"/>
                    <a:pt x="39" y="468"/>
                    <a:pt x="78" y="507"/>
                  </a:cubicBezTo>
                  <a:lnTo>
                    <a:pt x="156" y="585"/>
                  </a:lnTo>
                  <a:cubicBezTo>
                    <a:pt x="195" y="624"/>
                    <a:pt x="234" y="663"/>
                    <a:pt x="273" y="663"/>
                  </a:cubicBezTo>
                  <a:lnTo>
                    <a:pt x="468" y="663"/>
                  </a:lnTo>
                  <a:cubicBezTo>
                    <a:pt x="506" y="663"/>
                    <a:pt x="545" y="624"/>
                    <a:pt x="545" y="585"/>
                  </a:cubicBezTo>
                  <a:lnTo>
                    <a:pt x="623" y="546"/>
                  </a:lnTo>
                  <a:cubicBezTo>
                    <a:pt x="623" y="507"/>
                    <a:pt x="662" y="468"/>
                    <a:pt x="662" y="390"/>
                  </a:cubicBezTo>
                  <a:lnTo>
                    <a:pt x="662" y="312"/>
                  </a:lnTo>
                  <a:cubicBezTo>
                    <a:pt x="623" y="273"/>
                    <a:pt x="584" y="234"/>
                    <a:pt x="584" y="196"/>
                  </a:cubicBezTo>
                  <a:lnTo>
                    <a:pt x="468" y="118"/>
                  </a:lnTo>
                  <a:cubicBezTo>
                    <a:pt x="468" y="79"/>
                    <a:pt x="429" y="40"/>
                    <a:pt x="390" y="40"/>
                  </a:cubicBezTo>
                  <a:cubicBezTo>
                    <a:pt x="351" y="40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979566" y="321241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920942" y="2991999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844076" y="2989868"/>
              <a:ext cx="38460" cy="28429"/>
            </a:xfrm>
            <a:custGeom>
              <a:avLst/>
              <a:gdLst/>
              <a:ahLst/>
              <a:cxnLst/>
              <a:rect l="l" t="t" r="r" b="b"/>
              <a:pathLst>
                <a:path w="740" h="547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39" y="0"/>
                    <a:pt x="422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878481" y="31153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6"/>
                    <a:pt x="350" y="546"/>
                  </a:cubicBezTo>
                  <a:cubicBezTo>
                    <a:pt x="739" y="546"/>
                    <a:pt x="739" y="1"/>
                    <a:pt x="35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457823" y="2196677"/>
              <a:ext cx="214387" cy="210904"/>
            </a:xfrm>
            <a:custGeom>
              <a:avLst/>
              <a:gdLst/>
              <a:ahLst/>
              <a:cxnLst/>
              <a:rect l="l" t="t" r="r" b="b"/>
              <a:pathLst>
                <a:path w="4125" h="4058" extrusionOk="0">
                  <a:moveTo>
                    <a:pt x="3814" y="0"/>
                  </a:moveTo>
                  <a:cubicBezTo>
                    <a:pt x="3716" y="0"/>
                    <a:pt x="3619" y="68"/>
                    <a:pt x="3619" y="205"/>
                  </a:cubicBezTo>
                  <a:cubicBezTo>
                    <a:pt x="3619" y="866"/>
                    <a:pt x="3541" y="1567"/>
                    <a:pt x="3347" y="2189"/>
                  </a:cubicBezTo>
                  <a:cubicBezTo>
                    <a:pt x="3269" y="2500"/>
                    <a:pt x="3152" y="2773"/>
                    <a:pt x="2957" y="3006"/>
                  </a:cubicBezTo>
                  <a:cubicBezTo>
                    <a:pt x="2802" y="3240"/>
                    <a:pt x="2529" y="3357"/>
                    <a:pt x="2296" y="3357"/>
                  </a:cubicBezTo>
                  <a:cubicBezTo>
                    <a:pt x="2251" y="3363"/>
                    <a:pt x="2205" y="3366"/>
                    <a:pt x="2160" y="3366"/>
                  </a:cubicBezTo>
                  <a:cubicBezTo>
                    <a:pt x="1934" y="3366"/>
                    <a:pt x="1712" y="3285"/>
                    <a:pt x="1518" y="3123"/>
                  </a:cubicBezTo>
                  <a:cubicBezTo>
                    <a:pt x="1284" y="2929"/>
                    <a:pt x="1090" y="2656"/>
                    <a:pt x="973" y="2384"/>
                  </a:cubicBezTo>
                  <a:cubicBezTo>
                    <a:pt x="662" y="1761"/>
                    <a:pt x="467" y="1100"/>
                    <a:pt x="350" y="438"/>
                  </a:cubicBezTo>
                  <a:cubicBezTo>
                    <a:pt x="311" y="360"/>
                    <a:pt x="233" y="321"/>
                    <a:pt x="156" y="321"/>
                  </a:cubicBezTo>
                  <a:cubicBezTo>
                    <a:pt x="39" y="321"/>
                    <a:pt x="0" y="399"/>
                    <a:pt x="0" y="516"/>
                  </a:cubicBezTo>
                  <a:cubicBezTo>
                    <a:pt x="0" y="1255"/>
                    <a:pt x="195" y="1956"/>
                    <a:pt x="467" y="2656"/>
                  </a:cubicBezTo>
                  <a:cubicBezTo>
                    <a:pt x="623" y="3006"/>
                    <a:pt x="856" y="3318"/>
                    <a:pt x="1129" y="3629"/>
                  </a:cubicBezTo>
                  <a:cubicBezTo>
                    <a:pt x="1479" y="3901"/>
                    <a:pt x="1868" y="4057"/>
                    <a:pt x="2335" y="4057"/>
                  </a:cubicBezTo>
                  <a:cubicBezTo>
                    <a:pt x="2763" y="4018"/>
                    <a:pt x="3191" y="3824"/>
                    <a:pt x="3463" y="3473"/>
                  </a:cubicBezTo>
                  <a:cubicBezTo>
                    <a:pt x="3697" y="3162"/>
                    <a:pt x="3891" y="2773"/>
                    <a:pt x="3969" y="2384"/>
                  </a:cubicBezTo>
                  <a:cubicBezTo>
                    <a:pt x="4125" y="1683"/>
                    <a:pt x="4125" y="944"/>
                    <a:pt x="4008" y="205"/>
                  </a:cubicBezTo>
                  <a:cubicBezTo>
                    <a:pt x="4008" y="68"/>
                    <a:pt x="3911" y="0"/>
                    <a:pt x="381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6"/>
            <p:cNvSpPr/>
            <p:nvPr/>
          </p:nvSpPr>
          <p:spPr>
            <a:xfrm>
              <a:off x="451742" y="2449987"/>
              <a:ext cx="190167" cy="163090"/>
            </a:xfrm>
            <a:custGeom>
              <a:avLst/>
              <a:gdLst/>
              <a:ahLst/>
              <a:cxnLst/>
              <a:rect l="l" t="t" r="r" b="b"/>
              <a:pathLst>
                <a:path w="3659" h="3138" extrusionOk="0">
                  <a:moveTo>
                    <a:pt x="1557" y="0"/>
                  </a:moveTo>
                  <a:cubicBezTo>
                    <a:pt x="701" y="0"/>
                    <a:pt x="0" y="701"/>
                    <a:pt x="0" y="1557"/>
                  </a:cubicBezTo>
                  <a:cubicBezTo>
                    <a:pt x="0" y="2509"/>
                    <a:pt x="773" y="3137"/>
                    <a:pt x="1585" y="3137"/>
                  </a:cubicBezTo>
                  <a:cubicBezTo>
                    <a:pt x="1969" y="3137"/>
                    <a:pt x="2361" y="2997"/>
                    <a:pt x="2685" y="2685"/>
                  </a:cubicBezTo>
                  <a:cubicBezTo>
                    <a:pt x="3658" y="1674"/>
                    <a:pt x="2958" y="0"/>
                    <a:pt x="1557" y="0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6"/>
            <p:cNvSpPr/>
            <p:nvPr/>
          </p:nvSpPr>
          <p:spPr>
            <a:xfrm>
              <a:off x="221975" y="4744742"/>
              <a:ext cx="86586" cy="231070"/>
            </a:xfrm>
            <a:custGeom>
              <a:avLst/>
              <a:gdLst/>
              <a:ahLst/>
              <a:cxnLst/>
              <a:rect l="l" t="t" r="r" b="b"/>
              <a:pathLst>
                <a:path w="1666" h="4446" extrusionOk="0">
                  <a:moveTo>
                    <a:pt x="201" y="0"/>
                  </a:moveTo>
                  <a:cubicBezTo>
                    <a:pt x="106" y="0"/>
                    <a:pt x="0" y="90"/>
                    <a:pt x="24" y="208"/>
                  </a:cubicBezTo>
                  <a:cubicBezTo>
                    <a:pt x="413" y="1609"/>
                    <a:pt x="841" y="2971"/>
                    <a:pt x="1308" y="4333"/>
                  </a:cubicBezTo>
                  <a:cubicBezTo>
                    <a:pt x="1340" y="4411"/>
                    <a:pt x="1409" y="4445"/>
                    <a:pt x="1476" y="4445"/>
                  </a:cubicBezTo>
                  <a:cubicBezTo>
                    <a:pt x="1574" y="4445"/>
                    <a:pt x="1666" y="4371"/>
                    <a:pt x="1619" y="4255"/>
                  </a:cubicBezTo>
                  <a:cubicBezTo>
                    <a:pt x="1153" y="2893"/>
                    <a:pt x="724" y="1531"/>
                    <a:pt x="335" y="130"/>
                  </a:cubicBezTo>
                  <a:cubicBezTo>
                    <a:pt x="320" y="38"/>
                    <a:pt x="263" y="0"/>
                    <a:pt x="20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6"/>
            <p:cNvSpPr/>
            <p:nvPr/>
          </p:nvSpPr>
          <p:spPr>
            <a:xfrm>
              <a:off x="77598" y="4713559"/>
              <a:ext cx="45736" cy="304715"/>
            </a:xfrm>
            <a:custGeom>
              <a:avLst/>
              <a:gdLst/>
              <a:ahLst/>
              <a:cxnLst/>
              <a:rect l="l" t="t" r="r" b="b"/>
              <a:pathLst>
                <a:path w="880" h="5863" extrusionOk="0">
                  <a:moveTo>
                    <a:pt x="307" y="0"/>
                  </a:moveTo>
                  <a:cubicBezTo>
                    <a:pt x="224" y="0"/>
                    <a:pt x="136" y="49"/>
                    <a:pt x="117" y="146"/>
                  </a:cubicBezTo>
                  <a:cubicBezTo>
                    <a:pt x="0" y="2014"/>
                    <a:pt x="156" y="3921"/>
                    <a:pt x="545" y="5750"/>
                  </a:cubicBezTo>
                  <a:cubicBezTo>
                    <a:pt x="561" y="5828"/>
                    <a:pt x="621" y="5863"/>
                    <a:pt x="684" y="5863"/>
                  </a:cubicBezTo>
                  <a:cubicBezTo>
                    <a:pt x="778" y="5863"/>
                    <a:pt x="880" y="5788"/>
                    <a:pt x="856" y="5672"/>
                  </a:cubicBezTo>
                  <a:cubicBezTo>
                    <a:pt x="467" y="3843"/>
                    <a:pt x="350" y="1975"/>
                    <a:pt x="467" y="146"/>
                  </a:cubicBezTo>
                  <a:cubicBezTo>
                    <a:pt x="467" y="49"/>
                    <a:pt x="389" y="0"/>
                    <a:pt x="307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-92297" y="4632639"/>
              <a:ext cx="28377" cy="342863"/>
            </a:xfrm>
            <a:custGeom>
              <a:avLst/>
              <a:gdLst/>
              <a:ahLst/>
              <a:cxnLst/>
              <a:rect l="l" t="t" r="r" b="b"/>
              <a:pathLst>
                <a:path w="546" h="6597" extrusionOk="0">
                  <a:moveTo>
                    <a:pt x="390" y="1"/>
                  </a:moveTo>
                  <a:cubicBezTo>
                    <a:pt x="312" y="1"/>
                    <a:pt x="234" y="49"/>
                    <a:pt x="234" y="147"/>
                  </a:cubicBezTo>
                  <a:cubicBezTo>
                    <a:pt x="156" y="2248"/>
                    <a:pt x="78" y="4349"/>
                    <a:pt x="1" y="6451"/>
                  </a:cubicBezTo>
                  <a:cubicBezTo>
                    <a:pt x="1" y="6548"/>
                    <a:pt x="88" y="6597"/>
                    <a:pt x="176" y="6597"/>
                  </a:cubicBezTo>
                  <a:cubicBezTo>
                    <a:pt x="263" y="6597"/>
                    <a:pt x="351" y="6548"/>
                    <a:pt x="351" y="6451"/>
                  </a:cubicBezTo>
                  <a:cubicBezTo>
                    <a:pt x="390" y="4349"/>
                    <a:pt x="467" y="2248"/>
                    <a:pt x="545" y="147"/>
                  </a:cubicBezTo>
                  <a:cubicBezTo>
                    <a:pt x="545" y="49"/>
                    <a:pt x="467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6"/>
            <p:cNvSpPr/>
            <p:nvPr/>
          </p:nvSpPr>
          <p:spPr>
            <a:xfrm>
              <a:off x="43193" y="2875530"/>
              <a:ext cx="665456" cy="1404817"/>
            </a:xfrm>
            <a:custGeom>
              <a:avLst/>
              <a:gdLst/>
              <a:ahLst/>
              <a:cxnLst/>
              <a:rect l="l" t="t" r="r" b="b"/>
              <a:pathLst>
                <a:path w="12804" h="27030" extrusionOk="0">
                  <a:moveTo>
                    <a:pt x="8573" y="0"/>
                  </a:moveTo>
                  <a:cubicBezTo>
                    <a:pt x="6891" y="0"/>
                    <a:pt x="5384" y="1106"/>
                    <a:pt x="4904" y="2786"/>
                  </a:cubicBezTo>
                  <a:cubicBezTo>
                    <a:pt x="4748" y="3331"/>
                    <a:pt x="4593" y="3914"/>
                    <a:pt x="4437" y="4498"/>
                  </a:cubicBezTo>
                  <a:cubicBezTo>
                    <a:pt x="3503" y="8156"/>
                    <a:pt x="2569" y="11814"/>
                    <a:pt x="1674" y="15511"/>
                  </a:cubicBezTo>
                  <a:cubicBezTo>
                    <a:pt x="935" y="18390"/>
                    <a:pt x="195" y="21270"/>
                    <a:pt x="40" y="24266"/>
                  </a:cubicBezTo>
                  <a:cubicBezTo>
                    <a:pt x="1" y="24811"/>
                    <a:pt x="40" y="25395"/>
                    <a:pt x="234" y="25939"/>
                  </a:cubicBezTo>
                  <a:cubicBezTo>
                    <a:pt x="390" y="26484"/>
                    <a:pt x="857" y="26912"/>
                    <a:pt x="1441" y="27029"/>
                  </a:cubicBezTo>
                  <a:cubicBezTo>
                    <a:pt x="2024" y="27029"/>
                    <a:pt x="2608" y="26835"/>
                    <a:pt x="3075" y="26406"/>
                  </a:cubicBezTo>
                  <a:cubicBezTo>
                    <a:pt x="6927" y="23488"/>
                    <a:pt x="9807" y="19441"/>
                    <a:pt x="11247" y="14810"/>
                  </a:cubicBezTo>
                  <a:cubicBezTo>
                    <a:pt x="12414" y="11191"/>
                    <a:pt x="12803" y="7339"/>
                    <a:pt x="12492" y="3564"/>
                  </a:cubicBezTo>
                  <a:cubicBezTo>
                    <a:pt x="12336" y="1813"/>
                    <a:pt x="11013" y="373"/>
                    <a:pt x="9301" y="62"/>
                  </a:cubicBezTo>
                  <a:lnTo>
                    <a:pt x="9262" y="62"/>
                  </a:lnTo>
                  <a:cubicBezTo>
                    <a:pt x="9031" y="20"/>
                    <a:pt x="8800" y="0"/>
                    <a:pt x="8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6"/>
            <p:cNvSpPr/>
            <p:nvPr/>
          </p:nvSpPr>
          <p:spPr>
            <a:xfrm>
              <a:off x="126140" y="415486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6"/>
            <p:cNvSpPr/>
            <p:nvPr/>
          </p:nvSpPr>
          <p:spPr>
            <a:xfrm>
              <a:off x="122086" y="4047594"/>
              <a:ext cx="40487" cy="28429"/>
            </a:xfrm>
            <a:custGeom>
              <a:avLst/>
              <a:gdLst/>
              <a:ahLst/>
              <a:cxnLst/>
              <a:rect l="l" t="t" r="r" b="b"/>
              <a:pathLst>
                <a:path w="779" h="547" extrusionOk="0">
                  <a:moveTo>
                    <a:pt x="426" y="0"/>
                  </a:moveTo>
                  <a:cubicBezTo>
                    <a:pt x="414" y="0"/>
                    <a:pt x="402" y="1"/>
                    <a:pt x="390" y="2"/>
                  </a:cubicBezTo>
                  <a:cubicBezTo>
                    <a:pt x="0" y="2"/>
                    <a:pt x="0" y="547"/>
                    <a:pt x="390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6"/>
            <p:cNvSpPr/>
            <p:nvPr/>
          </p:nvSpPr>
          <p:spPr>
            <a:xfrm>
              <a:off x="181749" y="4104035"/>
              <a:ext cx="32379" cy="30924"/>
            </a:xfrm>
            <a:custGeom>
              <a:avLst/>
              <a:gdLst/>
              <a:ahLst/>
              <a:cxnLst/>
              <a:rect l="l" t="t" r="r" b="b"/>
              <a:pathLst>
                <a:path w="623" h="595" extrusionOk="0">
                  <a:moveTo>
                    <a:pt x="352" y="1"/>
                  </a:moveTo>
                  <a:cubicBezTo>
                    <a:pt x="203" y="1"/>
                    <a:pt x="40" y="98"/>
                    <a:pt x="20" y="278"/>
                  </a:cubicBezTo>
                  <a:lnTo>
                    <a:pt x="20" y="317"/>
                  </a:lnTo>
                  <a:cubicBezTo>
                    <a:pt x="1" y="506"/>
                    <a:pt x="129" y="594"/>
                    <a:pt x="271" y="594"/>
                  </a:cubicBezTo>
                  <a:cubicBezTo>
                    <a:pt x="420" y="594"/>
                    <a:pt x="584" y="497"/>
                    <a:pt x="603" y="317"/>
                  </a:cubicBezTo>
                  <a:lnTo>
                    <a:pt x="603" y="278"/>
                  </a:lnTo>
                  <a:cubicBezTo>
                    <a:pt x="622" y="89"/>
                    <a:pt x="494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6"/>
            <p:cNvSpPr/>
            <p:nvPr/>
          </p:nvSpPr>
          <p:spPr>
            <a:xfrm>
              <a:off x="255549" y="39364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84"/>
                    <a:pt x="779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6"/>
            <p:cNvSpPr/>
            <p:nvPr/>
          </p:nvSpPr>
          <p:spPr>
            <a:xfrm>
              <a:off x="176708" y="396069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78" y="546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6"/>
            <p:cNvSpPr/>
            <p:nvPr/>
          </p:nvSpPr>
          <p:spPr>
            <a:xfrm>
              <a:off x="277793" y="4031483"/>
              <a:ext cx="30404" cy="32431"/>
            </a:xfrm>
            <a:custGeom>
              <a:avLst/>
              <a:gdLst/>
              <a:ahLst/>
              <a:cxnLst/>
              <a:rect l="l" t="t" r="r" b="b"/>
              <a:pathLst>
                <a:path w="585" h="624" extrusionOk="0">
                  <a:moveTo>
                    <a:pt x="195" y="1"/>
                  </a:moveTo>
                  <a:cubicBezTo>
                    <a:pt x="156" y="1"/>
                    <a:pt x="117" y="40"/>
                    <a:pt x="79" y="79"/>
                  </a:cubicBezTo>
                  <a:lnTo>
                    <a:pt x="40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90"/>
                    <a:pt x="1" y="429"/>
                    <a:pt x="40" y="468"/>
                  </a:cubicBezTo>
                  <a:cubicBezTo>
                    <a:pt x="40" y="545"/>
                    <a:pt x="117" y="584"/>
                    <a:pt x="195" y="623"/>
                  </a:cubicBezTo>
                  <a:lnTo>
                    <a:pt x="351" y="623"/>
                  </a:lnTo>
                  <a:cubicBezTo>
                    <a:pt x="390" y="584"/>
                    <a:pt x="468" y="584"/>
                    <a:pt x="468" y="545"/>
                  </a:cubicBezTo>
                  <a:lnTo>
                    <a:pt x="545" y="507"/>
                  </a:lnTo>
                  <a:cubicBezTo>
                    <a:pt x="545" y="429"/>
                    <a:pt x="584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7" y="79"/>
                    <a:pt x="468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6"/>
            <p:cNvSpPr/>
            <p:nvPr/>
          </p:nvSpPr>
          <p:spPr>
            <a:xfrm>
              <a:off x="374876" y="3924214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40" y="0"/>
                    <a:pt x="4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6"/>
            <p:cNvSpPr/>
            <p:nvPr/>
          </p:nvSpPr>
          <p:spPr>
            <a:xfrm>
              <a:off x="326334" y="384745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6"/>
            <p:cNvSpPr/>
            <p:nvPr/>
          </p:nvSpPr>
          <p:spPr>
            <a:xfrm>
              <a:off x="435527" y="3807018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234" y="0"/>
                  </a:moveTo>
                  <a:cubicBezTo>
                    <a:pt x="196" y="0"/>
                    <a:pt x="157" y="39"/>
                    <a:pt x="118" y="78"/>
                  </a:cubicBezTo>
                  <a:lnTo>
                    <a:pt x="79" y="117"/>
                  </a:lnTo>
                  <a:cubicBezTo>
                    <a:pt x="40" y="156"/>
                    <a:pt x="40" y="234"/>
                    <a:pt x="40" y="273"/>
                  </a:cubicBezTo>
                  <a:lnTo>
                    <a:pt x="40" y="389"/>
                  </a:lnTo>
                  <a:cubicBezTo>
                    <a:pt x="1" y="389"/>
                    <a:pt x="1" y="428"/>
                    <a:pt x="40" y="467"/>
                  </a:cubicBezTo>
                  <a:cubicBezTo>
                    <a:pt x="40" y="545"/>
                    <a:pt x="118" y="584"/>
                    <a:pt x="196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7" y="545"/>
                  </a:cubicBezTo>
                  <a:lnTo>
                    <a:pt x="546" y="506"/>
                  </a:lnTo>
                  <a:cubicBezTo>
                    <a:pt x="546" y="467"/>
                    <a:pt x="585" y="389"/>
                    <a:pt x="585" y="351"/>
                  </a:cubicBezTo>
                  <a:lnTo>
                    <a:pt x="585" y="273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85" y="117"/>
                    <a:pt x="546" y="78"/>
                    <a:pt x="546" y="78"/>
                  </a:cubicBezTo>
                  <a:cubicBezTo>
                    <a:pt x="507" y="39"/>
                    <a:pt x="468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6"/>
            <p:cNvSpPr/>
            <p:nvPr/>
          </p:nvSpPr>
          <p:spPr>
            <a:xfrm>
              <a:off x="465878" y="3682130"/>
              <a:ext cx="28377" cy="33938"/>
            </a:xfrm>
            <a:custGeom>
              <a:avLst/>
              <a:gdLst/>
              <a:ahLst/>
              <a:cxnLst/>
              <a:rect l="l" t="t" r="r" b="b"/>
              <a:pathLst>
                <a:path w="546" h="653" extrusionOk="0">
                  <a:moveTo>
                    <a:pt x="331" y="0"/>
                  </a:moveTo>
                  <a:cubicBezTo>
                    <a:pt x="312" y="0"/>
                    <a:pt x="293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30"/>
                    <a:pt x="78" y="68"/>
                  </a:cubicBezTo>
                  <a:lnTo>
                    <a:pt x="40" y="146"/>
                  </a:lnTo>
                  <a:cubicBezTo>
                    <a:pt x="1" y="185"/>
                    <a:pt x="1" y="224"/>
                    <a:pt x="1" y="302"/>
                  </a:cubicBezTo>
                  <a:lnTo>
                    <a:pt x="1" y="380"/>
                  </a:lnTo>
                  <a:cubicBezTo>
                    <a:pt x="1" y="419"/>
                    <a:pt x="1" y="458"/>
                    <a:pt x="1" y="497"/>
                  </a:cubicBezTo>
                  <a:cubicBezTo>
                    <a:pt x="40" y="535"/>
                    <a:pt x="40" y="535"/>
                    <a:pt x="78" y="574"/>
                  </a:cubicBezTo>
                  <a:cubicBezTo>
                    <a:pt x="78" y="613"/>
                    <a:pt x="117" y="613"/>
                    <a:pt x="156" y="652"/>
                  </a:cubicBezTo>
                  <a:lnTo>
                    <a:pt x="351" y="652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7" y="497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46"/>
                  </a:cubicBezTo>
                  <a:cubicBezTo>
                    <a:pt x="507" y="107"/>
                    <a:pt x="507" y="107"/>
                    <a:pt x="468" y="68"/>
                  </a:cubicBezTo>
                  <a:cubicBezTo>
                    <a:pt x="429" y="30"/>
                    <a:pt x="429" y="30"/>
                    <a:pt x="390" y="30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6"/>
            <p:cNvSpPr/>
            <p:nvPr/>
          </p:nvSpPr>
          <p:spPr>
            <a:xfrm>
              <a:off x="391039" y="3633069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46"/>
                    <a:pt x="312" y="584"/>
                  </a:cubicBezTo>
                  <a:cubicBezTo>
                    <a:pt x="623" y="546"/>
                    <a:pt x="623" y="40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6"/>
            <p:cNvSpPr/>
            <p:nvPr/>
          </p:nvSpPr>
          <p:spPr>
            <a:xfrm>
              <a:off x="435527" y="3713988"/>
              <a:ext cx="40539" cy="30352"/>
            </a:xfrm>
            <a:custGeom>
              <a:avLst/>
              <a:gdLst/>
              <a:ahLst/>
              <a:cxnLst/>
              <a:rect l="l" t="t" r="r" b="b"/>
              <a:pathLst>
                <a:path w="78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84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6"/>
            <p:cNvSpPr/>
            <p:nvPr/>
          </p:nvSpPr>
          <p:spPr>
            <a:xfrm>
              <a:off x="544771" y="354612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6"/>
            <p:cNvSpPr/>
            <p:nvPr/>
          </p:nvSpPr>
          <p:spPr>
            <a:xfrm>
              <a:off x="451742" y="36087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6"/>
            <p:cNvSpPr/>
            <p:nvPr/>
          </p:nvSpPr>
          <p:spPr>
            <a:xfrm>
              <a:off x="504337" y="3491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4"/>
                    <a:pt x="350" y="584"/>
                  </a:cubicBezTo>
                  <a:cubicBezTo>
                    <a:pt x="739" y="584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6"/>
            <p:cNvSpPr/>
            <p:nvPr/>
          </p:nvSpPr>
          <p:spPr>
            <a:xfrm>
              <a:off x="492176" y="3408603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89"/>
                    <a:pt x="1" y="428"/>
                    <a:pt x="39" y="467"/>
                  </a:cubicBezTo>
                  <a:cubicBezTo>
                    <a:pt x="39" y="506"/>
                    <a:pt x="78" y="545"/>
                    <a:pt x="78" y="545"/>
                  </a:cubicBezTo>
                  <a:cubicBezTo>
                    <a:pt x="117" y="584"/>
                    <a:pt x="156" y="623"/>
                    <a:pt x="195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6" y="584"/>
                  </a:cubicBezTo>
                  <a:lnTo>
                    <a:pt x="545" y="506"/>
                  </a:lnTo>
                  <a:cubicBezTo>
                    <a:pt x="545" y="467"/>
                    <a:pt x="584" y="428"/>
                    <a:pt x="584" y="389"/>
                  </a:cubicBezTo>
                  <a:lnTo>
                    <a:pt x="545" y="389"/>
                  </a:ln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506" y="78"/>
                  </a:cubicBezTo>
                  <a:cubicBezTo>
                    <a:pt x="468" y="39"/>
                    <a:pt x="429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6"/>
            <p:cNvSpPr/>
            <p:nvPr/>
          </p:nvSpPr>
          <p:spPr>
            <a:xfrm>
              <a:off x="577097" y="3376225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45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6"/>
            <p:cNvSpPr/>
            <p:nvPr/>
          </p:nvSpPr>
          <p:spPr>
            <a:xfrm>
              <a:off x="571069" y="3273113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6"/>
            <p:cNvSpPr/>
            <p:nvPr/>
          </p:nvSpPr>
          <p:spPr>
            <a:xfrm>
              <a:off x="518473" y="319676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46"/>
                  </a:lnTo>
                  <a:cubicBezTo>
                    <a:pt x="0" y="185"/>
                    <a:pt x="0" y="224"/>
                    <a:pt x="0" y="302"/>
                  </a:cubicBezTo>
                  <a:lnTo>
                    <a:pt x="0" y="380"/>
                  </a:lnTo>
                  <a:cubicBezTo>
                    <a:pt x="0" y="418"/>
                    <a:pt x="0" y="457"/>
                    <a:pt x="0" y="496"/>
                  </a:cubicBezTo>
                  <a:cubicBezTo>
                    <a:pt x="0" y="535"/>
                    <a:pt x="39" y="574"/>
                    <a:pt x="39" y="574"/>
                  </a:cubicBezTo>
                  <a:cubicBezTo>
                    <a:pt x="78" y="613"/>
                    <a:pt x="117" y="652"/>
                    <a:pt x="156" y="652"/>
                  </a:cubicBezTo>
                  <a:lnTo>
                    <a:pt x="312" y="652"/>
                  </a:lnTo>
                  <a:cubicBezTo>
                    <a:pt x="390" y="652"/>
                    <a:pt x="428" y="613"/>
                    <a:pt x="467" y="574"/>
                  </a:cubicBezTo>
                  <a:lnTo>
                    <a:pt x="506" y="535"/>
                  </a:lnTo>
                  <a:cubicBezTo>
                    <a:pt x="506" y="496"/>
                    <a:pt x="545" y="457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46"/>
                    <a:pt x="506" y="107"/>
                    <a:pt x="467" y="68"/>
                  </a:cubicBezTo>
                  <a:cubicBezTo>
                    <a:pt x="428" y="29"/>
                    <a:pt x="42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6"/>
            <p:cNvSpPr/>
            <p:nvPr/>
          </p:nvSpPr>
          <p:spPr>
            <a:xfrm>
              <a:off x="599341" y="3133569"/>
              <a:ext cx="30404" cy="34406"/>
            </a:xfrm>
            <a:custGeom>
              <a:avLst/>
              <a:gdLst/>
              <a:ahLst/>
              <a:cxnLst/>
              <a:rect l="l" t="t" r="r" b="b"/>
              <a:pathLst>
                <a:path w="585" h="662" extrusionOk="0">
                  <a:moveTo>
                    <a:pt x="234" y="0"/>
                  </a:moveTo>
                  <a:cubicBezTo>
                    <a:pt x="196" y="39"/>
                    <a:pt x="157" y="39"/>
                    <a:pt x="118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2"/>
                  </a:cubicBezTo>
                  <a:lnTo>
                    <a:pt x="40" y="389"/>
                  </a:lnTo>
                  <a:cubicBezTo>
                    <a:pt x="1" y="428"/>
                    <a:pt x="1" y="467"/>
                    <a:pt x="40" y="506"/>
                  </a:cubicBezTo>
                  <a:cubicBezTo>
                    <a:pt x="40" y="545"/>
                    <a:pt x="118" y="623"/>
                    <a:pt x="157" y="662"/>
                  </a:cubicBezTo>
                  <a:lnTo>
                    <a:pt x="351" y="662"/>
                  </a:lnTo>
                  <a:cubicBezTo>
                    <a:pt x="390" y="662"/>
                    <a:pt x="468" y="623"/>
                    <a:pt x="468" y="584"/>
                  </a:cubicBezTo>
                  <a:lnTo>
                    <a:pt x="507" y="545"/>
                  </a:lnTo>
                  <a:cubicBezTo>
                    <a:pt x="546" y="506"/>
                    <a:pt x="585" y="428"/>
                    <a:pt x="546" y="389"/>
                  </a:cubicBezTo>
                  <a:lnTo>
                    <a:pt x="585" y="389"/>
                  </a:lnTo>
                  <a:lnTo>
                    <a:pt x="585" y="272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46" y="78"/>
                    <a:pt x="468" y="39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6"/>
            <p:cNvSpPr/>
            <p:nvPr/>
          </p:nvSpPr>
          <p:spPr>
            <a:xfrm>
              <a:off x="542744" y="3056703"/>
              <a:ext cx="28377" cy="32379"/>
            </a:xfrm>
            <a:custGeom>
              <a:avLst/>
              <a:gdLst/>
              <a:ahLst/>
              <a:cxnLst/>
              <a:rect l="l" t="t" r="r" b="b"/>
              <a:pathLst>
                <a:path w="546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78"/>
                    <a:pt x="467" y="78"/>
                  </a:cubicBezTo>
                  <a:cubicBezTo>
                    <a:pt x="428" y="39"/>
                    <a:pt x="39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6"/>
            <p:cNvSpPr/>
            <p:nvPr/>
          </p:nvSpPr>
          <p:spPr>
            <a:xfrm>
              <a:off x="597366" y="3000054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6"/>
            <p:cNvSpPr/>
            <p:nvPr/>
          </p:nvSpPr>
          <p:spPr>
            <a:xfrm>
              <a:off x="546798" y="293332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6"/>
            <p:cNvSpPr/>
            <p:nvPr/>
          </p:nvSpPr>
          <p:spPr>
            <a:xfrm>
              <a:off x="591286" y="321443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45"/>
                    <a:pt x="779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6"/>
            <p:cNvSpPr/>
            <p:nvPr/>
          </p:nvSpPr>
          <p:spPr>
            <a:xfrm>
              <a:off x="571069" y="347330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6"/>
            <p:cNvSpPr/>
            <p:nvPr/>
          </p:nvSpPr>
          <p:spPr>
            <a:xfrm>
              <a:off x="520500" y="3315470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0"/>
                  </a:moveTo>
                  <a:cubicBezTo>
                    <a:pt x="414" y="0"/>
                    <a:pt x="402" y="1"/>
                    <a:pt x="389" y="2"/>
                  </a:cubicBezTo>
                  <a:cubicBezTo>
                    <a:pt x="0" y="2"/>
                    <a:pt x="0" y="547"/>
                    <a:pt x="389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6"/>
            <p:cNvSpPr/>
            <p:nvPr/>
          </p:nvSpPr>
          <p:spPr>
            <a:xfrm>
              <a:off x="611503" y="3329606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9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6"/>
            <p:cNvSpPr/>
            <p:nvPr/>
          </p:nvSpPr>
          <p:spPr>
            <a:xfrm>
              <a:off x="526581" y="3631042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5"/>
                    <a:pt x="350" y="585"/>
                  </a:cubicBezTo>
                  <a:cubicBezTo>
                    <a:pt x="739" y="585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6"/>
            <p:cNvSpPr/>
            <p:nvPr/>
          </p:nvSpPr>
          <p:spPr>
            <a:xfrm>
              <a:off x="473986" y="3529957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6"/>
            <p:cNvSpPr/>
            <p:nvPr/>
          </p:nvSpPr>
          <p:spPr>
            <a:xfrm>
              <a:off x="496230" y="372802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8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6"/>
            <p:cNvSpPr/>
            <p:nvPr/>
          </p:nvSpPr>
          <p:spPr>
            <a:xfrm>
              <a:off x="358713" y="3778589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7" y="1"/>
                  </a:moveTo>
                  <a:cubicBezTo>
                    <a:pt x="375" y="1"/>
                    <a:pt x="363" y="1"/>
                    <a:pt x="350" y="2"/>
                  </a:cubicBezTo>
                  <a:cubicBezTo>
                    <a:pt x="0" y="2"/>
                    <a:pt x="0" y="547"/>
                    <a:pt x="350" y="547"/>
                  </a:cubicBezTo>
                  <a:cubicBezTo>
                    <a:pt x="727" y="547"/>
                    <a:pt x="739" y="1"/>
                    <a:pt x="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6"/>
            <p:cNvSpPr/>
            <p:nvPr/>
          </p:nvSpPr>
          <p:spPr>
            <a:xfrm>
              <a:off x="405227" y="386564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6"/>
            <p:cNvSpPr/>
            <p:nvPr/>
          </p:nvSpPr>
          <p:spPr>
            <a:xfrm>
              <a:off x="320254" y="3964648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8" y="1"/>
                  </a:moveTo>
                  <a:cubicBezTo>
                    <a:pt x="376" y="1"/>
                    <a:pt x="364" y="1"/>
                    <a:pt x="351" y="3"/>
                  </a:cubicBezTo>
                  <a:cubicBezTo>
                    <a:pt x="1" y="3"/>
                    <a:pt x="1" y="547"/>
                    <a:pt x="351" y="547"/>
                  </a:cubicBezTo>
                  <a:cubicBezTo>
                    <a:pt x="728" y="547"/>
                    <a:pt x="740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63657" y="385555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312198" y="3891939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5"/>
                    <a:pt x="350" y="545"/>
                  </a:cubicBezTo>
                  <a:cubicBezTo>
                    <a:pt x="740" y="545"/>
                    <a:pt x="740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Audio Recording Nov 7, 2021 at 12:07:07 AM" descr="Audio Recording Nov 7, 2021 at 12:07:07 AM">
            <a:hlinkClick r:id="" action="ppaction://media"/>
            <a:extLst>
              <a:ext uri="{FF2B5EF4-FFF2-40B4-BE49-F238E27FC236}">
                <a16:creationId xmlns:a16="http://schemas.microsoft.com/office/drawing/2014/main" id="{A4963111-FD3C-0C43-BA58-1A1D3B6CA68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30598" y="416057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39"/>
          <p:cNvSpPr txBox="1">
            <a:spLocks noGrp="1"/>
          </p:cNvSpPr>
          <p:nvPr>
            <p:ph type="title" idx="2"/>
          </p:nvPr>
        </p:nvSpPr>
        <p:spPr>
          <a:xfrm>
            <a:off x="2453793" y="2271584"/>
            <a:ext cx="43947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down</a:t>
            </a:r>
            <a:endParaRPr dirty="0"/>
          </a:p>
        </p:txBody>
      </p:sp>
      <p:grpSp>
        <p:nvGrpSpPr>
          <p:cNvPr id="1058" name="Google Shape;1058;p39"/>
          <p:cNvGrpSpPr/>
          <p:nvPr/>
        </p:nvGrpSpPr>
        <p:grpSpPr>
          <a:xfrm>
            <a:off x="6771888" y="2913713"/>
            <a:ext cx="2206302" cy="2285428"/>
            <a:chOff x="6501300" y="2625681"/>
            <a:chExt cx="2521200" cy="2611619"/>
          </a:xfrm>
        </p:grpSpPr>
        <p:sp>
          <p:nvSpPr>
            <p:cNvPr id="1059" name="Google Shape;1059;p39"/>
            <p:cNvSpPr/>
            <p:nvPr/>
          </p:nvSpPr>
          <p:spPr>
            <a:xfrm>
              <a:off x="6501300" y="4774700"/>
              <a:ext cx="2521200" cy="46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9"/>
            <p:cNvGrpSpPr/>
            <p:nvPr/>
          </p:nvGrpSpPr>
          <p:grpSpPr>
            <a:xfrm>
              <a:off x="6850550" y="2625681"/>
              <a:ext cx="2111433" cy="2466879"/>
              <a:chOff x="236450" y="3260725"/>
              <a:chExt cx="1031225" cy="1204825"/>
            </a:xfrm>
          </p:grpSpPr>
          <p:sp>
            <p:nvSpPr>
              <p:cNvPr id="1061" name="Google Shape;1061;p39"/>
              <p:cNvSpPr/>
              <p:nvPr/>
            </p:nvSpPr>
            <p:spPr>
              <a:xfrm>
                <a:off x="236450" y="4239750"/>
                <a:ext cx="209075" cy="165250"/>
              </a:xfrm>
              <a:custGeom>
                <a:avLst/>
                <a:gdLst/>
                <a:ahLst/>
                <a:cxnLst/>
                <a:rect l="l" t="t" r="r" b="b"/>
                <a:pathLst>
                  <a:path w="8363" h="6610" extrusionOk="0">
                    <a:moveTo>
                      <a:pt x="4709" y="1"/>
                    </a:moveTo>
                    <a:lnTo>
                      <a:pt x="3696" y="1309"/>
                    </a:lnTo>
                    <a:cubicBezTo>
                      <a:pt x="3227" y="1927"/>
                      <a:pt x="2659" y="2445"/>
                      <a:pt x="2042" y="2889"/>
                    </a:cubicBezTo>
                    <a:cubicBezTo>
                      <a:pt x="1425" y="3309"/>
                      <a:pt x="265" y="4618"/>
                      <a:pt x="92" y="5482"/>
                    </a:cubicBezTo>
                    <a:cubicBezTo>
                      <a:pt x="0" y="5924"/>
                      <a:pt x="123" y="6076"/>
                      <a:pt x="336" y="6076"/>
                    </a:cubicBezTo>
                    <a:cubicBezTo>
                      <a:pt x="813" y="6076"/>
                      <a:pt x="1746" y="5309"/>
                      <a:pt x="1746" y="5309"/>
                    </a:cubicBezTo>
                    <a:lnTo>
                      <a:pt x="1746" y="5309"/>
                    </a:lnTo>
                    <a:cubicBezTo>
                      <a:pt x="1746" y="5309"/>
                      <a:pt x="1087" y="6609"/>
                      <a:pt x="1658" y="6609"/>
                    </a:cubicBezTo>
                    <a:cubicBezTo>
                      <a:pt x="1769" y="6609"/>
                      <a:pt x="1925" y="6561"/>
                      <a:pt x="2141" y="6445"/>
                    </a:cubicBezTo>
                    <a:cubicBezTo>
                      <a:pt x="2832" y="6074"/>
                      <a:pt x="3499" y="5630"/>
                      <a:pt x="4091" y="5111"/>
                    </a:cubicBezTo>
                    <a:lnTo>
                      <a:pt x="4091" y="5111"/>
                    </a:lnTo>
                    <a:cubicBezTo>
                      <a:pt x="3975" y="5559"/>
                      <a:pt x="3658" y="6605"/>
                      <a:pt x="4086" y="6605"/>
                    </a:cubicBezTo>
                    <a:cubicBezTo>
                      <a:pt x="4201" y="6605"/>
                      <a:pt x="4369" y="6529"/>
                      <a:pt x="4610" y="6346"/>
                    </a:cubicBezTo>
                    <a:cubicBezTo>
                      <a:pt x="5943" y="5334"/>
                      <a:pt x="6758" y="3334"/>
                      <a:pt x="6758" y="3334"/>
                    </a:cubicBezTo>
                    <a:cubicBezTo>
                      <a:pt x="6758" y="3334"/>
                      <a:pt x="6850" y="4336"/>
                      <a:pt x="7169" y="4336"/>
                    </a:cubicBezTo>
                    <a:cubicBezTo>
                      <a:pt x="7287" y="4336"/>
                      <a:pt x="7436" y="4200"/>
                      <a:pt x="7622" y="3828"/>
                    </a:cubicBezTo>
                    <a:cubicBezTo>
                      <a:pt x="8042" y="2939"/>
                      <a:pt x="8288" y="1976"/>
                      <a:pt x="8362" y="988"/>
                    </a:cubicBezTo>
                    <a:lnTo>
                      <a:pt x="470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9"/>
              <p:cNvSpPr/>
              <p:nvPr/>
            </p:nvSpPr>
            <p:spPr>
              <a:xfrm>
                <a:off x="268775" y="3425225"/>
                <a:ext cx="998900" cy="1040325"/>
              </a:xfrm>
              <a:custGeom>
                <a:avLst/>
                <a:gdLst/>
                <a:ahLst/>
                <a:cxnLst/>
                <a:rect l="l" t="t" r="r" b="b"/>
                <a:pathLst>
                  <a:path w="39956" h="41613" extrusionOk="0">
                    <a:moveTo>
                      <a:pt x="16025" y="0"/>
                    </a:moveTo>
                    <a:cubicBezTo>
                      <a:pt x="11686" y="0"/>
                      <a:pt x="6184" y="4038"/>
                      <a:pt x="5070" y="4585"/>
                    </a:cubicBezTo>
                    <a:cubicBezTo>
                      <a:pt x="3712" y="5276"/>
                      <a:pt x="2206" y="9473"/>
                      <a:pt x="2625" y="13547"/>
                    </a:cubicBezTo>
                    <a:cubicBezTo>
                      <a:pt x="3021" y="17620"/>
                      <a:pt x="5317" y="26311"/>
                      <a:pt x="5613" y="28212"/>
                    </a:cubicBezTo>
                    <a:cubicBezTo>
                      <a:pt x="5884" y="30113"/>
                      <a:pt x="83" y="36779"/>
                      <a:pt x="58" y="37199"/>
                    </a:cubicBezTo>
                    <a:cubicBezTo>
                      <a:pt x="1" y="37728"/>
                      <a:pt x="598" y="37868"/>
                      <a:pt x="1403" y="37868"/>
                    </a:cubicBezTo>
                    <a:cubicBezTo>
                      <a:pt x="1988" y="37868"/>
                      <a:pt x="2683" y="37794"/>
                      <a:pt x="3317" y="37742"/>
                    </a:cubicBezTo>
                    <a:cubicBezTo>
                      <a:pt x="4798" y="37594"/>
                      <a:pt x="5761" y="34730"/>
                      <a:pt x="8082" y="32705"/>
                    </a:cubicBezTo>
                    <a:cubicBezTo>
                      <a:pt x="10378" y="30656"/>
                      <a:pt x="9859" y="26582"/>
                      <a:pt x="10921" y="25496"/>
                    </a:cubicBezTo>
                    <a:cubicBezTo>
                      <a:pt x="11038" y="25380"/>
                      <a:pt x="11148" y="25326"/>
                      <a:pt x="11253" y="25326"/>
                    </a:cubicBezTo>
                    <a:cubicBezTo>
                      <a:pt x="12124" y="25326"/>
                      <a:pt x="12609" y="29062"/>
                      <a:pt x="13094" y="31619"/>
                    </a:cubicBezTo>
                    <a:cubicBezTo>
                      <a:pt x="13637" y="34483"/>
                      <a:pt x="20426" y="36779"/>
                      <a:pt x="16204" y="38013"/>
                    </a:cubicBezTo>
                    <a:cubicBezTo>
                      <a:pt x="12007" y="39223"/>
                      <a:pt x="12279" y="40309"/>
                      <a:pt x="14723" y="40729"/>
                    </a:cubicBezTo>
                    <a:cubicBezTo>
                      <a:pt x="14873" y="40753"/>
                      <a:pt x="15032" y="40765"/>
                      <a:pt x="15198" y="40765"/>
                    </a:cubicBezTo>
                    <a:cubicBezTo>
                      <a:pt x="17745" y="40765"/>
                      <a:pt x="22006" y="38070"/>
                      <a:pt x="21241" y="37051"/>
                    </a:cubicBezTo>
                    <a:cubicBezTo>
                      <a:pt x="20516" y="36083"/>
                      <a:pt x="24292" y="32532"/>
                      <a:pt x="24850" y="32532"/>
                    </a:cubicBezTo>
                    <a:cubicBezTo>
                      <a:pt x="24918" y="32532"/>
                      <a:pt x="24938" y="32586"/>
                      <a:pt x="24895" y="32705"/>
                    </a:cubicBezTo>
                    <a:cubicBezTo>
                      <a:pt x="24475" y="33792"/>
                      <a:pt x="25907" y="35841"/>
                      <a:pt x="26450" y="37199"/>
                    </a:cubicBezTo>
                    <a:cubicBezTo>
                      <a:pt x="26993" y="38557"/>
                      <a:pt x="21932" y="39519"/>
                      <a:pt x="22031" y="41396"/>
                    </a:cubicBezTo>
                    <a:cubicBezTo>
                      <a:pt x="22045" y="41545"/>
                      <a:pt x="22364" y="41612"/>
                      <a:pt x="22879" y="41612"/>
                    </a:cubicBezTo>
                    <a:cubicBezTo>
                      <a:pt x="25167" y="41612"/>
                      <a:pt x="31315" y="40282"/>
                      <a:pt x="31536" y="38952"/>
                    </a:cubicBezTo>
                    <a:cubicBezTo>
                      <a:pt x="31833" y="37322"/>
                      <a:pt x="27759" y="39371"/>
                      <a:pt x="32228" y="36507"/>
                    </a:cubicBezTo>
                    <a:cubicBezTo>
                      <a:pt x="36696" y="33643"/>
                      <a:pt x="39955" y="21571"/>
                      <a:pt x="36696" y="16682"/>
                    </a:cubicBezTo>
                    <a:cubicBezTo>
                      <a:pt x="33437" y="11794"/>
                      <a:pt x="28425" y="11251"/>
                      <a:pt x="25833" y="5671"/>
                    </a:cubicBezTo>
                    <a:cubicBezTo>
                      <a:pt x="23265" y="116"/>
                      <a:pt x="22994" y="3227"/>
                      <a:pt x="18649" y="659"/>
                    </a:cubicBezTo>
                    <a:cubicBezTo>
                      <a:pt x="17869" y="194"/>
                      <a:pt x="16975" y="0"/>
                      <a:pt x="160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9"/>
              <p:cNvSpPr/>
              <p:nvPr/>
            </p:nvSpPr>
            <p:spPr>
              <a:xfrm>
                <a:off x="312175" y="3260725"/>
                <a:ext cx="445050" cy="464250"/>
              </a:xfrm>
              <a:custGeom>
                <a:avLst/>
                <a:gdLst/>
                <a:ahLst/>
                <a:cxnLst/>
                <a:rect l="l" t="t" r="r" b="b"/>
                <a:pathLst>
                  <a:path w="17802" h="18570" extrusionOk="0">
                    <a:moveTo>
                      <a:pt x="10758" y="1"/>
                    </a:moveTo>
                    <a:cubicBezTo>
                      <a:pt x="10116" y="1"/>
                      <a:pt x="9329" y="71"/>
                      <a:pt x="8296" y="178"/>
                    </a:cubicBezTo>
                    <a:cubicBezTo>
                      <a:pt x="4222" y="573"/>
                      <a:pt x="939" y="3437"/>
                      <a:pt x="1630" y="6548"/>
                    </a:cubicBezTo>
                    <a:cubicBezTo>
                      <a:pt x="2297" y="9683"/>
                      <a:pt x="1" y="11313"/>
                      <a:pt x="2865" y="14029"/>
                    </a:cubicBezTo>
                    <a:cubicBezTo>
                      <a:pt x="2727" y="14648"/>
                      <a:pt x="3782" y="18569"/>
                      <a:pt x="8070" y="18569"/>
                    </a:cubicBezTo>
                    <a:cubicBezTo>
                      <a:pt x="8397" y="18569"/>
                      <a:pt x="8744" y="18546"/>
                      <a:pt x="9111" y="18497"/>
                    </a:cubicBezTo>
                    <a:cubicBezTo>
                      <a:pt x="9111" y="18497"/>
                      <a:pt x="9184" y="18504"/>
                      <a:pt x="9315" y="18504"/>
                    </a:cubicBezTo>
                    <a:cubicBezTo>
                      <a:pt x="10399" y="18504"/>
                      <a:pt x="15459" y="18071"/>
                      <a:pt x="16295" y="10078"/>
                    </a:cubicBezTo>
                    <a:cubicBezTo>
                      <a:pt x="16345" y="9659"/>
                      <a:pt x="17801" y="5313"/>
                      <a:pt x="15209" y="2622"/>
                    </a:cubicBezTo>
                    <a:cubicBezTo>
                      <a:pt x="13278" y="599"/>
                      <a:pt x="12635" y="1"/>
                      <a:pt x="107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9"/>
              <p:cNvSpPr/>
              <p:nvPr/>
            </p:nvSpPr>
            <p:spPr>
              <a:xfrm>
                <a:off x="536850" y="3454975"/>
                <a:ext cx="429000" cy="941575"/>
              </a:xfrm>
              <a:custGeom>
                <a:avLst/>
                <a:gdLst/>
                <a:ahLst/>
                <a:cxnLst/>
                <a:rect l="l" t="t" r="r" b="b"/>
                <a:pathLst>
                  <a:path w="17160" h="37663" extrusionOk="0">
                    <a:moveTo>
                      <a:pt x="8242" y="0"/>
                    </a:moveTo>
                    <a:cubicBezTo>
                      <a:pt x="6869" y="0"/>
                      <a:pt x="6394" y="1243"/>
                      <a:pt x="5358" y="2185"/>
                    </a:cubicBezTo>
                    <a:cubicBezTo>
                      <a:pt x="3975" y="3395"/>
                      <a:pt x="4124" y="12505"/>
                      <a:pt x="5210" y="14677"/>
                    </a:cubicBezTo>
                    <a:cubicBezTo>
                      <a:pt x="6296" y="16850"/>
                      <a:pt x="7259" y="26207"/>
                      <a:pt x="6296" y="27837"/>
                    </a:cubicBezTo>
                    <a:cubicBezTo>
                      <a:pt x="5358" y="29466"/>
                      <a:pt x="0" y="36181"/>
                      <a:pt x="50" y="36675"/>
                    </a:cubicBezTo>
                    <a:cubicBezTo>
                      <a:pt x="118" y="37316"/>
                      <a:pt x="524" y="37663"/>
                      <a:pt x="1423" y="37663"/>
                    </a:cubicBezTo>
                    <a:cubicBezTo>
                      <a:pt x="2152" y="37663"/>
                      <a:pt x="3206" y="37434"/>
                      <a:pt x="4667" y="36947"/>
                    </a:cubicBezTo>
                    <a:cubicBezTo>
                      <a:pt x="7926" y="35861"/>
                      <a:pt x="10790" y="29738"/>
                      <a:pt x="12962" y="26898"/>
                    </a:cubicBezTo>
                    <a:cubicBezTo>
                      <a:pt x="15135" y="24035"/>
                      <a:pt x="15011" y="16430"/>
                      <a:pt x="16073" y="12776"/>
                    </a:cubicBezTo>
                    <a:cubicBezTo>
                      <a:pt x="17159" y="9098"/>
                      <a:pt x="15950" y="7345"/>
                      <a:pt x="14592" y="3666"/>
                    </a:cubicBezTo>
                    <a:cubicBezTo>
                      <a:pt x="13234" y="12"/>
                      <a:pt x="12567" y="1642"/>
                      <a:pt x="9827" y="407"/>
                    </a:cubicBezTo>
                    <a:cubicBezTo>
                      <a:pt x="9182" y="120"/>
                      <a:pt x="8669" y="0"/>
                      <a:pt x="8242" y="0"/>
                    </a:cubicBezTo>
                    <a:close/>
                  </a:path>
                </a:pathLst>
              </a:custGeom>
              <a:solidFill>
                <a:srgbClr val="FFCD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9"/>
              <p:cNvSpPr/>
              <p:nvPr/>
            </p:nvSpPr>
            <p:spPr>
              <a:xfrm>
                <a:off x="494250" y="37385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9"/>
              <p:cNvSpPr/>
              <p:nvPr/>
            </p:nvSpPr>
            <p:spPr>
              <a:xfrm>
                <a:off x="494250" y="37824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9"/>
              <p:cNvSpPr/>
              <p:nvPr/>
            </p:nvSpPr>
            <p:spPr>
              <a:xfrm>
                <a:off x="517100" y="3809550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9"/>
              <p:cNvSpPr/>
              <p:nvPr/>
            </p:nvSpPr>
            <p:spPr>
              <a:xfrm>
                <a:off x="530675" y="386387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72" y="222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9"/>
              <p:cNvSpPr/>
              <p:nvPr/>
            </p:nvSpPr>
            <p:spPr>
              <a:xfrm>
                <a:off x="548575" y="38848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9"/>
              <p:cNvSpPr/>
              <p:nvPr/>
            </p:nvSpPr>
            <p:spPr>
              <a:xfrm>
                <a:off x="578200" y="3933000"/>
                <a:ext cx="55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3" extrusionOk="0">
                    <a:moveTo>
                      <a:pt x="75" y="0"/>
                    </a:moveTo>
                    <a:cubicBezTo>
                      <a:pt x="50" y="0"/>
                      <a:pt x="50" y="25"/>
                      <a:pt x="25" y="25"/>
                    </a:cubicBezTo>
                    <a:lnTo>
                      <a:pt x="25" y="50"/>
                    </a:lnTo>
                    <a:cubicBezTo>
                      <a:pt x="1" y="75"/>
                      <a:pt x="1" y="75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1" y="247"/>
                      <a:pt x="25" y="247"/>
                      <a:pt x="50" y="272"/>
                    </a:cubicBezTo>
                    <a:lnTo>
                      <a:pt x="124" y="272"/>
                    </a:lnTo>
                    <a:cubicBezTo>
                      <a:pt x="149" y="247"/>
                      <a:pt x="173" y="247"/>
                      <a:pt x="173" y="247"/>
                    </a:cubicBezTo>
                    <a:lnTo>
                      <a:pt x="198" y="223"/>
                    </a:lnTo>
                    <a:cubicBezTo>
                      <a:pt x="198" y="198"/>
                      <a:pt x="198" y="173"/>
                      <a:pt x="198" y="173"/>
                    </a:cubicBezTo>
                    <a:lnTo>
                      <a:pt x="223" y="173"/>
                    </a:lnTo>
                    <a:lnTo>
                      <a:pt x="223" y="99"/>
                    </a:lnTo>
                    <a:cubicBezTo>
                      <a:pt x="223" y="99"/>
                      <a:pt x="223" y="75"/>
                      <a:pt x="223" y="75"/>
                    </a:cubicBezTo>
                    <a:cubicBezTo>
                      <a:pt x="198" y="50"/>
                      <a:pt x="198" y="50"/>
                      <a:pt x="198" y="25"/>
                    </a:cubicBezTo>
                    <a:cubicBezTo>
                      <a:pt x="173" y="0"/>
                      <a:pt x="149" y="0"/>
                      <a:pt x="9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9"/>
              <p:cNvSpPr/>
              <p:nvPr/>
            </p:nvSpPr>
            <p:spPr>
              <a:xfrm>
                <a:off x="605975" y="3964475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1"/>
                    </a:moveTo>
                    <a:cubicBezTo>
                      <a:pt x="1" y="25"/>
                      <a:pt x="1" y="198"/>
                      <a:pt x="124" y="223"/>
                    </a:cubicBezTo>
                    <a:cubicBezTo>
                      <a:pt x="248" y="198"/>
                      <a:pt x="248" y="25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9"/>
              <p:cNvSpPr/>
              <p:nvPr/>
            </p:nvSpPr>
            <p:spPr>
              <a:xfrm>
                <a:off x="636850" y="3992250"/>
                <a:ext cx="68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9" extrusionOk="0">
                    <a:moveTo>
                      <a:pt x="49" y="1"/>
                    </a:moveTo>
                    <a:cubicBezTo>
                      <a:pt x="49" y="1"/>
                      <a:pt x="25" y="1"/>
                      <a:pt x="25" y="25"/>
                    </a:cubicBezTo>
                    <a:cubicBezTo>
                      <a:pt x="0" y="50"/>
                      <a:pt x="0" y="75"/>
                      <a:pt x="0" y="99"/>
                    </a:cubicBezTo>
                    <a:lnTo>
                      <a:pt x="0" y="124"/>
                    </a:lnTo>
                    <a:cubicBezTo>
                      <a:pt x="0" y="149"/>
                      <a:pt x="0" y="173"/>
                      <a:pt x="25" y="173"/>
                    </a:cubicBezTo>
                    <a:lnTo>
                      <a:pt x="49" y="198"/>
                    </a:lnTo>
                    <a:lnTo>
                      <a:pt x="198" y="198"/>
                    </a:lnTo>
                    <a:cubicBezTo>
                      <a:pt x="222" y="198"/>
                      <a:pt x="222" y="198"/>
                      <a:pt x="247" y="173"/>
                    </a:cubicBezTo>
                    <a:cubicBezTo>
                      <a:pt x="247" y="173"/>
                      <a:pt x="247" y="149"/>
                      <a:pt x="272" y="149"/>
                    </a:cubicBezTo>
                    <a:cubicBezTo>
                      <a:pt x="272" y="124"/>
                      <a:pt x="272" y="124"/>
                      <a:pt x="272" y="99"/>
                    </a:cubicBezTo>
                    <a:lnTo>
                      <a:pt x="272" y="75"/>
                    </a:lnTo>
                    <a:cubicBezTo>
                      <a:pt x="247" y="50"/>
                      <a:pt x="247" y="25"/>
                      <a:pt x="222" y="25"/>
                    </a:cubicBezTo>
                    <a:lnTo>
                      <a:pt x="198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9"/>
              <p:cNvSpPr/>
              <p:nvPr/>
            </p:nvSpPr>
            <p:spPr>
              <a:xfrm>
                <a:off x="659675" y="4044725"/>
                <a:ext cx="49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72" extrusionOk="0">
                    <a:moveTo>
                      <a:pt x="75" y="0"/>
                    </a:moveTo>
                    <a:cubicBezTo>
                      <a:pt x="50" y="0"/>
                      <a:pt x="25" y="0"/>
                      <a:pt x="25" y="25"/>
                    </a:cubicBezTo>
                    <a:lnTo>
                      <a:pt x="25" y="50"/>
                    </a:lnTo>
                    <a:cubicBezTo>
                      <a:pt x="1" y="50"/>
                      <a:pt x="1" y="74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1" y="222"/>
                      <a:pt x="25" y="222"/>
                      <a:pt x="25" y="247"/>
                    </a:cubicBezTo>
                    <a:cubicBezTo>
                      <a:pt x="50" y="247"/>
                      <a:pt x="50" y="247"/>
                      <a:pt x="75" y="272"/>
                    </a:cubicBezTo>
                    <a:lnTo>
                      <a:pt x="149" y="272"/>
                    </a:lnTo>
                    <a:cubicBezTo>
                      <a:pt x="149" y="247"/>
                      <a:pt x="173" y="247"/>
                      <a:pt x="198" y="247"/>
                    </a:cubicBezTo>
                    <a:lnTo>
                      <a:pt x="198" y="222"/>
                    </a:lnTo>
                    <a:cubicBezTo>
                      <a:pt x="198" y="198"/>
                      <a:pt x="198" y="173"/>
                      <a:pt x="198" y="148"/>
                    </a:cubicBezTo>
                    <a:lnTo>
                      <a:pt x="198" y="99"/>
                    </a:lnTo>
                    <a:cubicBezTo>
                      <a:pt x="198" y="74"/>
                      <a:pt x="198" y="74"/>
                      <a:pt x="198" y="50"/>
                    </a:cubicBezTo>
                    <a:cubicBezTo>
                      <a:pt x="198" y="25"/>
                      <a:pt x="198" y="25"/>
                      <a:pt x="173" y="25"/>
                    </a:cubicBezTo>
                    <a:cubicBezTo>
                      <a:pt x="173" y="0"/>
                      <a:pt x="149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9"/>
              <p:cNvSpPr/>
              <p:nvPr/>
            </p:nvSpPr>
            <p:spPr>
              <a:xfrm>
                <a:off x="679425" y="40700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9"/>
              <p:cNvSpPr/>
              <p:nvPr/>
            </p:nvSpPr>
            <p:spPr>
              <a:xfrm>
                <a:off x="680650" y="40397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9"/>
              <p:cNvSpPr/>
              <p:nvPr/>
            </p:nvSpPr>
            <p:spPr>
              <a:xfrm>
                <a:off x="686225" y="399472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74" y="0"/>
                    </a:moveTo>
                    <a:cubicBezTo>
                      <a:pt x="50" y="0"/>
                      <a:pt x="50" y="0"/>
                      <a:pt x="25" y="25"/>
                    </a:cubicBezTo>
                    <a:cubicBezTo>
                      <a:pt x="25" y="25"/>
                      <a:pt x="25" y="50"/>
                      <a:pt x="25" y="50"/>
                    </a:cubicBezTo>
                    <a:cubicBezTo>
                      <a:pt x="0" y="74"/>
                      <a:pt x="0" y="74"/>
                      <a:pt x="25" y="99"/>
                    </a:cubicBezTo>
                    <a:lnTo>
                      <a:pt x="25" y="124"/>
                    </a:lnTo>
                    <a:cubicBezTo>
                      <a:pt x="25" y="148"/>
                      <a:pt x="25" y="173"/>
                      <a:pt x="50" y="173"/>
                    </a:cubicBezTo>
                    <a:lnTo>
                      <a:pt x="74" y="198"/>
                    </a:lnTo>
                    <a:cubicBezTo>
                      <a:pt x="74" y="198"/>
                      <a:pt x="99" y="198"/>
                      <a:pt x="124" y="223"/>
                    </a:cubicBezTo>
                    <a:lnTo>
                      <a:pt x="222" y="223"/>
                    </a:lnTo>
                    <a:cubicBezTo>
                      <a:pt x="247" y="198"/>
                      <a:pt x="247" y="198"/>
                      <a:pt x="247" y="198"/>
                    </a:cubicBezTo>
                    <a:cubicBezTo>
                      <a:pt x="272" y="173"/>
                      <a:pt x="272" y="173"/>
                      <a:pt x="272" y="148"/>
                    </a:cubicBezTo>
                    <a:cubicBezTo>
                      <a:pt x="272" y="148"/>
                      <a:pt x="272" y="124"/>
                      <a:pt x="272" y="124"/>
                    </a:cubicBezTo>
                    <a:lnTo>
                      <a:pt x="272" y="74"/>
                    </a:lnTo>
                    <a:cubicBezTo>
                      <a:pt x="272" y="50"/>
                      <a:pt x="272" y="50"/>
                      <a:pt x="247" y="25"/>
                    </a:cubicBezTo>
                    <a:lnTo>
                      <a:pt x="173" y="25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9"/>
              <p:cNvSpPr/>
              <p:nvPr/>
            </p:nvSpPr>
            <p:spPr>
              <a:xfrm>
                <a:off x="664625" y="39749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9"/>
              <p:cNvSpPr/>
              <p:nvPr/>
            </p:nvSpPr>
            <p:spPr>
              <a:xfrm>
                <a:off x="670175" y="39577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7" y="222"/>
                      <a:pt x="297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9"/>
              <p:cNvSpPr/>
              <p:nvPr/>
            </p:nvSpPr>
            <p:spPr>
              <a:xfrm>
                <a:off x="660300" y="3910150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0" y="26"/>
                      <a:pt x="0" y="198"/>
                      <a:pt x="124" y="223"/>
                    </a:cubicBezTo>
                    <a:cubicBezTo>
                      <a:pt x="247" y="198"/>
                      <a:pt x="247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9"/>
              <p:cNvSpPr/>
              <p:nvPr/>
            </p:nvSpPr>
            <p:spPr>
              <a:xfrm>
                <a:off x="643625" y="3883625"/>
                <a:ext cx="682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198" extrusionOk="0">
                    <a:moveTo>
                      <a:pt x="149" y="0"/>
                    </a:moveTo>
                    <a:cubicBezTo>
                      <a:pt x="1" y="0"/>
                      <a:pt x="1" y="198"/>
                      <a:pt x="149" y="198"/>
                    </a:cubicBezTo>
                    <a:cubicBezTo>
                      <a:pt x="272" y="198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9"/>
              <p:cNvSpPr/>
              <p:nvPr/>
            </p:nvSpPr>
            <p:spPr>
              <a:xfrm>
                <a:off x="649175" y="38533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9"/>
              <p:cNvSpPr/>
              <p:nvPr/>
            </p:nvSpPr>
            <p:spPr>
              <a:xfrm>
                <a:off x="625100" y="3823125"/>
                <a:ext cx="745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9"/>
              <p:cNvSpPr/>
              <p:nvPr/>
            </p:nvSpPr>
            <p:spPr>
              <a:xfrm>
                <a:off x="593625" y="38243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9"/>
              <p:cNvSpPr/>
              <p:nvPr/>
            </p:nvSpPr>
            <p:spPr>
              <a:xfrm>
                <a:off x="581900" y="386202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25"/>
                      <a:pt x="1" y="198"/>
                      <a:pt x="149" y="222"/>
                    </a:cubicBezTo>
                    <a:cubicBezTo>
                      <a:pt x="272" y="198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9"/>
              <p:cNvSpPr/>
              <p:nvPr/>
            </p:nvSpPr>
            <p:spPr>
              <a:xfrm>
                <a:off x="602900" y="3884850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72" y="223"/>
                      <a:pt x="272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9"/>
              <p:cNvSpPr/>
              <p:nvPr/>
            </p:nvSpPr>
            <p:spPr>
              <a:xfrm>
                <a:off x="618325" y="3856475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222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9"/>
              <p:cNvSpPr/>
              <p:nvPr/>
            </p:nvSpPr>
            <p:spPr>
              <a:xfrm>
                <a:off x="601050" y="38484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9"/>
              <p:cNvSpPr/>
              <p:nvPr/>
            </p:nvSpPr>
            <p:spPr>
              <a:xfrm>
                <a:off x="620800" y="39268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6" y="223"/>
                      <a:pt x="296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9"/>
              <p:cNvSpPr/>
              <p:nvPr/>
            </p:nvSpPr>
            <p:spPr>
              <a:xfrm>
                <a:off x="587450" y="390585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9"/>
              <p:cNvSpPr/>
              <p:nvPr/>
            </p:nvSpPr>
            <p:spPr>
              <a:xfrm>
                <a:off x="630050" y="3910150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0" y="26"/>
                      <a:pt x="0" y="198"/>
                      <a:pt x="124" y="223"/>
                    </a:cubicBezTo>
                    <a:cubicBezTo>
                      <a:pt x="247" y="198"/>
                      <a:pt x="247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9"/>
              <p:cNvSpPr/>
              <p:nvPr/>
            </p:nvSpPr>
            <p:spPr>
              <a:xfrm>
                <a:off x="649175" y="3940550"/>
                <a:ext cx="4975" cy="712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85" extrusionOk="0">
                    <a:moveTo>
                      <a:pt x="124" y="1"/>
                    </a:moveTo>
                    <a:cubicBezTo>
                      <a:pt x="118" y="1"/>
                      <a:pt x="112" y="7"/>
                      <a:pt x="100" y="19"/>
                    </a:cubicBezTo>
                    <a:lnTo>
                      <a:pt x="75" y="19"/>
                    </a:lnTo>
                    <a:cubicBezTo>
                      <a:pt x="50" y="19"/>
                      <a:pt x="26" y="19"/>
                      <a:pt x="26" y="44"/>
                    </a:cubicBezTo>
                    <a:lnTo>
                      <a:pt x="1" y="69"/>
                    </a:lnTo>
                    <a:cubicBezTo>
                      <a:pt x="1" y="69"/>
                      <a:pt x="1" y="93"/>
                      <a:pt x="1" y="118"/>
                    </a:cubicBezTo>
                    <a:lnTo>
                      <a:pt x="1" y="168"/>
                    </a:lnTo>
                    <a:cubicBezTo>
                      <a:pt x="1" y="192"/>
                      <a:pt x="1" y="192"/>
                      <a:pt x="1" y="217"/>
                    </a:cubicBezTo>
                    <a:cubicBezTo>
                      <a:pt x="26" y="242"/>
                      <a:pt x="26" y="266"/>
                      <a:pt x="75" y="266"/>
                    </a:cubicBezTo>
                    <a:cubicBezTo>
                      <a:pt x="75" y="279"/>
                      <a:pt x="81" y="285"/>
                      <a:pt x="87" y="285"/>
                    </a:cubicBezTo>
                    <a:cubicBezTo>
                      <a:pt x="93" y="285"/>
                      <a:pt x="100" y="279"/>
                      <a:pt x="100" y="266"/>
                    </a:cubicBezTo>
                    <a:lnTo>
                      <a:pt x="149" y="266"/>
                    </a:lnTo>
                    <a:cubicBezTo>
                      <a:pt x="149" y="266"/>
                      <a:pt x="174" y="266"/>
                      <a:pt x="174" y="242"/>
                    </a:cubicBezTo>
                    <a:lnTo>
                      <a:pt x="198" y="217"/>
                    </a:lnTo>
                    <a:cubicBezTo>
                      <a:pt x="198" y="217"/>
                      <a:pt x="198" y="192"/>
                      <a:pt x="198" y="168"/>
                    </a:cubicBezTo>
                    <a:lnTo>
                      <a:pt x="198" y="118"/>
                    </a:lnTo>
                    <a:cubicBezTo>
                      <a:pt x="198" y="93"/>
                      <a:pt x="198" y="69"/>
                      <a:pt x="198" y="69"/>
                    </a:cubicBezTo>
                    <a:cubicBezTo>
                      <a:pt x="198" y="44"/>
                      <a:pt x="198" y="44"/>
                      <a:pt x="174" y="19"/>
                    </a:cubicBezTo>
                    <a:lnTo>
                      <a:pt x="149" y="19"/>
                    </a:lnTo>
                    <a:cubicBezTo>
                      <a:pt x="137" y="7"/>
                      <a:pt x="130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9"/>
              <p:cNvSpPr/>
              <p:nvPr/>
            </p:nvSpPr>
            <p:spPr>
              <a:xfrm>
                <a:off x="630050" y="39527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223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9"/>
              <p:cNvSpPr/>
              <p:nvPr/>
            </p:nvSpPr>
            <p:spPr>
              <a:xfrm>
                <a:off x="643625" y="3968800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72" y="223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9"/>
              <p:cNvSpPr/>
              <p:nvPr/>
            </p:nvSpPr>
            <p:spPr>
              <a:xfrm>
                <a:off x="653500" y="40039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9"/>
              <p:cNvSpPr/>
              <p:nvPr/>
            </p:nvSpPr>
            <p:spPr>
              <a:xfrm>
                <a:off x="670175" y="40157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7" y="223"/>
                      <a:pt x="297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9"/>
              <p:cNvSpPr/>
              <p:nvPr/>
            </p:nvSpPr>
            <p:spPr>
              <a:xfrm>
                <a:off x="656600" y="40249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9"/>
              <p:cNvSpPr/>
              <p:nvPr/>
            </p:nvSpPr>
            <p:spPr>
              <a:xfrm>
                <a:off x="675100" y="392867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1"/>
                    </a:moveTo>
                    <a:cubicBezTo>
                      <a:pt x="1" y="1"/>
                      <a:pt x="1" y="198"/>
                      <a:pt x="149" y="223"/>
                    </a:cubicBezTo>
                    <a:cubicBezTo>
                      <a:pt x="272" y="198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9"/>
              <p:cNvSpPr/>
              <p:nvPr/>
            </p:nvSpPr>
            <p:spPr>
              <a:xfrm>
                <a:off x="664625" y="38817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9"/>
              <p:cNvSpPr/>
              <p:nvPr/>
            </p:nvSpPr>
            <p:spPr>
              <a:xfrm>
                <a:off x="655350" y="38293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9"/>
              <p:cNvSpPr/>
              <p:nvPr/>
            </p:nvSpPr>
            <p:spPr>
              <a:xfrm>
                <a:off x="631900" y="3794750"/>
                <a:ext cx="55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2" extrusionOk="0">
                    <a:moveTo>
                      <a:pt x="75" y="0"/>
                    </a:moveTo>
                    <a:cubicBezTo>
                      <a:pt x="50" y="0"/>
                      <a:pt x="50" y="0"/>
                      <a:pt x="25" y="25"/>
                    </a:cubicBezTo>
                    <a:lnTo>
                      <a:pt x="1" y="50"/>
                    </a:lnTo>
                    <a:cubicBezTo>
                      <a:pt x="1" y="74"/>
                      <a:pt x="1" y="74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25" y="222"/>
                      <a:pt x="25" y="222"/>
                      <a:pt x="25" y="247"/>
                    </a:cubicBezTo>
                    <a:cubicBezTo>
                      <a:pt x="50" y="247"/>
                      <a:pt x="50" y="247"/>
                      <a:pt x="75" y="272"/>
                    </a:cubicBezTo>
                    <a:lnTo>
                      <a:pt x="149" y="272"/>
                    </a:lnTo>
                    <a:cubicBezTo>
                      <a:pt x="149" y="247"/>
                      <a:pt x="173" y="247"/>
                      <a:pt x="198" y="247"/>
                    </a:cubicBezTo>
                    <a:lnTo>
                      <a:pt x="198" y="222"/>
                    </a:lnTo>
                    <a:cubicBezTo>
                      <a:pt x="198" y="198"/>
                      <a:pt x="198" y="173"/>
                      <a:pt x="198" y="148"/>
                    </a:cubicBezTo>
                    <a:lnTo>
                      <a:pt x="198" y="99"/>
                    </a:lnTo>
                    <a:cubicBezTo>
                      <a:pt x="223" y="74"/>
                      <a:pt x="223" y="74"/>
                      <a:pt x="198" y="50"/>
                    </a:cubicBezTo>
                    <a:cubicBezTo>
                      <a:pt x="198" y="50"/>
                      <a:pt x="198" y="25"/>
                      <a:pt x="173" y="25"/>
                    </a:cubicBezTo>
                    <a:cubicBezTo>
                      <a:pt x="173" y="0"/>
                      <a:pt x="149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9"/>
              <p:cNvSpPr/>
              <p:nvPr/>
            </p:nvSpPr>
            <p:spPr>
              <a:xfrm>
                <a:off x="637450" y="3761400"/>
                <a:ext cx="6825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9"/>
              <p:cNvSpPr/>
              <p:nvPr/>
            </p:nvSpPr>
            <p:spPr>
              <a:xfrm>
                <a:off x="626975" y="37385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3"/>
                      <a:pt x="148" y="223"/>
                    </a:cubicBezTo>
                    <a:cubicBezTo>
                      <a:pt x="272" y="223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9"/>
              <p:cNvSpPr/>
              <p:nvPr/>
            </p:nvSpPr>
            <p:spPr>
              <a:xfrm>
                <a:off x="628200" y="3712025"/>
                <a:ext cx="68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4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9"/>
              <p:cNvSpPr/>
              <p:nvPr/>
            </p:nvSpPr>
            <p:spPr>
              <a:xfrm>
                <a:off x="588075" y="3736100"/>
                <a:ext cx="55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3" extrusionOk="0">
                    <a:moveTo>
                      <a:pt x="99" y="1"/>
                    </a:moveTo>
                    <a:cubicBezTo>
                      <a:pt x="75" y="1"/>
                      <a:pt x="50" y="1"/>
                      <a:pt x="50" y="25"/>
                    </a:cubicBezTo>
                    <a:lnTo>
                      <a:pt x="25" y="50"/>
                    </a:lnTo>
                    <a:cubicBezTo>
                      <a:pt x="25" y="50"/>
                      <a:pt x="25" y="75"/>
                      <a:pt x="25" y="99"/>
                    </a:cubicBezTo>
                    <a:lnTo>
                      <a:pt x="25" y="174"/>
                    </a:lnTo>
                    <a:cubicBezTo>
                      <a:pt x="1" y="174"/>
                      <a:pt x="1" y="198"/>
                      <a:pt x="25" y="198"/>
                    </a:cubicBezTo>
                    <a:cubicBezTo>
                      <a:pt x="25" y="223"/>
                      <a:pt x="25" y="223"/>
                      <a:pt x="50" y="248"/>
                    </a:cubicBezTo>
                    <a:cubicBezTo>
                      <a:pt x="50" y="248"/>
                      <a:pt x="50" y="248"/>
                      <a:pt x="75" y="272"/>
                    </a:cubicBezTo>
                    <a:lnTo>
                      <a:pt x="149" y="272"/>
                    </a:lnTo>
                    <a:cubicBezTo>
                      <a:pt x="173" y="248"/>
                      <a:pt x="173" y="248"/>
                      <a:pt x="198" y="223"/>
                    </a:cubicBezTo>
                    <a:lnTo>
                      <a:pt x="223" y="223"/>
                    </a:lnTo>
                    <a:cubicBezTo>
                      <a:pt x="223" y="198"/>
                      <a:pt x="223" y="174"/>
                      <a:pt x="223" y="149"/>
                    </a:cubicBezTo>
                    <a:lnTo>
                      <a:pt x="223" y="99"/>
                    </a:lnTo>
                    <a:cubicBezTo>
                      <a:pt x="223" y="75"/>
                      <a:pt x="223" y="75"/>
                      <a:pt x="223" y="50"/>
                    </a:cubicBezTo>
                    <a:cubicBezTo>
                      <a:pt x="223" y="25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9"/>
              <p:cNvSpPr/>
              <p:nvPr/>
            </p:nvSpPr>
            <p:spPr>
              <a:xfrm>
                <a:off x="533775" y="3734250"/>
                <a:ext cx="617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223" extrusionOk="0">
                    <a:moveTo>
                      <a:pt x="123" y="1"/>
                    </a:moveTo>
                    <a:cubicBezTo>
                      <a:pt x="0" y="25"/>
                      <a:pt x="0" y="198"/>
                      <a:pt x="123" y="223"/>
                    </a:cubicBezTo>
                    <a:cubicBezTo>
                      <a:pt x="247" y="198"/>
                      <a:pt x="247" y="25"/>
                      <a:pt x="1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9"/>
              <p:cNvSpPr/>
              <p:nvPr/>
            </p:nvSpPr>
            <p:spPr>
              <a:xfrm>
                <a:off x="509700" y="37373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25"/>
                      <a:pt x="0" y="198"/>
                      <a:pt x="124" y="222"/>
                    </a:cubicBezTo>
                    <a:cubicBezTo>
                      <a:pt x="247" y="198"/>
                      <a:pt x="247" y="25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9"/>
              <p:cNvSpPr/>
              <p:nvPr/>
            </p:nvSpPr>
            <p:spPr>
              <a:xfrm>
                <a:off x="536225" y="377375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9"/>
              <p:cNvSpPr/>
              <p:nvPr/>
            </p:nvSpPr>
            <p:spPr>
              <a:xfrm>
                <a:off x="565250" y="375832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3"/>
                      <a:pt x="148" y="223"/>
                    </a:cubicBezTo>
                    <a:cubicBezTo>
                      <a:pt x="272" y="223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9"/>
              <p:cNvSpPr/>
              <p:nvPr/>
            </p:nvSpPr>
            <p:spPr>
              <a:xfrm>
                <a:off x="584375" y="37947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9"/>
              <p:cNvSpPr/>
              <p:nvPr/>
            </p:nvSpPr>
            <p:spPr>
              <a:xfrm>
                <a:off x="552275" y="3812650"/>
                <a:ext cx="55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2" extrusionOk="0">
                    <a:moveTo>
                      <a:pt x="99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50" y="49"/>
                    </a:lnTo>
                    <a:cubicBezTo>
                      <a:pt x="25" y="74"/>
                      <a:pt x="25" y="99"/>
                      <a:pt x="25" y="99"/>
                    </a:cubicBezTo>
                    <a:lnTo>
                      <a:pt x="1" y="99"/>
                    </a:lnTo>
                    <a:lnTo>
                      <a:pt x="1" y="173"/>
                    </a:lnTo>
                    <a:cubicBezTo>
                      <a:pt x="1" y="173"/>
                      <a:pt x="1" y="198"/>
                      <a:pt x="1" y="222"/>
                    </a:cubicBezTo>
                    <a:cubicBezTo>
                      <a:pt x="1" y="222"/>
                      <a:pt x="25" y="247"/>
                      <a:pt x="25" y="247"/>
                    </a:cubicBezTo>
                    <a:cubicBezTo>
                      <a:pt x="25" y="247"/>
                      <a:pt x="50" y="272"/>
                      <a:pt x="50" y="272"/>
                    </a:cubicBezTo>
                    <a:lnTo>
                      <a:pt x="124" y="272"/>
                    </a:lnTo>
                    <a:cubicBezTo>
                      <a:pt x="149" y="272"/>
                      <a:pt x="174" y="247"/>
                      <a:pt x="174" y="247"/>
                    </a:cubicBezTo>
                    <a:lnTo>
                      <a:pt x="198" y="222"/>
                    </a:lnTo>
                    <a:cubicBezTo>
                      <a:pt x="223" y="198"/>
                      <a:pt x="223" y="173"/>
                      <a:pt x="223" y="173"/>
                    </a:cubicBezTo>
                    <a:lnTo>
                      <a:pt x="223" y="99"/>
                    </a:lnTo>
                    <a:cubicBezTo>
                      <a:pt x="223" y="99"/>
                      <a:pt x="223" y="74"/>
                      <a:pt x="223" y="49"/>
                    </a:cubicBezTo>
                    <a:cubicBezTo>
                      <a:pt x="223" y="49"/>
                      <a:pt x="198" y="25"/>
                      <a:pt x="198" y="25"/>
                    </a:cubicBezTo>
                    <a:cubicBezTo>
                      <a:pt x="174" y="0"/>
                      <a:pt x="174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9"/>
              <p:cNvSpPr/>
              <p:nvPr/>
            </p:nvSpPr>
            <p:spPr>
              <a:xfrm>
                <a:off x="563400" y="38472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6" y="223"/>
                      <a:pt x="296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9"/>
              <p:cNvSpPr/>
              <p:nvPr/>
            </p:nvSpPr>
            <p:spPr>
              <a:xfrm>
                <a:off x="536225" y="38398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9"/>
              <p:cNvSpPr/>
              <p:nvPr/>
            </p:nvSpPr>
            <p:spPr>
              <a:xfrm>
                <a:off x="576350" y="3832550"/>
                <a:ext cx="682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17" extrusionOk="0">
                    <a:moveTo>
                      <a:pt x="87" y="0"/>
                    </a:moveTo>
                    <a:cubicBezTo>
                      <a:pt x="81" y="0"/>
                      <a:pt x="75" y="6"/>
                      <a:pt x="75" y="19"/>
                    </a:cubicBezTo>
                    <a:lnTo>
                      <a:pt x="25" y="19"/>
                    </a:lnTo>
                    <a:cubicBezTo>
                      <a:pt x="25" y="44"/>
                      <a:pt x="1" y="44"/>
                      <a:pt x="1" y="68"/>
                    </a:cubicBezTo>
                    <a:cubicBezTo>
                      <a:pt x="1" y="68"/>
                      <a:pt x="1" y="93"/>
                      <a:pt x="1" y="118"/>
                    </a:cubicBezTo>
                    <a:lnTo>
                      <a:pt x="1" y="142"/>
                    </a:lnTo>
                    <a:cubicBezTo>
                      <a:pt x="25" y="142"/>
                      <a:pt x="25" y="167"/>
                      <a:pt x="25" y="192"/>
                    </a:cubicBezTo>
                    <a:lnTo>
                      <a:pt x="124" y="192"/>
                    </a:lnTo>
                    <a:lnTo>
                      <a:pt x="124" y="216"/>
                    </a:lnTo>
                    <a:lnTo>
                      <a:pt x="223" y="216"/>
                    </a:lnTo>
                    <a:cubicBezTo>
                      <a:pt x="247" y="192"/>
                      <a:pt x="272" y="167"/>
                      <a:pt x="272" y="142"/>
                    </a:cubicBezTo>
                    <a:cubicBezTo>
                      <a:pt x="272" y="142"/>
                      <a:pt x="272" y="118"/>
                      <a:pt x="272" y="93"/>
                    </a:cubicBezTo>
                    <a:lnTo>
                      <a:pt x="272" y="68"/>
                    </a:lnTo>
                    <a:cubicBezTo>
                      <a:pt x="272" y="68"/>
                      <a:pt x="272" y="44"/>
                      <a:pt x="247" y="19"/>
                    </a:cubicBezTo>
                    <a:lnTo>
                      <a:pt x="223" y="19"/>
                    </a:lnTo>
                    <a:cubicBezTo>
                      <a:pt x="210" y="6"/>
                      <a:pt x="198" y="0"/>
                      <a:pt x="189" y="0"/>
                    </a:cubicBezTo>
                    <a:cubicBezTo>
                      <a:pt x="180" y="0"/>
                      <a:pt x="173" y="6"/>
                      <a:pt x="173" y="19"/>
                    </a:cubicBezTo>
                    <a:lnTo>
                      <a:pt x="99" y="19"/>
                    </a:lnTo>
                    <a:cubicBezTo>
                      <a:pt x="99" y="6"/>
                      <a:pt x="93" y="0"/>
                      <a:pt x="8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9"/>
              <p:cNvSpPr/>
              <p:nvPr/>
            </p:nvSpPr>
            <p:spPr>
              <a:xfrm>
                <a:off x="554750" y="3789800"/>
                <a:ext cx="867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lnTo>
                      <a:pt x="198" y="223"/>
                    </a:lnTo>
                    <a:cubicBezTo>
                      <a:pt x="346" y="223"/>
                      <a:pt x="346" y="1"/>
                      <a:pt x="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9"/>
              <p:cNvSpPr/>
              <p:nvPr/>
            </p:nvSpPr>
            <p:spPr>
              <a:xfrm>
                <a:off x="528825" y="37867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9"/>
              <p:cNvSpPr/>
              <p:nvPr/>
            </p:nvSpPr>
            <p:spPr>
              <a:xfrm>
                <a:off x="509075" y="37657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9"/>
              <p:cNvSpPr/>
              <p:nvPr/>
            </p:nvSpPr>
            <p:spPr>
              <a:xfrm>
                <a:off x="589325" y="37688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9"/>
              <p:cNvSpPr/>
              <p:nvPr/>
            </p:nvSpPr>
            <p:spPr>
              <a:xfrm>
                <a:off x="548575" y="37552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9"/>
              <p:cNvSpPr/>
              <p:nvPr/>
            </p:nvSpPr>
            <p:spPr>
              <a:xfrm>
                <a:off x="557825" y="37342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1"/>
                    </a:moveTo>
                    <a:cubicBezTo>
                      <a:pt x="1" y="25"/>
                      <a:pt x="1" y="198"/>
                      <a:pt x="124" y="223"/>
                    </a:cubicBezTo>
                    <a:cubicBezTo>
                      <a:pt x="248" y="198"/>
                      <a:pt x="248" y="25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9"/>
              <p:cNvSpPr/>
              <p:nvPr/>
            </p:nvSpPr>
            <p:spPr>
              <a:xfrm>
                <a:off x="607200" y="3723750"/>
                <a:ext cx="745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9"/>
              <p:cNvSpPr/>
              <p:nvPr/>
            </p:nvSpPr>
            <p:spPr>
              <a:xfrm>
                <a:off x="607200" y="37540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9"/>
              <p:cNvSpPr/>
              <p:nvPr/>
            </p:nvSpPr>
            <p:spPr>
              <a:xfrm>
                <a:off x="611525" y="37780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9"/>
              <p:cNvSpPr/>
              <p:nvPr/>
            </p:nvSpPr>
            <p:spPr>
              <a:xfrm>
                <a:off x="604125" y="38033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9"/>
              <p:cNvSpPr/>
              <p:nvPr/>
            </p:nvSpPr>
            <p:spPr>
              <a:xfrm>
                <a:off x="644875" y="38108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9"/>
              <p:cNvSpPr/>
              <p:nvPr/>
            </p:nvSpPr>
            <p:spPr>
              <a:xfrm>
                <a:off x="576350" y="3880525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223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9"/>
              <p:cNvSpPr/>
              <p:nvPr/>
            </p:nvSpPr>
            <p:spPr>
              <a:xfrm>
                <a:off x="615225" y="3898425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1" y="26"/>
                      <a:pt x="1" y="198"/>
                      <a:pt x="124" y="223"/>
                    </a:cubicBezTo>
                    <a:cubicBezTo>
                      <a:pt x="248" y="198"/>
                      <a:pt x="248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9"/>
              <p:cNvSpPr/>
              <p:nvPr/>
            </p:nvSpPr>
            <p:spPr>
              <a:xfrm>
                <a:off x="891750" y="3841025"/>
                <a:ext cx="187675" cy="40185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16074" extrusionOk="0">
                    <a:moveTo>
                      <a:pt x="7506" y="1"/>
                    </a:moveTo>
                    <a:lnTo>
                      <a:pt x="7506" y="1"/>
                    </a:lnTo>
                    <a:cubicBezTo>
                      <a:pt x="6963" y="544"/>
                      <a:pt x="6469" y="1112"/>
                      <a:pt x="5951" y="1680"/>
                    </a:cubicBezTo>
                    <a:cubicBezTo>
                      <a:pt x="5457" y="2247"/>
                      <a:pt x="4988" y="2840"/>
                      <a:pt x="4519" y="3433"/>
                    </a:cubicBezTo>
                    <a:cubicBezTo>
                      <a:pt x="3630" y="4667"/>
                      <a:pt x="2815" y="5951"/>
                      <a:pt x="2149" y="7309"/>
                    </a:cubicBezTo>
                    <a:cubicBezTo>
                      <a:pt x="1976" y="7654"/>
                      <a:pt x="1828" y="8000"/>
                      <a:pt x="1679" y="8346"/>
                    </a:cubicBezTo>
                    <a:cubicBezTo>
                      <a:pt x="1531" y="8691"/>
                      <a:pt x="1359" y="9062"/>
                      <a:pt x="1235" y="9407"/>
                    </a:cubicBezTo>
                    <a:cubicBezTo>
                      <a:pt x="1112" y="9753"/>
                      <a:pt x="963" y="10099"/>
                      <a:pt x="840" y="10469"/>
                    </a:cubicBezTo>
                    <a:lnTo>
                      <a:pt x="643" y="11012"/>
                    </a:lnTo>
                    <a:cubicBezTo>
                      <a:pt x="593" y="11185"/>
                      <a:pt x="544" y="11358"/>
                      <a:pt x="494" y="11555"/>
                    </a:cubicBezTo>
                    <a:cubicBezTo>
                      <a:pt x="247" y="13061"/>
                      <a:pt x="75" y="14567"/>
                      <a:pt x="1" y="16073"/>
                    </a:cubicBezTo>
                    <a:lnTo>
                      <a:pt x="322" y="13827"/>
                    </a:lnTo>
                    <a:cubicBezTo>
                      <a:pt x="445" y="13086"/>
                      <a:pt x="544" y="12345"/>
                      <a:pt x="717" y="11605"/>
                    </a:cubicBezTo>
                    <a:cubicBezTo>
                      <a:pt x="815" y="11259"/>
                      <a:pt x="939" y="10913"/>
                      <a:pt x="1087" y="10568"/>
                    </a:cubicBezTo>
                    <a:cubicBezTo>
                      <a:pt x="1210" y="10197"/>
                      <a:pt x="1359" y="9852"/>
                      <a:pt x="1507" y="9506"/>
                    </a:cubicBezTo>
                    <a:cubicBezTo>
                      <a:pt x="1630" y="9160"/>
                      <a:pt x="1754" y="8815"/>
                      <a:pt x="1951" y="8469"/>
                    </a:cubicBezTo>
                    <a:cubicBezTo>
                      <a:pt x="2124" y="8123"/>
                      <a:pt x="2247" y="7778"/>
                      <a:pt x="2420" y="7457"/>
                    </a:cubicBezTo>
                    <a:cubicBezTo>
                      <a:pt x="2741" y="6766"/>
                      <a:pt x="3111" y="6124"/>
                      <a:pt x="3482" y="5457"/>
                    </a:cubicBezTo>
                    <a:cubicBezTo>
                      <a:pt x="3877" y="4815"/>
                      <a:pt x="4296" y="4198"/>
                      <a:pt x="4716" y="3581"/>
                    </a:cubicBezTo>
                    <a:cubicBezTo>
                      <a:pt x="5605" y="2346"/>
                      <a:pt x="6543" y="1186"/>
                      <a:pt x="7506" y="1"/>
                    </a:cubicBezTo>
                    <a:close/>
                  </a:path>
                </a:pathLst>
              </a:custGeom>
              <a:solidFill>
                <a:srgbClr val="FFF3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9"/>
              <p:cNvSpPr/>
              <p:nvPr/>
            </p:nvSpPr>
            <p:spPr>
              <a:xfrm>
                <a:off x="473900" y="3789175"/>
                <a:ext cx="72850" cy="269750"/>
              </a:xfrm>
              <a:custGeom>
                <a:avLst/>
                <a:gdLst/>
                <a:ahLst/>
                <a:cxnLst/>
                <a:rect l="l" t="t" r="r" b="b"/>
                <a:pathLst>
                  <a:path w="2914" h="10790" extrusionOk="0">
                    <a:moveTo>
                      <a:pt x="0" y="1"/>
                    </a:moveTo>
                    <a:lnTo>
                      <a:pt x="519" y="1285"/>
                    </a:lnTo>
                    <a:cubicBezTo>
                      <a:pt x="716" y="1729"/>
                      <a:pt x="889" y="2174"/>
                      <a:pt x="1062" y="2593"/>
                    </a:cubicBezTo>
                    <a:cubicBezTo>
                      <a:pt x="1383" y="3482"/>
                      <a:pt x="1704" y="4346"/>
                      <a:pt x="1951" y="5260"/>
                    </a:cubicBezTo>
                    <a:cubicBezTo>
                      <a:pt x="2222" y="6148"/>
                      <a:pt x="2420" y="7062"/>
                      <a:pt x="2568" y="8000"/>
                    </a:cubicBezTo>
                    <a:cubicBezTo>
                      <a:pt x="2642" y="8445"/>
                      <a:pt x="2716" y="8914"/>
                      <a:pt x="2765" y="9383"/>
                    </a:cubicBezTo>
                    <a:lnTo>
                      <a:pt x="2815" y="10074"/>
                    </a:lnTo>
                    <a:cubicBezTo>
                      <a:pt x="2839" y="10321"/>
                      <a:pt x="2864" y="10543"/>
                      <a:pt x="2889" y="10790"/>
                    </a:cubicBezTo>
                    <a:cubicBezTo>
                      <a:pt x="2913" y="10321"/>
                      <a:pt x="2913" y="9827"/>
                      <a:pt x="2913" y="9358"/>
                    </a:cubicBezTo>
                    <a:cubicBezTo>
                      <a:pt x="2889" y="8889"/>
                      <a:pt x="2864" y="8420"/>
                      <a:pt x="2815" y="7951"/>
                    </a:cubicBezTo>
                    <a:cubicBezTo>
                      <a:pt x="2716" y="7013"/>
                      <a:pt x="2518" y="6074"/>
                      <a:pt x="2272" y="5186"/>
                    </a:cubicBezTo>
                    <a:cubicBezTo>
                      <a:pt x="2000" y="4272"/>
                      <a:pt x="1679" y="3383"/>
                      <a:pt x="1284" y="2519"/>
                    </a:cubicBezTo>
                    <a:cubicBezTo>
                      <a:pt x="914" y="1655"/>
                      <a:pt x="469" y="816"/>
                      <a:pt x="0" y="1"/>
                    </a:cubicBezTo>
                    <a:close/>
                  </a:path>
                </a:pathLst>
              </a:custGeom>
              <a:solidFill>
                <a:srgbClr val="FFF3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9"/>
              <p:cNvSpPr/>
              <p:nvPr/>
            </p:nvSpPr>
            <p:spPr>
              <a:xfrm>
                <a:off x="824475" y="4397150"/>
                <a:ext cx="93850" cy="6112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2445" extrusionOk="0">
                    <a:moveTo>
                      <a:pt x="3753" y="1"/>
                    </a:moveTo>
                    <a:lnTo>
                      <a:pt x="3753" y="1"/>
                    </a:lnTo>
                    <a:cubicBezTo>
                      <a:pt x="3383" y="124"/>
                      <a:pt x="3037" y="247"/>
                      <a:pt x="2692" y="420"/>
                    </a:cubicBezTo>
                    <a:cubicBezTo>
                      <a:pt x="2346" y="568"/>
                      <a:pt x="2025" y="766"/>
                      <a:pt x="1704" y="963"/>
                    </a:cubicBezTo>
                    <a:cubicBezTo>
                      <a:pt x="1383" y="1161"/>
                      <a:pt x="1087" y="1383"/>
                      <a:pt x="791" y="1630"/>
                    </a:cubicBezTo>
                    <a:cubicBezTo>
                      <a:pt x="519" y="1877"/>
                      <a:pt x="247" y="2148"/>
                      <a:pt x="1" y="2445"/>
                    </a:cubicBezTo>
                    <a:cubicBezTo>
                      <a:pt x="321" y="2198"/>
                      <a:pt x="568" y="1976"/>
                      <a:pt x="889" y="1753"/>
                    </a:cubicBezTo>
                    <a:cubicBezTo>
                      <a:pt x="1186" y="1531"/>
                      <a:pt x="1482" y="1309"/>
                      <a:pt x="1803" y="1112"/>
                    </a:cubicBezTo>
                    <a:cubicBezTo>
                      <a:pt x="2124" y="914"/>
                      <a:pt x="2420" y="716"/>
                      <a:pt x="2766" y="544"/>
                    </a:cubicBezTo>
                    <a:cubicBezTo>
                      <a:pt x="3087" y="346"/>
                      <a:pt x="3408" y="173"/>
                      <a:pt x="37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9"/>
              <p:cNvSpPr/>
              <p:nvPr/>
            </p:nvSpPr>
            <p:spPr>
              <a:xfrm>
                <a:off x="881875" y="4404550"/>
                <a:ext cx="8027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3211" h="2149" extrusionOk="0">
                    <a:moveTo>
                      <a:pt x="3210" y="1"/>
                    </a:moveTo>
                    <a:lnTo>
                      <a:pt x="3210" y="1"/>
                    </a:lnTo>
                    <a:cubicBezTo>
                      <a:pt x="2914" y="124"/>
                      <a:pt x="2618" y="272"/>
                      <a:pt x="2346" y="445"/>
                    </a:cubicBezTo>
                    <a:cubicBezTo>
                      <a:pt x="2050" y="593"/>
                      <a:pt x="1778" y="766"/>
                      <a:pt x="1507" y="939"/>
                    </a:cubicBezTo>
                    <a:cubicBezTo>
                      <a:pt x="1260" y="1136"/>
                      <a:pt x="988" y="1309"/>
                      <a:pt x="741" y="1507"/>
                    </a:cubicBezTo>
                    <a:cubicBezTo>
                      <a:pt x="470" y="1704"/>
                      <a:pt x="247" y="1927"/>
                      <a:pt x="1" y="2149"/>
                    </a:cubicBezTo>
                    <a:cubicBezTo>
                      <a:pt x="297" y="1976"/>
                      <a:pt x="544" y="1803"/>
                      <a:pt x="815" y="1630"/>
                    </a:cubicBezTo>
                    <a:lnTo>
                      <a:pt x="1605" y="1087"/>
                    </a:lnTo>
                    <a:lnTo>
                      <a:pt x="2420" y="544"/>
                    </a:lnTo>
                    <a:cubicBezTo>
                      <a:pt x="2667" y="371"/>
                      <a:pt x="2939" y="198"/>
                      <a:pt x="32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9"/>
              <p:cNvSpPr/>
              <p:nvPr/>
            </p:nvSpPr>
            <p:spPr>
              <a:xfrm>
                <a:off x="607200" y="4382950"/>
                <a:ext cx="91375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1655" extrusionOk="0">
                    <a:moveTo>
                      <a:pt x="3655" y="1"/>
                    </a:moveTo>
                    <a:lnTo>
                      <a:pt x="3655" y="1"/>
                    </a:lnTo>
                    <a:cubicBezTo>
                      <a:pt x="3309" y="75"/>
                      <a:pt x="2988" y="149"/>
                      <a:pt x="2667" y="248"/>
                    </a:cubicBezTo>
                    <a:cubicBezTo>
                      <a:pt x="2346" y="346"/>
                      <a:pt x="2025" y="445"/>
                      <a:pt x="1705" y="569"/>
                    </a:cubicBezTo>
                    <a:cubicBezTo>
                      <a:pt x="1408" y="692"/>
                      <a:pt x="1087" y="865"/>
                      <a:pt x="816" y="1038"/>
                    </a:cubicBezTo>
                    <a:cubicBezTo>
                      <a:pt x="519" y="1210"/>
                      <a:pt x="248" y="1408"/>
                      <a:pt x="1" y="1655"/>
                    </a:cubicBezTo>
                    <a:cubicBezTo>
                      <a:pt x="273" y="1482"/>
                      <a:pt x="569" y="1284"/>
                      <a:pt x="865" y="1136"/>
                    </a:cubicBezTo>
                    <a:cubicBezTo>
                      <a:pt x="1186" y="988"/>
                      <a:pt x="1482" y="865"/>
                      <a:pt x="1803" y="741"/>
                    </a:cubicBezTo>
                    <a:cubicBezTo>
                      <a:pt x="2100" y="618"/>
                      <a:pt x="2421" y="494"/>
                      <a:pt x="2717" y="371"/>
                    </a:cubicBezTo>
                    <a:cubicBezTo>
                      <a:pt x="3038" y="248"/>
                      <a:pt x="3334" y="124"/>
                      <a:pt x="3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9"/>
              <p:cNvSpPr/>
              <p:nvPr/>
            </p:nvSpPr>
            <p:spPr>
              <a:xfrm>
                <a:off x="648575" y="4400225"/>
                <a:ext cx="77175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1656" extrusionOk="0">
                    <a:moveTo>
                      <a:pt x="3086" y="1"/>
                    </a:moveTo>
                    <a:lnTo>
                      <a:pt x="3086" y="1"/>
                    </a:lnTo>
                    <a:cubicBezTo>
                      <a:pt x="2790" y="50"/>
                      <a:pt x="2494" y="124"/>
                      <a:pt x="2222" y="223"/>
                    </a:cubicBezTo>
                    <a:cubicBezTo>
                      <a:pt x="1951" y="322"/>
                      <a:pt x="1679" y="445"/>
                      <a:pt x="1407" y="569"/>
                    </a:cubicBezTo>
                    <a:cubicBezTo>
                      <a:pt x="1136" y="717"/>
                      <a:pt x="889" y="865"/>
                      <a:pt x="667" y="1063"/>
                    </a:cubicBezTo>
                    <a:cubicBezTo>
                      <a:pt x="420" y="1235"/>
                      <a:pt x="198" y="1433"/>
                      <a:pt x="0" y="1655"/>
                    </a:cubicBezTo>
                    <a:cubicBezTo>
                      <a:pt x="247" y="1482"/>
                      <a:pt x="494" y="1309"/>
                      <a:pt x="741" y="1161"/>
                    </a:cubicBezTo>
                    <a:cubicBezTo>
                      <a:pt x="988" y="1013"/>
                      <a:pt x="1235" y="865"/>
                      <a:pt x="1481" y="742"/>
                    </a:cubicBezTo>
                    <a:cubicBezTo>
                      <a:pt x="1753" y="593"/>
                      <a:pt x="2000" y="470"/>
                      <a:pt x="2272" y="347"/>
                    </a:cubicBezTo>
                    <a:cubicBezTo>
                      <a:pt x="2543" y="223"/>
                      <a:pt x="2815" y="124"/>
                      <a:pt x="30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9"/>
              <p:cNvSpPr/>
              <p:nvPr/>
            </p:nvSpPr>
            <p:spPr>
              <a:xfrm>
                <a:off x="567700" y="4296550"/>
                <a:ext cx="69775" cy="82100"/>
              </a:xfrm>
              <a:custGeom>
                <a:avLst/>
                <a:gdLst/>
                <a:ahLst/>
                <a:cxnLst/>
                <a:rect l="l" t="t" r="r" b="b"/>
                <a:pathLst>
                  <a:path w="2791" h="3284" extrusionOk="0">
                    <a:moveTo>
                      <a:pt x="2791" y="0"/>
                    </a:moveTo>
                    <a:cubicBezTo>
                      <a:pt x="2519" y="247"/>
                      <a:pt x="2272" y="519"/>
                      <a:pt x="2025" y="766"/>
                    </a:cubicBezTo>
                    <a:cubicBezTo>
                      <a:pt x="1779" y="1037"/>
                      <a:pt x="1556" y="1309"/>
                      <a:pt x="1309" y="1580"/>
                    </a:cubicBezTo>
                    <a:cubicBezTo>
                      <a:pt x="1087" y="1852"/>
                      <a:pt x="865" y="2123"/>
                      <a:pt x="643" y="2420"/>
                    </a:cubicBezTo>
                    <a:cubicBezTo>
                      <a:pt x="421" y="2691"/>
                      <a:pt x="198" y="2963"/>
                      <a:pt x="1" y="3284"/>
                    </a:cubicBezTo>
                    <a:cubicBezTo>
                      <a:pt x="248" y="3012"/>
                      <a:pt x="495" y="2765"/>
                      <a:pt x="742" y="2494"/>
                    </a:cubicBezTo>
                    <a:cubicBezTo>
                      <a:pt x="988" y="2247"/>
                      <a:pt x="1235" y="1975"/>
                      <a:pt x="1458" y="1679"/>
                    </a:cubicBezTo>
                    <a:cubicBezTo>
                      <a:pt x="1680" y="1407"/>
                      <a:pt x="1902" y="1136"/>
                      <a:pt x="2149" y="864"/>
                    </a:cubicBezTo>
                    <a:cubicBezTo>
                      <a:pt x="2371" y="568"/>
                      <a:pt x="2569" y="296"/>
                      <a:pt x="2791" y="0"/>
                    </a:cubicBezTo>
                    <a:close/>
                  </a:path>
                </a:pathLst>
              </a:custGeom>
              <a:solidFill>
                <a:srgbClr val="B7A5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9"/>
              <p:cNvSpPr/>
              <p:nvPr/>
            </p:nvSpPr>
            <p:spPr>
              <a:xfrm>
                <a:off x="627575" y="4307650"/>
                <a:ext cx="54350" cy="69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2766" extrusionOk="0">
                    <a:moveTo>
                      <a:pt x="2173" y="1"/>
                    </a:moveTo>
                    <a:lnTo>
                      <a:pt x="2173" y="1"/>
                    </a:lnTo>
                    <a:cubicBezTo>
                      <a:pt x="1976" y="198"/>
                      <a:pt x="1778" y="420"/>
                      <a:pt x="1581" y="643"/>
                    </a:cubicBezTo>
                    <a:cubicBezTo>
                      <a:pt x="1383" y="865"/>
                      <a:pt x="1210" y="1087"/>
                      <a:pt x="1013" y="1334"/>
                    </a:cubicBezTo>
                    <a:cubicBezTo>
                      <a:pt x="840" y="1556"/>
                      <a:pt x="667" y="1778"/>
                      <a:pt x="495" y="2025"/>
                    </a:cubicBezTo>
                    <a:cubicBezTo>
                      <a:pt x="297" y="2272"/>
                      <a:pt x="149" y="2519"/>
                      <a:pt x="1" y="2766"/>
                    </a:cubicBezTo>
                    <a:cubicBezTo>
                      <a:pt x="198" y="2568"/>
                      <a:pt x="396" y="2346"/>
                      <a:pt x="593" y="2124"/>
                    </a:cubicBezTo>
                    <a:cubicBezTo>
                      <a:pt x="791" y="1902"/>
                      <a:pt x="988" y="1679"/>
                      <a:pt x="1161" y="1433"/>
                    </a:cubicBezTo>
                    <a:cubicBezTo>
                      <a:pt x="1334" y="1210"/>
                      <a:pt x="1507" y="963"/>
                      <a:pt x="1680" y="741"/>
                    </a:cubicBezTo>
                    <a:cubicBezTo>
                      <a:pt x="1877" y="494"/>
                      <a:pt x="2025" y="248"/>
                      <a:pt x="2173" y="1"/>
                    </a:cubicBezTo>
                    <a:close/>
                  </a:path>
                </a:pathLst>
              </a:custGeom>
              <a:solidFill>
                <a:srgbClr val="B7A5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9"/>
              <p:cNvSpPr/>
              <p:nvPr/>
            </p:nvSpPr>
            <p:spPr>
              <a:xfrm>
                <a:off x="835575" y="3530475"/>
                <a:ext cx="26575" cy="74175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2967" extrusionOk="0">
                    <a:moveTo>
                      <a:pt x="93" y="0"/>
                    </a:moveTo>
                    <a:cubicBezTo>
                      <a:pt x="64" y="0"/>
                      <a:pt x="32" y="8"/>
                      <a:pt x="1" y="29"/>
                    </a:cubicBezTo>
                    <a:cubicBezTo>
                      <a:pt x="21" y="22"/>
                      <a:pt x="40" y="19"/>
                      <a:pt x="59" y="19"/>
                    </a:cubicBezTo>
                    <a:cubicBezTo>
                      <a:pt x="176" y="19"/>
                      <a:pt x="258" y="141"/>
                      <a:pt x="322" y="226"/>
                    </a:cubicBezTo>
                    <a:cubicBezTo>
                      <a:pt x="371" y="350"/>
                      <a:pt x="421" y="473"/>
                      <a:pt x="470" y="597"/>
                    </a:cubicBezTo>
                    <a:cubicBezTo>
                      <a:pt x="569" y="868"/>
                      <a:pt x="643" y="1115"/>
                      <a:pt x="717" y="1362"/>
                    </a:cubicBezTo>
                    <a:cubicBezTo>
                      <a:pt x="791" y="1634"/>
                      <a:pt x="840" y="1905"/>
                      <a:pt x="914" y="2152"/>
                    </a:cubicBezTo>
                    <a:cubicBezTo>
                      <a:pt x="964" y="2424"/>
                      <a:pt x="988" y="2695"/>
                      <a:pt x="1038" y="2967"/>
                    </a:cubicBezTo>
                    <a:cubicBezTo>
                      <a:pt x="1063" y="2695"/>
                      <a:pt x="1063" y="2424"/>
                      <a:pt x="1038" y="2152"/>
                    </a:cubicBezTo>
                    <a:cubicBezTo>
                      <a:pt x="1013" y="1856"/>
                      <a:pt x="964" y="1584"/>
                      <a:pt x="890" y="1337"/>
                    </a:cubicBezTo>
                    <a:cubicBezTo>
                      <a:pt x="791" y="1066"/>
                      <a:pt x="692" y="794"/>
                      <a:pt x="569" y="547"/>
                    </a:cubicBezTo>
                    <a:cubicBezTo>
                      <a:pt x="495" y="424"/>
                      <a:pt x="445" y="301"/>
                      <a:pt x="371" y="177"/>
                    </a:cubicBezTo>
                    <a:cubicBezTo>
                      <a:pt x="322" y="128"/>
                      <a:pt x="272" y="78"/>
                      <a:pt x="198" y="29"/>
                    </a:cubicBezTo>
                    <a:cubicBezTo>
                      <a:pt x="170" y="15"/>
                      <a:pt x="133" y="0"/>
                      <a:pt x="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9"/>
              <p:cNvSpPr/>
              <p:nvPr/>
            </p:nvSpPr>
            <p:spPr>
              <a:xfrm>
                <a:off x="859650" y="3525625"/>
                <a:ext cx="17325" cy="6607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4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" y="223"/>
                      <a:pt x="174" y="420"/>
                      <a:pt x="223" y="643"/>
                    </a:cubicBezTo>
                    <a:cubicBezTo>
                      <a:pt x="297" y="865"/>
                      <a:pt x="371" y="1087"/>
                      <a:pt x="420" y="1285"/>
                    </a:cubicBezTo>
                    <a:cubicBezTo>
                      <a:pt x="470" y="1507"/>
                      <a:pt x="519" y="1729"/>
                      <a:pt x="544" y="1951"/>
                    </a:cubicBezTo>
                    <a:cubicBezTo>
                      <a:pt x="569" y="2173"/>
                      <a:pt x="593" y="2420"/>
                      <a:pt x="618" y="2642"/>
                    </a:cubicBezTo>
                    <a:cubicBezTo>
                      <a:pt x="667" y="2420"/>
                      <a:pt x="692" y="2173"/>
                      <a:pt x="667" y="1951"/>
                    </a:cubicBezTo>
                    <a:cubicBezTo>
                      <a:pt x="667" y="1482"/>
                      <a:pt x="569" y="1013"/>
                      <a:pt x="371" y="593"/>
                    </a:cubicBezTo>
                    <a:cubicBezTo>
                      <a:pt x="272" y="371"/>
                      <a:pt x="149" y="174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9"/>
              <p:cNvSpPr/>
              <p:nvPr/>
            </p:nvSpPr>
            <p:spPr>
              <a:xfrm>
                <a:off x="876325" y="3525625"/>
                <a:ext cx="12375" cy="3830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153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4" y="124"/>
                      <a:pt x="124" y="223"/>
                      <a:pt x="149" y="371"/>
                    </a:cubicBezTo>
                    <a:cubicBezTo>
                      <a:pt x="198" y="495"/>
                      <a:pt x="223" y="618"/>
                      <a:pt x="272" y="741"/>
                    </a:cubicBezTo>
                    <a:cubicBezTo>
                      <a:pt x="297" y="865"/>
                      <a:pt x="321" y="988"/>
                      <a:pt x="346" y="1112"/>
                    </a:cubicBezTo>
                    <a:cubicBezTo>
                      <a:pt x="371" y="1260"/>
                      <a:pt x="371" y="1383"/>
                      <a:pt x="371" y="1531"/>
                    </a:cubicBezTo>
                    <a:cubicBezTo>
                      <a:pt x="445" y="1408"/>
                      <a:pt x="469" y="1260"/>
                      <a:pt x="469" y="1112"/>
                    </a:cubicBezTo>
                    <a:cubicBezTo>
                      <a:pt x="494" y="988"/>
                      <a:pt x="469" y="840"/>
                      <a:pt x="445" y="692"/>
                    </a:cubicBezTo>
                    <a:cubicBezTo>
                      <a:pt x="395" y="569"/>
                      <a:pt x="346" y="420"/>
                      <a:pt x="272" y="297"/>
                    </a:cubicBezTo>
                    <a:cubicBezTo>
                      <a:pt x="198" y="174"/>
                      <a:pt x="124" y="75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9"/>
              <p:cNvSpPr/>
              <p:nvPr/>
            </p:nvSpPr>
            <p:spPr>
              <a:xfrm>
                <a:off x="689925" y="3593525"/>
                <a:ext cx="8650" cy="1012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4050" extrusionOk="0">
                    <a:moveTo>
                      <a:pt x="173" y="1"/>
                    </a:moveTo>
                    <a:cubicBezTo>
                      <a:pt x="99" y="346"/>
                      <a:pt x="50" y="667"/>
                      <a:pt x="25" y="1013"/>
                    </a:cubicBezTo>
                    <a:cubicBezTo>
                      <a:pt x="0" y="1358"/>
                      <a:pt x="0" y="1704"/>
                      <a:pt x="25" y="2050"/>
                    </a:cubicBezTo>
                    <a:cubicBezTo>
                      <a:pt x="25" y="2395"/>
                      <a:pt x="74" y="2716"/>
                      <a:pt x="124" y="3062"/>
                    </a:cubicBezTo>
                    <a:cubicBezTo>
                      <a:pt x="173" y="3408"/>
                      <a:pt x="247" y="3729"/>
                      <a:pt x="346" y="4050"/>
                    </a:cubicBezTo>
                    <a:cubicBezTo>
                      <a:pt x="321" y="3704"/>
                      <a:pt x="272" y="3383"/>
                      <a:pt x="247" y="3037"/>
                    </a:cubicBezTo>
                    <a:cubicBezTo>
                      <a:pt x="223" y="2716"/>
                      <a:pt x="223" y="2371"/>
                      <a:pt x="198" y="2025"/>
                    </a:cubicBezTo>
                    <a:cubicBezTo>
                      <a:pt x="173" y="1704"/>
                      <a:pt x="173" y="1358"/>
                      <a:pt x="173" y="1013"/>
                    </a:cubicBezTo>
                    <a:lnTo>
                      <a:pt x="1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9"/>
              <p:cNvSpPr/>
              <p:nvPr/>
            </p:nvSpPr>
            <p:spPr>
              <a:xfrm>
                <a:off x="672650" y="3612650"/>
                <a:ext cx="4950" cy="69775"/>
              </a:xfrm>
              <a:custGeom>
                <a:avLst/>
                <a:gdLst/>
                <a:ahLst/>
                <a:cxnLst/>
                <a:rect l="l" t="t" r="r" b="b"/>
                <a:pathLst>
                  <a:path w="198" h="2791" extrusionOk="0">
                    <a:moveTo>
                      <a:pt x="99" y="1"/>
                    </a:moveTo>
                    <a:cubicBezTo>
                      <a:pt x="49" y="223"/>
                      <a:pt x="25" y="470"/>
                      <a:pt x="0" y="692"/>
                    </a:cubicBezTo>
                    <a:cubicBezTo>
                      <a:pt x="0" y="939"/>
                      <a:pt x="0" y="1161"/>
                      <a:pt x="0" y="1408"/>
                    </a:cubicBezTo>
                    <a:cubicBezTo>
                      <a:pt x="25" y="1630"/>
                      <a:pt x="25" y="1877"/>
                      <a:pt x="74" y="2099"/>
                    </a:cubicBezTo>
                    <a:cubicBezTo>
                      <a:pt x="99" y="2322"/>
                      <a:pt x="123" y="2569"/>
                      <a:pt x="198" y="2791"/>
                    </a:cubicBezTo>
                    <a:lnTo>
                      <a:pt x="198" y="2099"/>
                    </a:lnTo>
                    <a:cubicBezTo>
                      <a:pt x="198" y="1853"/>
                      <a:pt x="198" y="1630"/>
                      <a:pt x="198" y="1383"/>
                    </a:cubicBezTo>
                    <a:cubicBezTo>
                      <a:pt x="173" y="1161"/>
                      <a:pt x="173" y="939"/>
                      <a:pt x="148" y="692"/>
                    </a:cubicBezTo>
                    <a:cubicBezTo>
                      <a:pt x="148" y="470"/>
                      <a:pt x="148" y="248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9"/>
              <p:cNvSpPr/>
              <p:nvPr/>
            </p:nvSpPr>
            <p:spPr>
              <a:xfrm>
                <a:off x="655350" y="3615125"/>
                <a:ext cx="7450" cy="734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939" extrusionOk="0">
                    <a:moveTo>
                      <a:pt x="198" y="1"/>
                    </a:moveTo>
                    <a:cubicBezTo>
                      <a:pt x="124" y="223"/>
                      <a:pt x="75" y="470"/>
                      <a:pt x="50" y="717"/>
                    </a:cubicBezTo>
                    <a:cubicBezTo>
                      <a:pt x="1" y="1210"/>
                      <a:pt x="25" y="1729"/>
                      <a:pt x="99" y="2223"/>
                    </a:cubicBezTo>
                    <a:cubicBezTo>
                      <a:pt x="149" y="2470"/>
                      <a:pt x="198" y="2692"/>
                      <a:pt x="297" y="2939"/>
                    </a:cubicBezTo>
                    <a:lnTo>
                      <a:pt x="248" y="2198"/>
                    </a:lnTo>
                    <a:cubicBezTo>
                      <a:pt x="223" y="1951"/>
                      <a:pt x="198" y="1704"/>
                      <a:pt x="198" y="1457"/>
                    </a:cubicBezTo>
                    <a:lnTo>
                      <a:pt x="198" y="717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9"/>
              <p:cNvSpPr/>
              <p:nvPr/>
            </p:nvSpPr>
            <p:spPr>
              <a:xfrm>
                <a:off x="868925" y="3724375"/>
                <a:ext cx="13600" cy="71625"/>
              </a:xfrm>
              <a:custGeom>
                <a:avLst/>
                <a:gdLst/>
                <a:ahLst/>
                <a:cxnLst/>
                <a:rect l="l" t="t" r="r" b="b"/>
                <a:pathLst>
                  <a:path w="544" h="2865" extrusionOk="0">
                    <a:moveTo>
                      <a:pt x="543" y="1"/>
                    </a:moveTo>
                    <a:lnTo>
                      <a:pt x="272" y="1433"/>
                    </a:lnTo>
                    <a:lnTo>
                      <a:pt x="0" y="2865"/>
                    </a:lnTo>
                    <a:cubicBezTo>
                      <a:pt x="99" y="2642"/>
                      <a:pt x="198" y="2420"/>
                      <a:pt x="272" y="2198"/>
                    </a:cubicBezTo>
                    <a:cubicBezTo>
                      <a:pt x="346" y="1951"/>
                      <a:pt x="395" y="1704"/>
                      <a:pt x="445" y="1482"/>
                    </a:cubicBezTo>
                    <a:cubicBezTo>
                      <a:pt x="494" y="1235"/>
                      <a:pt x="519" y="988"/>
                      <a:pt x="543" y="741"/>
                    </a:cubicBezTo>
                    <a:cubicBezTo>
                      <a:pt x="543" y="494"/>
                      <a:pt x="543" y="247"/>
                      <a:pt x="5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9"/>
              <p:cNvSpPr/>
              <p:nvPr/>
            </p:nvSpPr>
            <p:spPr>
              <a:xfrm>
                <a:off x="876325" y="3728700"/>
                <a:ext cx="259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3630" extrusionOk="0">
                    <a:moveTo>
                      <a:pt x="1013" y="0"/>
                    </a:moveTo>
                    <a:cubicBezTo>
                      <a:pt x="963" y="321"/>
                      <a:pt x="963" y="618"/>
                      <a:pt x="889" y="939"/>
                    </a:cubicBezTo>
                    <a:cubicBezTo>
                      <a:pt x="840" y="1235"/>
                      <a:pt x="766" y="1556"/>
                      <a:pt x="667" y="1852"/>
                    </a:cubicBezTo>
                    <a:cubicBezTo>
                      <a:pt x="568" y="2173"/>
                      <a:pt x="469" y="2469"/>
                      <a:pt x="371" y="2766"/>
                    </a:cubicBezTo>
                    <a:cubicBezTo>
                      <a:pt x="247" y="3062"/>
                      <a:pt x="124" y="3333"/>
                      <a:pt x="0" y="3630"/>
                    </a:cubicBezTo>
                    <a:cubicBezTo>
                      <a:pt x="198" y="3383"/>
                      <a:pt x="346" y="3087"/>
                      <a:pt x="494" y="2815"/>
                    </a:cubicBezTo>
                    <a:cubicBezTo>
                      <a:pt x="618" y="2519"/>
                      <a:pt x="741" y="2222"/>
                      <a:pt x="840" y="1901"/>
                    </a:cubicBezTo>
                    <a:cubicBezTo>
                      <a:pt x="914" y="1605"/>
                      <a:pt x="988" y="1284"/>
                      <a:pt x="1013" y="963"/>
                    </a:cubicBezTo>
                    <a:cubicBezTo>
                      <a:pt x="1037" y="642"/>
                      <a:pt x="1037" y="321"/>
                      <a:pt x="10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9"/>
              <p:cNvSpPr/>
              <p:nvPr/>
            </p:nvSpPr>
            <p:spPr>
              <a:xfrm>
                <a:off x="896700" y="3733025"/>
                <a:ext cx="28400" cy="82100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3284" extrusionOk="0">
                    <a:moveTo>
                      <a:pt x="1037" y="0"/>
                    </a:moveTo>
                    <a:cubicBezTo>
                      <a:pt x="1086" y="272"/>
                      <a:pt x="1037" y="568"/>
                      <a:pt x="914" y="815"/>
                    </a:cubicBezTo>
                    <a:cubicBezTo>
                      <a:pt x="790" y="1087"/>
                      <a:pt x="667" y="1358"/>
                      <a:pt x="568" y="1630"/>
                    </a:cubicBezTo>
                    <a:cubicBezTo>
                      <a:pt x="445" y="1901"/>
                      <a:pt x="346" y="2173"/>
                      <a:pt x="247" y="2444"/>
                    </a:cubicBezTo>
                    <a:cubicBezTo>
                      <a:pt x="173" y="2716"/>
                      <a:pt x="74" y="3012"/>
                      <a:pt x="0" y="3284"/>
                    </a:cubicBezTo>
                    <a:cubicBezTo>
                      <a:pt x="148" y="3037"/>
                      <a:pt x="247" y="2765"/>
                      <a:pt x="370" y="2494"/>
                    </a:cubicBezTo>
                    <a:cubicBezTo>
                      <a:pt x="494" y="2222"/>
                      <a:pt x="617" y="1951"/>
                      <a:pt x="716" y="1679"/>
                    </a:cubicBezTo>
                    <a:cubicBezTo>
                      <a:pt x="840" y="1408"/>
                      <a:pt x="938" y="1136"/>
                      <a:pt x="1037" y="864"/>
                    </a:cubicBezTo>
                    <a:cubicBezTo>
                      <a:pt x="1086" y="716"/>
                      <a:pt x="1111" y="568"/>
                      <a:pt x="1136" y="420"/>
                    </a:cubicBezTo>
                    <a:cubicBezTo>
                      <a:pt x="1136" y="272"/>
                      <a:pt x="1111" y="124"/>
                      <a:pt x="10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9"/>
              <p:cNvSpPr/>
              <p:nvPr/>
            </p:nvSpPr>
            <p:spPr>
              <a:xfrm>
                <a:off x="712750" y="3787950"/>
                <a:ext cx="9300" cy="82125"/>
              </a:xfrm>
              <a:custGeom>
                <a:avLst/>
                <a:gdLst/>
                <a:ahLst/>
                <a:cxnLst/>
                <a:rect l="l" t="t" r="r" b="b"/>
                <a:pathLst>
                  <a:path w="372" h="3285" extrusionOk="0">
                    <a:moveTo>
                      <a:pt x="1" y="1"/>
                    </a:moveTo>
                    <a:cubicBezTo>
                      <a:pt x="1" y="272"/>
                      <a:pt x="1" y="544"/>
                      <a:pt x="25" y="815"/>
                    </a:cubicBezTo>
                    <a:cubicBezTo>
                      <a:pt x="25" y="1112"/>
                      <a:pt x="50" y="1383"/>
                      <a:pt x="100" y="1655"/>
                    </a:cubicBezTo>
                    <a:cubicBezTo>
                      <a:pt x="124" y="1926"/>
                      <a:pt x="149" y="2198"/>
                      <a:pt x="198" y="2469"/>
                    </a:cubicBezTo>
                    <a:cubicBezTo>
                      <a:pt x="248" y="2741"/>
                      <a:pt x="297" y="3013"/>
                      <a:pt x="346" y="3284"/>
                    </a:cubicBezTo>
                    <a:cubicBezTo>
                      <a:pt x="371" y="3013"/>
                      <a:pt x="346" y="2716"/>
                      <a:pt x="322" y="2445"/>
                    </a:cubicBezTo>
                    <a:cubicBezTo>
                      <a:pt x="322" y="2173"/>
                      <a:pt x="297" y="1902"/>
                      <a:pt x="272" y="1630"/>
                    </a:cubicBezTo>
                    <a:cubicBezTo>
                      <a:pt x="223" y="1358"/>
                      <a:pt x="198" y="1087"/>
                      <a:pt x="149" y="815"/>
                    </a:cubicBezTo>
                    <a:cubicBezTo>
                      <a:pt x="100" y="544"/>
                      <a:pt x="75" y="272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9"/>
              <p:cNvSpPr/>
              <p:nvPr/>
            </p:nvSpPr>
            <p:spPr>
              <a:xfrm>
                <a:off x="693625" y="3813250"/>
                <a:ext cx="15450" cy="6175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70" extrusionOk="0">
                    <a:moveTo>
                      <a:pt x="0" y="1"/>
                    </a:moveTo>
                    <a:cubicBezTo>
                      <a:pt x="0" y="223"/>
                      <a:pt x="0" y="445"/>
                      <a:pt x="50" y="667"/>
                    </a:cubicBezTo>
                    <a:cubicBezTo>
                      <a:pt x="75" y="865"/>
                      <a:pt x="99" y="1062"/>
                      <a:pt x="149" y="1285"/>
                    </a:cubicBezTo>
                    <a:cubicBezTo>
                      <a:pt x="198" y="1482"/>
                      <a:pt x="272" y="1680"/>
                      <a:pt x="346" y="1902"/>
                    </a:cubicBezTo>
                    <a:cubicBezTo>
                      <a:pt x="420" y="2099"/>
                      <a:pt x="519" y="2272"/>
                      <a:pt x="618" y="2470"/>
                    </a:cubicBezTo>
                    <a:cubicBezTo>
                      <a:pt x="593" y="2247"/>
                      <a:pt x="519" y="2050"/>
                      <a:pt x="470" y="1852"/>
                    </a:cubicBezTo>
                    <a:lnTo>
                      <a:pt x="321" y="1235"/>
                    </a:lnTo>
                    <a:lnTo>
                      <a:pt x="173" y="618"/>
                    </a:lnTo>
                    <a:cubicBezTo>
                      <a:pt x="124" y="396"/>
                      <a:pt x="75" y="19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9"/>
              <p:cNvSpPr/>
              <p:nvPr/>
            </p:nvSpPr>
            <p:spPr>
              <a:xfrm>
                <a:off x="674500" y="3807075"/>
                <a:ext cx="15450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69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" y="223"/>
                      <a:pt x="49" y="470"/>
                      <a:pt x="99" y="692"/>
                    </a:cubicBezTo>
                    <a:cubicBezTo>
                      <a:pt x="124" y="914"/>
                      <a:pt x="173" y="1137"/>
                      <a:pt x="222" y="1359"/>
                    </a:cubicBezTo>
                    <a:cubicBezTo>
                      <a:pt x="272" y="1581"/>
                      <a:pt x="321" y="1803"/>
                      <a:pt x="395" y="2025"/>
                    </a:cubicBezTo>
                    <a:cubicBezTo>
                      <a:pt x="469" y="2248"/>
                      <a:pt x="543" y="2470"/>
                      <a:pt x="617" y="2692"/>
                    </a:cubicBezTo>
                    <a:cubicBezTo>
                      <a:pt x="593" y="2445"/>
                      <a:pt x="568" y="2223"/>
                      <a:pt x="519" y="2001"/>
                    </a:cubicBezTo>
                    <a:cubicBezTo>
                      <a:pt x="494" y="1779"/>
                      <a:pt x="444" y="1532"/>
                      <a:pt x="395" y="1309"/>
                    </a:cubicBezTo>
                    <a:cubicBezTo>
                      <a:pt x="346" y="1087"/>
                      <a:pt x="296" y="865"/>
                      <a:pt x="222" y="643"/>
                    </a:cubicBezTo>
                    <a:cubicBezTo>
                      <a:pt x="148" y="421"/>
                      <a:pt x="74" y="19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9"/>
              <p:cNvSpPr/>
              <p:nvPr/>
            </p:nvSpPr>
            <p:spPr>
              <a:xfrm>
                <a:off x="713375" y="3979900"/>
                <a:ext cx="12375" cy="8830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3532" extrusionOk="0">
                    <a:moveTo>
                      <a:pt x="75" y="1"/>
                    </a:moveTo>
                    <a:cubicBezTo>
                      <a:pt x="25" y="297"/>
                      <a:pt x="0" y="593"/>
                      <a:pt x="25" y="890"/>
                    </a:cubicBezTo>
                    <a:cubicBezTo>
                      <a:pt x="0" y="1186"/>
                      <a:pt x="25" y="1482"/>
                      <a:pt x="75" y="1803"/>
                    </a:cubicBezTo>
                    <a:cubicBezTo>
                      <a:pt x="99" y="2099"/>
                      <a:pt x="149" y="2396"/>
                      <a:pt x="223" y="2667"/>
                    </a:cubicBezTo>
                    <a:cubicBezTo>
                      <a:pt x="297" y="2963"/>
                      <a:pt x="371" y="3260"/>
                      <a:pt x="494" y="3531"/>
                    </a:cubicBezTo>
                    <a:lnTo>
                      <a:pt x="346" y="2643"/>
                    </a:lnTo>
                    <a:cubicBezTo>
                      <a:pt x="321" y="2346"/>
                      <a:pt x="272" y="2075"/>
                      <a:pt x="247" y="1778"/>
                    </a:cubicBezTo>
                    <a:cubicBezTo>
                      <a:pt x="198" y="1482"/>
                      <a:pt x="173" y="1186"/>
                      <a:pt x="149" y="890"/>
                    </a:cubicBezTo>
                    <a:lnTo>
                      <a:pt x="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9"/>
              <p:cNvSpPr/>
              <p:nvPr/>
            </p:nvSpPr>
            <p:spPr>
              <a:xfrm>
                <a:off x="729425" y="4000900"/>
                <a:ext cx="15450" cy="6915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766" extrusionOk="0">
                    <a:moveTo>
                      <a:pt x="25" y="0"/>
                    </a:moveTo>
                    <a:cubicBezTo>
                      <a:pt x="0" y="222"/>
                      <a:pt x="25" y="469"/>
                      <a:pt x="50" y="716"/>
                    </a:cubicBezTo>
                    <a:cubicBezTo>
                      <a:pt x="74" y="938"/>
                      <a:pt x="124" y="1185"/>
                      <a:pt x="173" y="1407"/>
                    </a:cubicBezTo>
                    <a:cubicBezTo>
                      <a:pt x="223" y="1654"/>
                      <a:pt x="272" y="1877"/>
                      <a:pt x="346" y="2099"/>
                    </a:cubicBezTo>
                    <a:cubicBezTo>
                      <a:pt x="420" y="2346"/>
                      <a:pt x="519" y="2568"/>
                      <a:pt x="618" y="2765"/>
                    </a:cubicBezTo>
                    <a:cubicBezTo>
                      <a:pt x="593" y="2543"/>
                      <a:pt x="544" y="2321"/>
                      <a:pt x="494" y="2074"/>
                    </a:cubicBezTo>
                    <a:lnTo>
                      <a:pt x="346" y="1383"/>
                    </a:lnTo>
                    <a:lnTo>
                      <a:pt x="173" y="692"/>
                    </a:lnTo>
                    <a:cubicBezTo>
                      <a:pt x="124" y="469"/>
                      <a:pt x="74" y="222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9"/>
              <p:cNvSpPr/>
              <p:nvPr/>
            </p:nvSpPr>
            <p:spPr>
              <a:xfrm>
                <a:off x="747325" y="3983600"/>
                <a:ext cx="6200" cy="679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717" extrusionOk="0">
                    <a:moveTo>
                      <a:pt x="74" y="1"/>
                    </a:moveTo>
                    <a:cubicBezTo>
                      <a:pt x="25" y="223"/>
                      <a:pt x="0" y="470"/>
                      <a:pt x="0" y="692"/>
                    </a:cubicBezTo>
                    <a:cubicBezTo>
                      <a:pt x="0" y="914"/>
                      <a:pt x="0" y="1137"/>
                      <a:pt x="0" y="1384"/>
                    </a:cubicBezTo>
                    <a:cubicBezTo>
                      <a:pt x="25" y="1606"/>
                      <a:pt x="50" y="1828"/>
                      <a:pt x="74" y="2050"/>
                    </a:cubicBezTo>
                    <a:cubicBezTo>
                      <a:pt x="124" y="2272"/>
                      <a:pt x="173" y="2495"/>
                      <a:pt x="247" y="2717"/>
                    </a:cubicBezTo>
                    <a:cubicBezTo>
                      <a:pt x="247" y="2495"/>
                      <a:pt x="223" y="2248"/>
                      <a:pt x="223" y="2025"/>
                    </a:cubicBezTo>
                    <a:lnTo>
                      <a:pt x="173" y="1359"/>
                    </a:lnTo>
                    <a:lnTo>
                      <a:pt x="124" y="692"/>
                    </a:lnTo>
                    <a:cubicBezTo>
                      <a:pt x="124" y="470"/>
                      <a:pt x="99" y="248"/>
                      <a:pt x="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9"/>
              <p:cNvSpPr/>
              <p:nvPr/>
            </p:nvSpPr>
            <p:spPr>
              <a:xfrm>
                <a:off x="829425" y="3996575"/>
                <a:ext cx="35200" cy="8025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3210" extrusionOk="0">
                    <a:moveTo>
                      <a:pt x="1407" y="0"/>
                    </a:moveTo>
                    <a:lnTo>
                      <a:pt x="1407" y="0"/>
                    </a:lnTo>
                    <a:cubicBezTo>
                      <a:pt x="1358" y="272"/>
                      <a:pt x="1234" y="568"/>
                      <a:pt x="1136" y="840"/>
                    </a:cubicBezTo>
                    <a:cubicBezTo>
                      <a:pt x="1062" y="1111"/>
                      <a:pt x="938" y="1383"/>
                      <a:pt x="839" y="1655"/>
                    </a:cubicBezTo>
                    <a:cubicBezTo>
                      <a:pt x="716" y="1926"/>
                      <a:pt x="593" y="2173"/>
                      <a:pt x="444" y="2445"/>
                    </a:cubicBezTo>
                    <a:cubicBezTo>
                      <a:pt x="296" y="2691"/>
                      <a:pt x="148" y="2963"/>
                      <a:pt x="0" y="3210"/>
                    </a:cubicBezTo>
                    <a:cubicBezTo>
                      <a:pt x="198" y="2988"/>
                      <a:pt x="395" y="2766"/>
                      <a:pt x="568" y="2519"/>
                    </a:cubicBezTo>
                    <a:cubicBezTo>
                      <a:pt x="889" y="2025"/>
                      <a:pt x="1136" y="1457"/>
                      <a:pt x="1284" y="889"/>
                    </a:cubicBezTo>
                    <a:cubicBezTo>
                      <a:pt x="1358" y="593"/>
                      <a:pt x="1407" y="297"/>
                      <a:pt x="14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9"/>
              <p:cNvSpPr/>
              <p:nvPr/>
            </p:nvSpPr>
            <p:spPr>
              <a:xfrm>
                <a:off x="835575" y="4021875"/>
                <a:ext cx="40150" cy="64825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2593" extrusionOk="0">
                    <a:moveTo>
                      <a:pt x="1606" y="1"/>
                    </a:moveTo>
                    <a:lnTo>
                      <a:pt x="1606" y="1"/>
                    </a:lnTo>
                    <a:cubicBezTo>
                      <a:pt x="1507" y="248"/>
                      <a:pt x="1408" y="494"/>
                      <a:pt x="1309" y="741"/>
                    </a:cubicBezTo>
                    <a:cubicBezTo>
                      <a:pt x="1087" y="1186"/>
                      <a:pt x="816" y="1605"/>
                      <a:pt x="495" y="2000"/>
                    </a:cubicBezTo>
                    <a:cubicBezTo>
                      <a:pt x="347" y="2223"/>
                      <a:pt x="174" y="2420"/>
                      <a:pt x="1" y="2593"/>
                    </a:cubicBezTo>
                    <a:cubicBezTo>
                      <a:pt x="223" y="2470"/>
                      <a:pt x="445" y="2297"/>
                      <a:pt x="618" y="2099"/>
                    </a:cubicBezTo>
                    <a:cubicBezTo>
                      <a:pt x="791" y="1902"/>
                      <a:pt x="964" y="1704"/>
                      <a:pt x="1112" y="1482"/>
                    </a:cubicBezTo>
                    <a:cubicBezTo>
                      <a:pt x="1235" y="1260"/>
                      <a:pt x="1334" y="1013"/>
                      <a:pt x="1433" y="766"/>
                    </a:cubicBezTo>
                    <a:cubicBezTo>
                      <a:pt x="1507" y="519"/>
                      <a:pt x="1581" y="272"/>
                      <a:pt x="16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9"/>
              <p:cNvSpPr/>
              <p:nvPr/>
            </p:nvSpPr>
            <p:spPr>
              <a:xfrm>
                <a:off x="843600" y="4057675"/>
                <a:ext cx="37675" cy="48175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1927" extrusionOk="0">
                    <a:moveTo>
                      <a:pt x="1482" y="1"/>
                    </a:moveTo>
                    <a:cubicBezTo>
                      <a:pt x="1309" y="840"/>
                      <a:pt x="766" y="1531"/>
                      <a:pt x="1" y="1926"/>
                    </a:cubicBezTo>
                    <a:cubicBezTo>
                      <a:pt x="223" y="1877"/>
                      <a:pt x="421" y="1803"/>
                      <a:pt x="618" y="1679"/>
                    </a:cubicBezTo>
                    <a:cubicBezTo>
                      <a:pt x="988" y="1433"/>
                      <a:pt x="1285" y="1062"/>
                      <a:pt x="1408" y="643"/>
                    </a:cubicBezTo>
                    <a:cubicBezTo>
                      <a:pt x="1482" y="445"/>
                      <a:pt x="1507" y="223"/>
                      <a:pt x="1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9"/>
              <p:cNvSpPr/>
              <p:nvPr/>
            </p:nvSpPr>
            <p:spPr>
              <a:xfrm>
                <a:off x="348600" y="3671925"/>
                <a:ext cx="7425" cy="969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3877" extrusionOk="0">
                    <a:moveTo>
                      <a:pt x="297" y="0"/>
                    </a:moveTo>
                    <a:lnTo>
                      <a:pt x="297" y="0"/>
                    </a:lnTo>
                    <a:cubicBezTo>
                      <a:pt x="223" y="296"/>
                      <a:pt x="148" y="617"/>
                      <a:pt x="99" y="938"/>
                    </a:cubicBezTo>
                    <a:cubicBezTo>
                      <a:pt x="50" y="1259"/>
                      <a:pt x="0" y="1580"/>
                      <a:pt x="0" y="1926"/>
                    </a:cubicBezTo>
                    <a:lnTo>
                      <a:pt x="0" y="2889"/>
                    </a:lnTo>
                    <a:cubicBezTo>
                      <a:pt x="0" y="3234"/>
                      <a:pt x="25" y="3555"/>
                      <a:pt x="74" y="3876"/>
                    </a:cubicBezTo>
                    <a:cubicBezTo>
                      <a:pt x="99" y="3555"/>
                      <a:pt x="124" y="3210"/>
                      <a:pt x="148" y="2889"/>
                    </a:cubicBezTo>
                    <a:lnTo>
                      <a:pt x="198" y="1926"/>
                    </a:lnTo>
                    <a:lnTo>
                      <a:pt x="247" y="963"/>
                    </a:lnTo>
                    <a:cubicBezTo>
                      <a:pt x="272" y="642"/>
                      <a:pt x="297" y="321"/>
                      <a:pt x="2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9"/>
              <p:cNvSpPr/>
              <p:nvPr/>
            </p:nvSpPr>
            <p:spPr>
              <a:xfrm>
                <a:off x="366500" y="3703400"/>
                <a:ext cx="6200" cy="568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72" extrusionOk="0">
                    <a:moveTo>
                      <a:pt x="247" y="0"/>
                    </a:moveTo>
                    <a:lnTo>
                      <a:pt x="247" y="0"/>
                    </a:lnTo>
                    <a:cubicBezTo>
                      <a:pt x="198" y="173"/>
                      <a:pt x="124" y="346"/>
                      <a:pt x="99" y="543"/>
                    </a:cubicBezTo>
                    <a:cubicBezTo>
                      <a:pt x="74" y="741"/>
                      <a:pt x="50" y="914"/>
                      <a:pt x="25" y="1111"/>
                    </a:cubicBezTo>
                    <a:cubicBezTo>
                      <a:pt x="0" y="1309"/>
                      <a:pt x="0" y="1506"/>
                      <a:pt x="25" y="1704"/>
                    </a:cubicBezTo>
                    <a:cubicBezTo>
                      <a:pt x="50" y="1877"/>
                      <a:pt x="74" y="2074"/>
                      <a:pt x="124" y="2272"/>
                    </a:cubicBezTo>
                    <a:cubicBezTo>
                      <a:pt x="148" y="2074"/>
                      <a:pt x="173" y="1877"/>
                      <a:pt x="173" y="1679"/>
                    </a:cubicBezTo>
                    <a:lnTo>
                      <a:pt x="198" y="1136"/>
                    </a:lnTo>
                    <a:lnTo>
                      <a:pt x="223" y="568"/>
                    </a:lnTo>
                    <a:cubicBezTo>
                      <a:pt x="223" y="371"/>
                      <a:pt x="247" y="173"/>
                      <a:pt x="2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9"/>
              <p:cNvSpPr/>
              <p:nvPr/>
            </p:nvSpPr>
            <p:spPr>
              <a:xfrm>
                <a:off x="391800" y="3709575"/>
                <a:ext cx="435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124" extrusionOk="0">
                    <a:moveTo>
                      <a:pt x="124" y="0"/>
                    </a:moveTo>
                    <a:cubicBezTo>
                      <a:pt x="75" y="173"/>
                      <a:pt x="50" y="346"/>
                      <a:pt x="25" y="543"/>
                    </a:cubicBezTo>
                    <a:cubicBezTo>
                      <a:pt x="1" y="716"/>
                      <a:pt x="1" y="889"/>
                      <a:pt x="1" y="1062"/>
                    </a:cubicBezTo>
                    <a:lnTo>
                      <a:pt x="1" y="1580"/>
                    </a:lnTo>
                    <a:cubicBezTo>
                      <a:pt x="1" y="1753"/>
                      <a:pt x="25" y="1950"/>
                      <a:pt x="50" y="2123"/>
                    </a:cubicBezTo>
                    <a:cubicBezTo>
                      <a:pt x="75" y="1950"/>
                      <a:pt x="99" y="1778"/>
                      <a:pt x="124" y="1580"/>
                    </a:cubicBezTo>
                    <a:cubicBezTo>
                      <a:pt x="149" y="1407"/>
                      <a:pt x="173" y="1235"/>
                      <a:pt x="173" y="1062"/>
                    </a:cubicBezTo>
                    <a:lnTo>
                      <a:pt x="173" y="543"/>
                    </a:lnTo>
                    <a:cubicBezTo>
                      <a:pt x="173" y="346"/>
                      <a:pt x="149" y="173"/>
                      <a:pt x="1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39"/>
              <p:cNvSpPr/>
              <p:nvPr/>
            </p:nvSpPr>
            <p:spPr>
              <a:xfrm>
                <a:off x="373900" y="3868200"/>
                <a:ext cx="17300" cy="94450"/>
              </a:xfrm>
              <a:custGeom>
                <a:avLst/>
                <a:gdLst/>
                <a:ahLst/>
                <a:cxnLst/>
                <a:rect l="l" t="t" r="r" b="b"/>
                <a:pathLst>
                  <a:path w="692" h="3778" extrusionOk="0">
                    <a:moveTo>
                      <a:pt x="1" y="0"/>
                    </a:moveTo>
                    <a:cubicBezTo>
                      <a:pt x="1" y="321"/>
                      <a:pt x="1" y="642"/>
                      <a:pt x="25" y="938"/>
                    </a:cubicBezTo>
                    <a:cubicBezTo>
                      <a:pt x="50" y="1284"/>
                      <a:pt x="99" y="1605"/>
                      <a:pt x="149" y="1901"/>
                    </a:cubicBezTo>
                    <a:cubicBezTo>
                      <a:pt x="223" y="2222"/>
                      <a:pt x="297" y="2543"/>
                      <a:pt x="371" y="2864"/>
                    </a:cubicBezTo>
                    <a:cubicBezTo>
                      <a:pt x="470" y="3160"/>
                      <a:pt x="568" y="3481"/>
                      <a:pt x="692" y="3778"/>
                    </a:cubicBezTo>
                    <a:lnTo>
                      <a:pt x="494" y="2839"/>
                    </a:lnTo>
                    <a:lnTo>
                      <a:pt x="322" y="1901"/>
                    </a:lnTo>
                    <a:lnTo>
                      <a:pt x="173" y="93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39"/>
              <p:cNvSpPr/>
              <p:nvPr/>
            </p:nvSpPr>
            <p:spPr>
              <a:xfrm>
                <a:off x="395500" y="3880525"/>
                <a:ext cx="16700" cy="7162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2865" extrusionOk="0">
                    <a:moveTo>
                      <a:pt x="50" y="1"/>
                    </a:moveTo>
                    <a:cubicBezTo>
                      <a:pt x="25" y="248"/>
                      <a:pt x="1" y="495"/>
                      <a:pt x="25" y="742"/>
                    </a:cubicBezTo>
                    <a:cubicBezTo>
                      <a:pt x="25" y="988"/>
                      <a:pt x="75" y="1235"/>
                      <a:pt x="124" y="1482"/>
                    </a:cubicBezTo>
                    <a:cubicBezTo>
                      <a:pt x="174" y="1729"/>
                      <a:pt x="248" y="1976"/>
                      <a:pt x="322" y="2198"/>
                    </a:cubicBezTo>
                    <a:cubicBezTo>
                      <a:pt x="420" y="2420"/>
                      <a:pt x="519" y="2643"/>
                      <a:pt x="667" y="2865"/>
                    </a:cubicBezTo>
                    <a:cubicBezTo>
                      <a:pt x="593" y="2618"/>
                      <a:pt x="519" y="2396"/>
                      <a:pt x="445" y="2149"/>
                    </a:cubicBezTo>
                    <a:cubicBezTo>
                      <a:pt x="396" y="1927"/>
                      <a:pt x="346" y="1680"/>
                      <a:pt x="297" y="1458"/>
                    </a:cubicBezTo>
                    <a:cubicBezTo>
                      <a:pt x="248" y="1211"/>
                      <a:pt x="198" y="964"/>
                      <a:pt x="149" y="742"/>
                    </a:cubicBezTo>
                    <a:cubicBezTo>
                      <a:pt x="124" y="495"/>
                      <a:pt x="75" y="248"/>
                      <a:pt x="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39"/>
              <p:cNvSpPr/>
              <p:nvPr/>
            </p:nvSpPr>
            <p:spPr>
              <a:xfrm>
                <a:off x="420800" y="3889175"/>
                <a:ext cx="8050" cy="463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853" extrusionOk="0">
                    <a:moveTo>
                      <a:pt x="50" y="1"/>
                    </a:moveTo>
                    <a:cubicBezTo>
                      <a:pt x="26" y="149"/>
                      <a:pt x="1" y="297"/>
                      <a:pt x="26" y="470"/>
                    </a:cubicBezTo>
                    <a:cubicBezTo>
                      <a:pt x="26" y="618"/>
                      <a:pt x="26" y="791"/>
                      <a:pt x="50" y="939"/>
                    </a:cubicBezTo>
                    <a:cubicBezTo>
                      <a:pt x="75" y="1087"/>
                      <a:pt x="100" y="1235"/>
                      <a:pt x="149" y="1408"/>
                    </a:cubicBezTo>
                    <a:cubicBezTo>
                      <a:pt x="198" y="1556"/>
                      <a:pt x="248" y="1704"/>
                      <a:pt x="322" y="1852"/>
                    </a:cubicBezTo>
                    <a:cubicBezTo>
                      <a:pt x="322" y="1679"/>
                      <a:pt x="297" y="1531"/>
                      <a:pt x="297" y="1383"/>
                    </a:cubicBezTo>
                    <a:cubicBezTo>
                      <a:pt x="273" y="1210"/>
                      <a:pt x="248" y="1062"/>
                      <a:pt x="223" y="914"/>
                    </a:cubicBezTo>
                    <a:cubicBezTo>
                      <a:pt x="198" y="766"/>
                      <a:pt x="174" y="593"/>
                      <a:pt x="149" y="445"/>
                    </a:cubicBezTo>
                    <a:cubicBezTo>
                      <a:pt x="124" y="297"/>
                      <a:pt x="100" y="149"/>
                      <a:pt x="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39"/>
              <p:cNvSpPr/>
              <p:nvPr/>
            </p:nvSpPr>
            <p:spPr>
              <a:xfrm>
                <a:off x="413400" y="4051500"/>
                <a:ext cx="17300" cy="62375"/>
              </a:xfrm>
              <a:custGeom>
                <a:avLst/>
                <a:gdLst/>
                <a:ahLst/>
                <a:cxnLst/>
                <a:rect l="l" t="t" r="r" b="b"/>
                <a:pathLst>
                  <a:path w="692" h="2495" extrusionOk="0">
                    <a:moveTo>
                      <a:pt x="1" y="1"/>
                    </a:moveTo>
                    <a:cubicBezTo>
                      <a:pt x="25" y="223"/>
                      <a:pt x="25" y="420"/>
                      <a:pt x="75" y="643"/>
                    </a:cubicBezTo>
                    <a:cubicBezTo>
                      <a:pt x="124" y="865"/>
                      <a:pt x="173" y="1087"/>
                      <a:pt x="223" y="1285"/>
                    </a:cubicBezTo>
                    <a:cubicBezTo>
                      <a:pt x="272" y="1482"/>
                      <a:pt x="346" y="1704"/>
                      <a:pt x="420" y="1902"/>
                    </a:cubicBezTo>
                    <a:cubicBezTo>
                      <a:pt x="494" y="2099"/>
                      <a:pt x="593" y="2321"/>
                      <a:pt x="692" y="2494"/>
                    </a:cubicBezTo>
                    <a:cubicBezTo>
                      <a:pt x="667" y="2297"/>
                      <a:pt x="593" y="2075"/>
                      <a:pt x="544" y="1852"/>
                    </a:cubicBezTo>
                    <a:cubicBezTo>
                      <a:pt x="494" y="1655"/>
                      <a:pt x="445" y="1433"/>
                      <a:pt x="396" y="1235"/>
                    </a:cubicBezTo>
                    <a:cubicBezTo>
                      <a:pt x="322" y="1038"/>
                      <a:pt x="272" y="815"/>
                      <a:pt x="198" y="618"/>
                    </a:cubicBezTo>
                    <a:cubicBezTo>
                      <a:pt x="149" y="420"/>
                      <a:pt x="75" y="198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39"/>
              <p:cNvSpPr/>
              <p:nvPr/>
            </p:nvSpPr>
            <p:spPr>
              <a:xfrm>
                <a:off x="438100" y="4057675"/>
                <a:ext cx="14225" cy="58675"/>
              </a:xfrm>
              <a:custGeom>
                <a:avLst/>
                <a:gdLst/>
                <a:ahLst/>
                <a:cxnLst/>
                <a:rect l="l" t="t" r="r" b="b"/>
                <a:pathLst>
                  <a:path w="569" h="2347" extrusionOk="0">
                    <a:moveTo>
                      <a:pt x="25" y="1"/>
                    </a:moveTo>
                    <a:cubicBezTo>
                      <a:pt x="0" y="198"/>
                      <a:pt x="25" y="396"/>
                      <a:pt x="25" y="593"/>
                    </a:cubicBezTo>
                    <a:cubicBezTo>
                      <a:pt x="50" y="815"/>
                      <a:pt x="74" y="1013"/>
                      <a:pt x="124" y="1210"/>
                    </a:cubicBezTo>
                    <a:cubicBezTo>
                      <a:pt x="173" y="1408"/>
                      <a:pt x="222" y="1605"/>
                      <a:pt x="296" y="1803"/>
                    </a:cubicBezTo>
                    <a:cubicBezTo>
                      <a:pt x="371" y="2000"/>
                      <a:pt x="445" y="2173"/>
                      <a:pt x="568" y="2346"/>
                    </a:cubicBezTo>
                    <a:cubicBezTo>
                      <a:pt x="519" y="2149"/>
                      <a:pt x="469" y="1951"/>
                      <a:pt x="420" y="1754"/>
                    </a:cubicBezTo>
                    <a:lnTo>
                      <a:pt x="296" y="1186"/>
                    </a:lnTo>
                    <a:lnTo>
                      <a:pt x="173" y="593"/>
                    </a:lnTo>
                    <a:cubicBezTo>
                      <a:pt x="124" y="396"/>
                      <a:pt x="74" y="198"/>
                      <a:pt x="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39"/>
              <p:cNvSpPr/>
              <p:nvPr/>
            </p:nvSpPr>
            <p:spPr>
              <a:xfrm>
                <a:off x="464025" y="4066325"/>
                <a:ext cx="5575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433" extrusionOk="0">
                    <a:moveTo>
                      <a:pt x="25" y="0"/>
                    </a:moveTo>
                    <a:cubicBezTo>
                      <a:pt x="25" y="99"/>
                      <a:pt x="0" y="222"/>
                      <a:pt x="0" y="346"/>
                    </a:cubicBezTo>
                    <a:cubicBezTo>
                      <a:pt x="0" y="469"/>
                      <a:pt x="25" y="593"/>
                      <a:pt x="25" y="716"/>
                    </a:cubicBezTo>
                    <a:cubicBezTo>
                      <a:pt x="50" y="840"/>
                      <a:pt x="74" y="963"/>
                      <a:pt x="99" y="1062"/>
                    </a:cubicBezTo>
                    <a:cubicBezTo>
                      <a:pt x="124" y="1185"/>
                      <a:pt x="148" y="1309"/>
                      <a:pt x="198" y="1432"/>
                    </a:cubicBezTo>
                    <a:cubicBezTo>
                      <a:pt x="222" y="1309"/>
                      <a:pt x="222" y="1185"/>
                      <a:pt x="222" y="1062"/>
                    </a:cubicBezTo>
                    <a:cubicBezTo>
                      <a:pt x="222" y="938"/>
                      <a:pt x="222" y="815"/>
                      <a:pt x="198" y="692"/>
                    </a:cubicBezTo>
                    <a:cubicBezTo>
                      <a:pt x="198" y="568"/>
                      <a:pt x="173" y="445"/>
                      <a:pt x="148" y="346"/>
                    </a:cubicBezTo>
                    <a:cubicBezTo>
                      <a:pt x="124" y="222"/>
                      <a:pt x="74" y="99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9"/>
              <p:cNvSpPr/>
              <p:nvPr/>
            </p:nvSpPr>
            <p:spPr>
              <a:xfrm>
                <a:off x="399200" y="4188525"/>
                <a:ext cx="29050" cy="54950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2198" extrusionOk="0">
                    <a:moveTo>
                      <a:pt x="1161" y="1"/>
                    </a:moveTo>
                    <a:lnTo>
                      <a:pt x="1161" y="1"/>
                    </a:lnTo>
                    <a:cubicBezTo>
                      <a:pt x="1038" y="149"/>
                      <a:pt x="914" y="322"/>
                      <a:pt x="816" y="519"/>
                    </a:cubicBezTo>
                    <a:cubicBezTo>
                      <a:pt x="692" y="692"/>
                      <a:pt x="593" y="865"/>
                      <a:pt x="495" y="1062"/>
                    </a:cubicBezTo>
                    <a:cubicBezTo>
                      <a:pt x="421" y="1235"/>
                      <a:pt x="322" y="1408"/>
                      <a:pt x="223" y="1605"/>
                    </a:cubicBezTo>
                    <a:cubicBezTo>
                      <a:pt x="149" y="1803"/>
                      <a:pt x="50" y="2000"/>
                      <a:pt x="1" y="2198"/>
                    </a:cubicBezTo>
                    <a:cubicBezTo>
                      <a:pt x="124" y="2025"/>
                      <a:pt x="248" y="1852"/>
                      <a:pt x="346" y="1680"/>
                    </a:cubicBezTo>
                    <a:cubicBezTo>
                      <a:pt x="470" y="1507"/>
                      <a:pt x="569" y="1309"/>
                      <a:pt x="667" y="1136"/>
                    </a:cubicBezTo>
                    <a:cubicBezTo>
                      <a:pt x="766" y="939"/>
                      <a:pt x="840" y="766"/>
                      <a:pt x="939" y="569"/>
                    </a:cubicBezTo>
                    <a:cubicBezTo>
                      <a:pt x="1013" y="396"/>
                      <a:pt x="1112" y="198"/>
                      <a:pt x="11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9"/>
              <p:cNvSpPr/>
              <p:nvPr/>
            </p:nvSpPr>
            <p:spPr>
              <a:xfrm>
                <a:off x="378225" y="4197175"/>
                <a:ext cx="27175" cy="46925"/>
              </a:xfrm>
              <a:custGeom>
                <a:avLst/>
                <a:gdLst/>
                <a:ahLst/>
                <a:cxnLst/>
                <a:rect l="l" t="t" r="r" b="b"/>
                <a:pathLst>
                  <a:path w="1087" h="1877" extrusionOk="0">
                    <a:moveTo>
                      <a:pt x="1087" y="0"/>
                    </a:moveTo>
                    <a:lnTo>
                      <a:pt x="1087" y="0"/>
                    </a:lnTo>
                    <a:cubicBezTo>
                      <a:pt x="963" y="124"/>
                      <a:pt x="865" y="272"/>
                      <a:pt x="766" y="445"/>
                    </a:cubicBezTo>
                    <a:cubicBezTo>
                      <a:pt x="642" y="593"/>
                      <a:pt x="568" y="716"/>
                      <a:pt x="469" y="889"/>
                    </a:cubicBezTo>
                    <a:cubicBezTo>
                      <a:pt x="371" y="1062"/>
                      <a:pt x="297" y="1210"/>
                      <a:pt x="223" y="1358"/>
                    </a:cubicBezTo>
                    <a:cubicBezTo>
                      <a:pt x="124" y="1531"/>
                      <a:pt x="50" y="1704"/>
                      <a:pt x="0" y="1877"/>
                    </a:cubicBezTo>
                    <a:cubicBezTo>
                      <a:pt x="124" y="1729"/>
                      <a:pt x="223" y="1580"/>
                      <a:pt x="321" y="1432"/>
                    </a:cubicBezTo>
                    <a:cubicBezTo>
                      <a:pt x="445" y="1284"/>
                      <a:pt x="544" y="1161"/>
                      <a:pt x="618" y="988"/>
                    </a:cubicBezTo>
                    <a:cubicBezTo>
                      <a:pt x="716" y="815"/>
                      <a:pt x="790" y="667"/>
                      <a:pt x="889" y="519"/>
                    </a:cubicBezTo>
                    <a:cubicBezTo>
                      <a:pt x="963" y="346"/>
                      <a:pt x="1037" y="173"/>
                      <a:pt x="10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9"/>
              <p:cNvSpPr/>
              <p:nvPr/>
            </p:nvSpPr>
            <p:spPr>
              <a:xfrm>
                <a:off x="679425" y="4152125"/>
                <a:ext cx="2965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2124" extrusionOk="0">
                    <a:moveTo>
                      <a:pt x="1186" y="0"/>
                    </a:moveTo>
                    <a:lnTo>
                      <a:pt x="1186" y="0"/>
                    </a:lnTo>
                    <a:cubicBezTo>
                      <a:pt x="1013" y="148"/>
                      <a:pt x="889" y="296"/>
                      <a:pt x="741" y="469"/>
                    </a:cubicBezTo>
                    <a:cubicBezTo>
                      <a:pt x="643" y="642"/>
                      <a:pt x="544" y="815"/>
                      <a:pt x="445" y="988"/>
                    </a:cubicBezTo>
                    <a:cubicBezTo>
                      <a:pt x="346" y="1160"/>
                      <a:pt x="272" y="1358"/>
                      <a:pt x="198" y="1555"/>
                    </a:cubicBezTo>
                    <a:cubicBezTo>
                      <a:pt x="124" y="1728"/>
                      <a:pt x="50" y="1926"/>
                      <a:pt x="1" y="2123"/>
                    </a:cubicBezTo>
                    <a:cubicBezTo>
                      <a:pt x="124" y="1950"/>
                      <a:pt x="223" y="1778"/>
                      <a:pt x="322" y="1605"/>
                    </a:cubicBezTo>
                    <a:lnTo>
                      <a:pt x="618" y="1086"/>
                    </a:lnTo>
                    <a:lnTo>
                      <a:pt x="889" y="543"/>
                    </a:lnTo>
                    <a:cubicBezTo>
                      <a:pt x="988" y="370"/>
                      <a:pt x="1087" y="198"/>
                      <a:pt x="11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9"/>
              <p:cNvSpPr/>
              <p:nvPr/>
            </p:nvSpPr>
            <p:spPr>
              <a:xfrm>
                <a:off x="693625" y="4158900"/>
                <a:ext cx="32125" cy="54950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2198" extrusionOk="0">
                    <a:moveTo>
                      <a:pt x="1284" y="1"/>
                    </a:moveTo>
                    <a:lnTo>
                      <a:pt x="1284" y="1"/>
                    </a:lnTo>
                    <a:cubicBezTo>
                      <a:pt x="1161" y="173"/>
                      <a:pt x="1037" y="346"/>
                      <a:pt x="914" y="519"/>
                    </a:cubicBezTo>
                    <a:cubicBezTo>
                      <a:pt x="790" y="692"/>
                      <a:pt x="692" y="865"/>
                      <a:pt x="568" y="1062"/>
                    </a:cubicBezTo>
                    <a:cubicBezTo>
                      <a:pt x="470" y="1235"/>
                      <a:pt x="371" y="1408"/>
                      <a:pt x="272" y="1605"/>
                    </a:cubicBezTo>
                    <a:cubicBezTo>
                      <a:pt x="173" y="1803"/>
                      <a:pt x="75" y="2000"/>
                      <a:pt x="0" y="2198"/>
                    </a:cubicBezTo>
                    <a:cubicBezTo>
                      <a:pt x="149" y="2025"/>
                      <a:pt x="272" y="1852"/>
                      <a:pt x="395" y="1679"/>
                    </a:cubicBezTo>
                    <a:cubicBezTo>
                      <a:pt x="494" y="1507"/>
                      <a:pt x="618" y="1334"/>
                      <a:pt x="716" y="1136"/>
                    </a:cubicBezTo>
                    <a:cubicBezTo>
                      <a:pt x="840" y="963"/>
                      <a:pt x="939" y="766"/>
                      <a:pt x="1037" y="593"/>
                    </a:cubicBezTo>
                    <a:cubicBezTo>
                      <a:pt x="1136" y="396"/>
                      <a:pt x="1210" y="198"/>
                      <a:pt x="12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9"/>
              <p:cNvSpPr/>
              <p:nvPr/>
            </p:nvSpPr>
            <p:spPr>
              <a:xfrm>
                <a:off x="1113950" y="4089150"/>
                <a:ext cx="23475" cy="54975"/>
              </a:xfrm>
              <a:custGeom>
                <a:avLst/>
                <a:gdLst/>
                <a:ahLst/>
                <a:cxnLst/>
                <a:rect l="l" t="t" r="r" b="b"/>
                <a:pathLst>
                  <a:path w="939" h="2199" extrusionOk="0">
                    <a:moveTo>
                      <a:pt x="939" y="1"/>
                    </a:moveTo>
                    <a:lnTo>
                      <a:pt x="939" y="1"/>
                    </a:lnTo>
                    <a:cubicBezTo>
                      <a:pt x="840" y="198"/>
                      <a:pt x="766" y="371"/>
                      <a:pt x="692" y="544"/>
                    </a:cubicBezTo>
                    <a:lnTo>
                      <a:pt x="445" y="1087"/>
                    </a:lnTo>
                    <a:lnTo>
                      <a:pt x="223" y="1655"/>
                    </a:lnTo>
                    <a:cubicBezTo>
                      <a:pt x="149" y="1828"/>
                      <a:pt x="75" y="2001"/>
                      <a:pt x="1" y="2198"/>
                    </a:cubicBezTo>
                    <a:cubicBezTo>
                      <a:pt x="124" y="2050"/>
                      <a:pt x="248" y="1877"/>
                      <a:pt x="346" y="1704"/>
                    </a:cubicBezTo>
                    <a:cubicBezTo>
                      <a:pt x="445" y="1531"/>
                      <a:pt x="544" y="1359"/>
                      <a:pt x="618" y="1161"/>
                    </a:cubicBezTo>
                    <a:cubicBezTo>
                      <a:pt x="692" y="988"/>
                      <a:pt x="766" y="791"/>
                      <a:pt x="815" y="593"/>
                    </a:cubicBezTo>
                    <a:cubicBezTo>
                      <a:pt x="865" y="396"/>
                      <a:pt x="914" y="198"/>
                      <a:pt x="9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9"/>
              <p:cNvSpPr/>
              <p:nvPr/>
            </p:nvSpPr>
            <p:spPr>
              <a:xfrm>
                <a:off x="1128775" y="4065700"/>
                <a:ext cx="41375" cy="1290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5161" extrusionOk="0">
                    <a:moveTo>
                      <a:pt x="1457" y="1"/>
                    </a:moveTo>
                    <a:lnTo>
                      <a:pt x="1457" y="1"/>
                    </a:lnTo>
                    <a:cubicBezTo>
                      <a:pt x="1556" y="445"/>
                      <a:pt x="1556" y="914"/>
                      <a:pt x="1407" y="1334"/>
                    </a:cubicBezTo>
                    <a:cubicBezTo>
                      <a:pt x="1309" y="1778"/>
                      <a:pt x="1161" y="2198"/>
                      <a:pt x="1012" y="2642"/>
                    </a:cubicBezTo>
                    <a:cubicBezTo>
                      <a:pt x="716" y="3482"/>
                      <a:pt x="371" y="4346"/>
                      <a:pt x="0" y="5161"/>
                    </a:cubicBezTo>
                    <a:cubicBezTo>
                      <a:pt x="247" y="4790"/>
                      <a:pt x="469" y="4371"/>
                      <a:pt x="667" y="3975"/>
                    </a:cubicBezTo>
                    <a:cubicBezTo>
                      <a:pt x="864" y="3556"/>
                      <a:pt x="1037" y="3136"/>
                      <a:pt x="1185" y="2692"/>
                    </a:cubicBezTo>
                    <a:cubicBezTo>
                      <a:pt x="1333" y="2247"/>
                      <a:pt x="1457" y="1803"/>
                      <a:pt x="1556" y="1358"/>
                    </a:cubicBezTo>
                    <a:cubicBezTo>
                      <a:pt x="1654" y="914"/>
                      <a:pt x="1630" y="445"/>
                      <a:pt x="14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9"/>
              <p:cNvSpPr/>
              <p:nvPr/>
            </p:nvSpPr>
            <p:spPr>
              <a:xfrm>
                <a:off x="1173200" y="4108300"/>
                <a:ext cx="19175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767" h="1778" extrusionOk="0">
                    <a:moveTo>
                      <a:pt x="766" y="0"/>
                    </a:moveTo>
                    <a:lnTo>
                      <a:pt x="766" y="0"/>
                    </a:lnTo>
                    <a:cubicBezTo>
                      <a:pt x="692" y="148"/>
                      <a:pt x="618" y="296"/>
                      <a:pt x="569" y="445"/>
                    </a:cubicBezTo>
                    <a:lnTo>
                      <a:pt x="371" y="889"/>
                    </a:lnTo>
                    <a:lnTo>
                      <a:pt x="174" y="1309"/>
                    </a:lnTo>
                    <a:cubicBezTo>
                      <a:pt x="124" y="1457"/>
                      <a:pt x="50" y="1605"/>
                      <a:pt x="1" y="1778"/>
                    </a:cubicBezTo>
                    <a:cubicBezTo>
                      <a:pt x="100" y="1654"/>
                      <a:pt x="198" y="1531"/>
                      <a:pt x="297" y="1383"/>
                    </a:cubicBezTo>
                    <a:cubicBezTo>
                      <a:pt x="396" y="1259"/>
                      <a:pt x="470" y="1111"/>
                      <a:pt x="544" y="963"/>
                    </a:cubicBezTo>
                    <a:cubicBezTo>
                      <a:pt x="593" y="815"/>
                      <a:pt x="643" y="642"/>
                      <a:pt x="692" y="494"/>
                    </a:cubicBezTo>
                    <a:cubicBezTo>
                      <a:pt x="717" y="321"/>
                      <a:pt x="741" y="173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9"/>
              <p:cNvSpPr/>
              <p:nvPr/>
            </p:nvSpPr>
            <p:spPr>
              <a:xfrm>
                <a:off x="930650" y="4173725"/>
                <a:ext cx="14825" cy="14135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654" extrusionOk="0">
                    <a:moveTo>
                      <a:pt x="395" y="0"/>
                    </a:moveTo>
                    <a:cubicBezTo>
                      <a:pt x="247" y="445"/>
                      <a:pt x="148" y="914"/>
                      <a:pt x="99" y="1407"/>
                    </a:cubicBezTo>
                    <a:cubicBezTo>
                      <a:pt x="0" y="2346"/>
                      <a:pt x="25" y="3308"/>
                      <a:pt x="198" y="4271"/>
                    </a:cubicBezTo>
                    <a:cubicBezTo>
                      <a:pt x="296" y="4740"/>
                      <a:pt x="420" y="5209"/>
                      <a:pt x="593" y="5654"/>
                    </a:cubicBezTo>
                    <a:cubicBezTo>
                      <a:pt x="494" y="5160"/>
                      <a:pt x="395" y="4716"/>
                      <a:pt x="346" y="4247"/>
                    </a:cubicBezTo>
                    <a:cubicBezTo>
                      <a:pt x="222" y="3308"/>
                      <a:pt x="198" y="2346"/>
                      <a:pt x="247" y="1407"/>
                    </a:cubicBezTo>
                    <a:cubicBezTo>
                      <a:pt x="272" y="938"/>
                      <a:pt x="321" y="469"/>
                      <a:pt x="3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9"/>
              <p:cNvSpPr/>
              <p:nvPr/>
            </p:nvSpPr>
            <p:spPr>
              <a:xfrm>
                <a:off x="954100" y="4187900"/>
                <a:ext cx="14825" cy="10990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4396" extrusionOk="0">
                    <a:moveTo>
                      <a:pt x="371" y="1"/>
                    </a:moveTo>
                    <a:cubicBezTo>
                      <a:pt x="222" y="347"/>
                      <a:pt x="124" y="717"/>
                      <a:pt x="74" y="1087"/>
                    </a:cubicBezTo>
                    <a:cubicBezTo>
                      <a:pt x="25" y="1458"/>
                      <a:pt x="0" y="1853"/>
                      <a:pt x="25" y="2223"/>
                    </a:cubicBezTo>
                    <a:cubicBezTo>
                      <a:pt x="25" y="2593"/>
                      <a:pt x="74" y="2988"/>
                      <a:pt x="173" y="3359"/>
                    </a:cubicBezTo>
                    <a:cubicBezTo>
                      <a:pt x="272" y="3704"/>
                      <a:pt x="395" y="4075"/>
                      <a:pt x="593" y="4396"/>
                    </a:cubicBezTo>
                    <a:cubicBezTo>
                      <a:pt x="469" y="4050"/>
                      <a:pt x="371" y="3680"/>
                      <a:pt x="321" y="3309"/>
                    </a:cubicBezTo>
                    <a:cubicBezTo>
                      <a:pt x="247" y="2964"/>
                      <a:pt x="198" y="2593"/>
                      <a:pt x="198" y="2223"/>
                    </a:cubicBezTo>
                    <a:cubicBezTo>
                      <a:pt x="173" y="1853"/>
                      <a:pt x="173" y="1482"/>
                      <a:pt x="198" y="1112"/>
                    </a:cubicBezTo>
                    <a:cubicBezTo>
                      <a:pt x="247" y="742"/>
                      <a:pt x="296" y="371"/>
                      <a:pt x="3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39"/>
              <p:cNvSpPr/>
              <p:nvPr/>
            </p:nvSpPr>
            <p:spPr>
              <a:xfrm>
                <a:off x="977550" y="4199025"/>
                <a:ext cx="7425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692" extrusionOk="0">
                    <a:moveTo>
                      <a:pt x="297" y="0"/>
                    </a:moveTo>
                    <a:lnTo>
                      <a:pt x="297" y="0"/>
                    </a:lnTo>
                    <a:cubicBezTo>
                      <a:pt x="223" y="198"/>
                      <a:pt x="149" y="420"/>
                      <a:pt x="124" y="642"/>
                    </a:cubicBezTo>
                    <a:cubicBezTo>
                      <a:pt x="74" y="864"/>
                      <a:pt x="25" y="1111"/>
                      <a:pt x="25" y="1334"/>
                    </a:cubicBezTo>
                    <a:cubicBezTo>
                      <a:pt x="0" y="1556"/>
                      <a:pt x="0" y="1803"/>
                      <a:pt x="25" y="2025"/>
                    </a:cubicBezTo>
                    <a:cubicBezTo>
                      <a:pt x="50" y="2247"/>
                      <a:pt x="74" y="2469"/>
                      <a:pt x="149" y="2691"/>
                    </a:cubicBezTo>
                    <a:lnTo>
                      <a:pt x="149" y="2025"/>
                    </a:lnTo>
                    <a:cubicBezTo>
                      <a:pt x="149" y="1803"/>
                      <a:pt x="173" y="1556"/>
                      <a:pt x="173" y="1334"/>
                    </a:cubicBezTo>
                    <a:cubicBezTo>
                      <a:pt x="198" y="1111"/>
                      <a:pt x="223" y="889"/>
                      <a:pt x="223" y="667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39"/>
              <p:cNvSpPr/>
              <p:nvPr/>
            </p:nvSpPr>
            <p:spPr>
              <a:xfrm>
                <a:off x="1013350" y="3892875"/>
                <a:ext cx="70375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2815" h="4914" extrusionOk="0">
                    <a:moveTo>
                      <a:pt x="2815" y="1"/>
                    </a:moveTo>
                    <a:lnTo>
                      <a:pt x="2815" y="1"/>
                    </a:lnTo>
                    <a:cubicBezTo>
                      <a:pt x="2469" y="322"/>
                      <a:pt x="2173" y="692"/>
                      <a:pt x="1877" y="1062"/>
                    </a:cubicBezTo>
                    <a:cubicBezTo>
                      <a:pt x="1605" y="1457"/>
                      <a:pt x="1334" y="1852"/>
                      <a:pt x="1087" y="2272"/>
                    </a:cubicBezTo>
                    <a:cubicBezTo>
                      <a:pt x="840" y="2692"/>
                      <a:pt x="642" y="3111"/>
                      <a:pt x="445" y="3556"/>
                    </a:cubicBezTo>
                    <a:cubicBezTo>
                      <a:pt x="272" y="4000"/>
                      <a:pt x="99" y="4445"/>
                      <a:pt x="0" y="4914"/>
                    </a:cubicBezTo>
                    <a:cubicBezTo>
                      <a:pt x="173" y="4469"/>
                      <a:pt x="371" y="4025"/>
                      <a:pt x="568" y="3605"/>
                    </a:cubicBezTo>
                    <a:cubicBezTo>
                      <a:pt x="790" y="3186"/>
                      <a:pt x="1013" y="2766"/>
                      <a:pt x="1235" y="2346"/>
                    </a:cubicBezTo>
                    <a:cubicBezTo>
                      <a:pt x="1482" y="1951"/>
                      <a:pt x="1729" y="1531"/>
                      <a:pt x="2000" y="1161"/>
                    </a:cubicBezTo>
                    <a:cubicBezTo>
                      <a:pt x="2247" y="766"/>
                      <a:pt x="2543" y="371"/>
                      <a:pt x="28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39"/>
              <p:cNvSpPr/>
              <p:nvPr/>
            </p:nvSpPr>
            <p:spPr>
              <a:xfrm>
                <a:off x="1042350" y="3912025"/>
                <a:ext cx="56825" cy="74075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2963" extrusionOk="0">
                    <a:moveTo>
                      <a:pt x="2272" y="0"/>
                    </a:moveTo>
                    <a:cubicBezTo>
                      <a:pt x="2001" y="173"/>
                      <a:pt x="1754" y="370"/>
                      <a:pt x="1507" y="593"/>
                    </a:cubicBezTo>
                    <a:cubicBezTo>
                      <a:pt x="1285" y="815"/>
                      <a:pt x="1087" y="1037"/>
                      <a:pt x="890" y="1309"/>
                    </a:cubicBezTo>
                    <a:cubicBezTo>
                      <a:pt x="717" y="1555"/>
                      <a:pt x="544" y="1827"/>
                      <a:pt x="396" y="2099"/>
                    </a:cubicBezTo>
                    <a:cubicBezTo>
                      <a:pt x="223" y="2370"/>
                      <a:pt x="99" y="2666"/>
                      <a:pt x="1" y="2963"/>
                    </a:cubicBezTo>
                    <a:cubicBezTo>
                      <a:pt x="174" y="2691"/>
                      <a:pt x="322" y="2420"/>
                      <a:pt x="494" y="2173"/>
                    </a:cubicBezTo>
                    <a:cubicBezTo>
                      <a:pt x="667" y="1901"/>
                      <a:pt x="840" y="1654"/>
                      <a:pt x="1038" y="1407"/>
                    </a:cubicBezTo>
                    <a:cubicBezTo>
                      <a:pt x="1235" y="1160"/>
                      <a:pt x="1433" y="914"/>
                      <a:pt x="1630" y="691"/>
                    </a:cubicBezTo>
                    <a:cubicBezTo>
                      <a:pt x="1828" y="444"/>
                      <a:pt x="2050" y="222"/>
                      <a:pt x="22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39"/>
              <p:cNvSpPr/>
              <p:nvPr/>
            </p:nvSpPr>
            <p:spPr>
              <a:xfrm>
                <a:off x="1069525" y="3945350"/>
                <a:ext cx="46300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1852" h="2223" extrusionOk="0">
                    <a:moveTo>
                      <a:pt x="1852" y="0"/>
                    </a:moveTo>
                    <a:cubicBezTo>
                      <a:pt x="1629" y="124"/>
                      <a:pt x="1432" y="272"/>
                      <a:pt x="1234" y="445"/>
                    </a:cubicBezTo>
                    <a:cubicBezTo>
                      <a:pt x="1062" y="593"/>
                      <a:pt x="889" y="766"/>
                      <a:pt x="741" y="963"/>
                    </a:cubicBezTo>
                    <a:cubicBezTo>
                      <a:pt x="568" y="1161"/>
                      <a:pt x="444" y="1358"/>
                      <a:pt x="321" y="1556"/>
                    </a:cubicBezTo>
                    <a:cubicBezTo>
                      <a:pt x="198" y="1778"/>
                      <a:pt x="99" y="1975"/>
                      <a:pt x="0" y="2222"/>
                    </a:cubicBezTo>
                    <a:lnTo>
                      <a:pt x="444" y="1630"/>
                    </a:lnTo>
                    <a:cubicBezTo>
                      <a:pt x="568" y="1457"/>
                      <a:pt x="716" y="1259"/>
                      <a:pt x="889" y="1087"/>
                    </a:cubicBezTo>
                    <a:cubicBezTo>
                      <a:pt x="1037" y="889"/>
                      <a:pt x="1185" y="716"/>
                      <a:pt x="1358" y="543"/>
                    </a:cubicBezTo>
                    <a:lnTo>
                      <a:pt x="18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9"/>
              <p:cNvSpPr/>
              <p:nvPr/>
            </p:nvSpPr>
            <p:spPr>
              <a:xfrm>
                <a:off x="386075" y="3349725"/>
                <a:ext cx="302025" cy="211125"/>
              </a:xfrm>
              <a:custGeom>
                <a:avLst/>
                <a:gdLst/>
                <a:ahLst/>
                <a:cxnLst/>
                <a:rect l="l" t="t" r="r" b="b"/>
                <a:pathLst>
                  <a:path w="12081" h="8445" extrusionOk="0">
                    <a:moveTo>
                      <a:pt x="8007" y="0"/>
                    </a:moveTo>
                    <a:cubicBezTo>
                      <a:pt x="8007" y="0"/>
                      <a:pt x="7337" y="192"/>
                      <a:pt x="6107" y="192"/>
                    </a:cubicBezTo>
                    <a:cubicBezTo>
                      <a:pt x="5569" y="192"/>
                      <a:pt x="4924" y="155"/>
                      <a:pt x="4180" y="50"/>
                    </a:cubicBezTo>
                    <a:cubicBezTo>
                      <a:pt x="4033" y="29"/>
                      <a:pt x="3888" y="19"/>
                      <a:pt x="3746" y="19"/>
                    </a:cubicBezTo>
                    <a:cubicBezTo>
                      <a:pt x="1511" y="19"/>
                      <a:pt x="1" y="2481"/>
                      <a:pt x="674" y="4222"/>
                    </a:cubicBezTo>
                    <a:cubicBezTo>
                      <a:pt x="1415" y="6099"/>
                      <a:pt x="3044" y="8172"/>
                      <a:pt x="3044" y="8172"/>
                    </a:cubicBezTo>
                    <a:lnTo>
                      <a:pt x="9093" y="8444"/>
                    </a:lnTo>
                    <a:cubicBezTo>
                      <a:pt x="9093" y="8444"/>
                      <a:pt x="9142" y="6494"/>
                      <a:pt x="10179" y="5407"/>
                    </a:cubicBezTo>
                    <a:cubicBezTo>
                      <a:pt x="11191" y="4321"/>
                      <a:pt x="12080" y="0"/>
                      <a:pt x="80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9"/>
              <p:cNvSpPr/>
              <p:nvPr/>
            </p:nvSpPr>
            <p:spPr>
              <a:xfrm>
                <a:off x="408475" y="3379975"/>
                <a:ext cx="234550" cy="123450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4938" extrusionOk="0">
                    <a:moveTo>
                      <a:pt x="2815" y="0"/>
                    </a:moveTo>
                    <a:cubicBezTo>
                      <a:pt x="2467" y="0"/>
                      <a:pt x="2112" y="69"/>
                      <a:pt x="1778" y="247"/>
                    </a:cubicBezTo>
                    <a:cubicBezTo>
                      <a:pt x="346" y="1037"/>
                      <a:pt x="0" y="2617"/>
                      <a:pt x="1037" y="3457"/>
                    </a:cubicBezTo>
                    <a:cubicBezTo>
                      <a:pt x="1605" y="3852"/>
                      <a:pt x="2074" y="4370"/>
                      <a:pt x="2444" y="4938"/>
                    </a:cubicBezTo>
                    <a:lnTo>
                      <a:pt x="7209" y="4543"/>
                    </a:lnTo>
                    <a:cubicBezTo>
                      <a:pt x="7209" y="4543"/>
                      <a:pt x="8444" y="3457"/>
                      <a:pt x="8839" y="2765"/>
                    </a:cubicBezTo>
                    <a:cubicBezTo>
                      <a:pt x="9209" y="2074"/>
                      <a:pt x="9382" y="148"/>
                      <a:pt x="7506" y="99"/>
                    </a:cubicBezTo>
                    <a:cubicBezTo>
                      <a:pt x="7441" y="97"/>
                      <a:pt x="7378" y="96"/>
                      <a:pt x="7316" y="96"/>
                    </a:cubicBezTo>
                    <a:cubicBezTo>
                      <a:pt x="5589" y="96"/>
                      <a:pt x="5037" y="741"/>
                      <a:pt x="5037" y="741"/>
                    </a:cubicBezTo>
                    <a:cubicBezTo>
                      <a:pt x="5037" y="741"/>
                      <a:pt x="3962" y="0"/>
                      <a:pt x="28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9"/>
              <p:cNvSpPr/>
              <p:nvPr/>
            </p:nvSpPr>
            <p:spPr>
              <a:xfrm>
                <a:off x="444875" y="3483650"/>
                <a:ext cx="178400" cy="156200"/>
              </a:xfrm>
              <a:custGeom>
                <a:avLst/>
                <a:gdLst/>
                <a:ahLst/>
                <a:cxnLst/>
                <a:rect l="l" t="t" r="r" b="b"/>
                <a:pathLst>
                  <a:path w="7136" h="6248" extrusionOk="0">
                    <a:moveTo>
                      <a:pt x="3877" y="1"/>
                    </a:moveTo>
                    <a:cubicBezTo>
                      <a:pt x="643" y="1"/>
                      <a:pt x="1" y="1779"/>
                      <a:pt x="1" y="2815"/>
                    </a:cubicBezTo>
                    <a:cubicBezTo>
                      <a:pt x="1" y="3828"/>
                      <a:pt x="1" y="6247"/>
                      <a:pt x="3383" y="6247"/>
                    </a:cubicBezTo>
                    <a:cubicBezTo>
                      <a:pt x="6790" y="6247"/>
                      <a:pt x="6889" y="3210"/>
                      <a:pt x="6889" y="3210"/>
                    </a:cubicBezTo>
                    <a:cubicBezTo>
                      <a:pt x="6889" y="3210"/>
                      <a:pt x="7136" y="1"/>
                      <a:pt x="387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9"/>
              <p:cNvSpPr/>
              <p:nvPr/>
            </p:nvSpPr>
            <p:spPr>
              <a:xfrm>
                <a:off x="481300" y="3507125"/>
                <a:ext cx="28425" cy="12350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494" fill="none" extrusionOk="0">
                    <a:moveTo>
                      <a:pt x="1136" y="494"/>
                    </a:moveTo>
                    <a:cubicBezTo>
                      <a:pt x="1136" y="494"/>
                      <a:pt x="790" y="0"/>
                      <a:pt x="395" y="247"/>
                    </a:cubicBezTo>
                    <a:cubicBezTo>
                      <a:pt x="0" y="494"/>
                      <a:pt x="1136" y="494"/>
                      <a:pt x="1136" y="494"/>
                    </a:cubicBezTo>
                    <a:close/>
                  </a:path>
                </a:pathLst>
              </a:custGeom>
              <a:noFill/>
              <a:ln w="7400" cap="flat" cmpd="sng">
                <a:solidFill>
                  <a:srgbClr val="070707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39"/>
              <p:cNvSpPr/>
              <p:nvPr/>
            </p:nvSpPr>
            <p:spPr>
              <a:xfrm>
                <a:off x="559075" y="3512050"/>
                <a:ext cx="24700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692" fill="none" extrusionOk="0">
                    <a:moveTo>
                      <a:pt x="0" y="544"/>
                    </a:moveTo>
                    <a:cubicBezTo>
                      <a:pt x="0" y="544"/>
                      <a:pt x="790" y="1"/>
                      <a:pt x="889" y="346"/>
                    </a:cubicBezTo>
                    <a:cubicBezTo>
                      <a:pt x="988" y="692"/>
                      <a:pt x="0" y="544"/>
                      <a:pt x="0" y="544"/>
                    </a:cubicBezTo>
                    <a:close/>
                  </a:path>
                </a:pathLst>
              </a:custGeom>
              <a:noFill/>
              <a:ln w="7400" cap="flat" cmpd="sng">
                <a:solidFill>
                  <a:srgbClr val="070707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39"/>
              <p:cNvSpPr/>
              <p:nvPr/>
            </p:nvSpPr>
            <p:spPr>
              <a:xfrm>
                <a:off x="473950" y="3419475"/>
                <a:ext cx="140700" cy="120700"/>
              </a:xfrm>
              <a:custGeom>
                <a:avLst/>
                <a:gdLst/>
                <a:ahLst/>
                <a:cxnLst/>
                <a:rect l="l" t="t" r="r" b="b"/>
                <a:pathLst>
                  <a:path w="5628" h="4828" extrusionOk="0">
                    <a:moveTo>
                      <a:pt x="2418" y="0"/>
                    </a:moveTo>
                    <a:cubicBezTo>
                      <a:pt x="2171" y="0"/>
                      <a:pt x="1949" y="198"/>
                      <a:pt x="1924" y="445"/>
                    </a:cubicBezTo>
                    <a:cubicBezTo>
                      <a:pt x="1825" y="1333"/>
                      <a:pt x="1628" y="3235"/>
                      <a:pt x="1628" y="3235"/>
                    </a:cubicBezTo>
                    <a:cubicBezTo>
                      <a:pt x="1628" y="3235"/>
                      <a:pt x="1544" y="3227"/>
                      <a:pt x="1416" y="3227"/>
                    </a:cubicBezTo>
                    <a:cubicBezTo>
                      <a:pt x="972" y="3227"/>
                      <a:pt x="1" y="3317"/>
                      <a:pt x="270" y="4123"/>
                    </a:cubicBezTo>
                    <a:cubicBezTo>
                      <a:pt x="411" y="4579"/>
                      <a:pt x="824" y="4710"/>
                      <a:pt x="1263" y="4710"/>
                    </a:cubicBezTo>
                    <a:cubicBezTo>
                      <a:pt x="1824" y="4710"/>
                      <a:pt x="2427" y="4497"/>
                      <a:pt x="2566" y="4469"/>
                    </a:cubicBezTo>
                    <a:cubicBezTo>
                      <a:pt x="2566" y="4469"/>
                      <a:pt x="3368" y="4828"/>
                      <a:pt x="4089" y="4828"/>
                    </a:cubicBezTo>
                    <a:cubicBezTo>
                      <a:pt x="4471" y="4828"/>
                      <a:pt x="4830" y="4727"/>
                      <a:pt x="5035" y="4420"/>
                    </a:cubicBezTo>
                    <a:cubicBezTo>
                      <a:pt x="5627" y="3531"/>
                      <a:pt x="3307" y="3333"/>
                      <a:pt x="3307" y="3333"/>
                    </a:cubicBezTo>
                    <a:lnTo>
                      <a:pt x="2911" y="445"/>
                    </a:lnTo>
                    <a:cubicBezTo>
                      <a:pt x="2887" y="198"/>
                      <a:pt x="2665" y="0"/>
                      <a:pt x="2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39"/>
              <p:cNvSpPr/>
              <p:nvPr/>
            </p:nvSpPr>
            <p:spPr>
              <a:xfrm>
                <a:off x="494250" y="3514900"/>
                <a:ext cx="37075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637" extrusionOk="0">
                    <a:moveTo>
                      <a:pt x="749" y="181"/>
                    </a:moveTo>
                    <a:cubicBezTo>
                      <a:pt x="887" y="181"/>
                      <a:pt x="1024" y="202"/>
                      <a:pt x="1161" y="232"/>
                    </a:cubicBezTo>
                    <a:cubicBezTo>
                      <a:pt x="1169" y="234"/>
                      <a:pt x="1177" y="235"/>
                      <a:pt x="1185" y="235"/>
                    </a:cubicBezTo>
                    <a:cubicBezTo>
                      <a:pt x="1206" y="235"/>
                      <a:pt x="1225" y="228"/>
                      <a:pt x="1240" y="218"/>
                    </a:cubicBezTo>
                    <a:lnTo>
                      <a:pt x="1240" y="218"/>
                    </a:lnTo>
                    <a:cubicBezTo>
                      <a:pt x="1245" y="224"/>
                      <a:pt x="1252" y="228"/>
                      <a:pt x="1260" y="232"/>
                    </a:cubicBezTo>
                    <a:cubicBezTo>
                      <a:pt x="1260" y="232"/>
                      <a:pt x="1260" y="257"/>
                      <a:pt x="1235" y="257"/>
                    </a:cubicBezTo>
                    <a:cubicBezTo>
                      <a:pt x="1211" y="282"/>
                      <a:pt x="1161" y="306"/>
                      <a:pt x="1137" y="331"/>
                    </a:cubicBezTo>
                    <a:cubicBezTo>
                      <a:pt x="1038" y="380"/>
                      <a:pt x="939" y="405"/>
                      <a:pt x="816" y="430"/>
                    </a:cubicBezTo>
                    <a:cubicBezTo>
                      <a:pt x="717" y="430"/>
                      <a:pt x="618" y="454"/>
                      <a:pt x="519" y="454"/>
                    </a:cubicBezTo>
                    <a:cubicBezTo>
                      <a:pt x="421" y="454"/>
                      <a:pt x="347" y="430"/>
                      <a:pt x="248" y="405"/>
                    </a:cubicBezTo>
                    <a:cubicBezTo>
                      <a:pt x="198" y="380"/>
                      <a:pt x="198" y="331"/>
                      <a:pt x="248" y="282"/>
                    </a:cubicBezTo>
                    <a:cubicBezTo>
                      <a:pt x="322" y="232"/>
                      <a:pt x="421" y="208"/>
                      <a:pt x="495" y="208"/>
                    </a:cubicBezTo>
                    <a:cubicBezTo>
                      <a:pt x="580" y="189"/>
                      <a:pt x="664" y="181"/>
                      <a:pt x="749" y="181"/>
                    </a:cubicBezTo>
                    <a:close/>
                    <a:moveTo>
                      <a:pt x="693" y="0"/>
                    </a:moveTo>
                    <a:cubicBezTo>
                      <a:pt x="627" y="0"/>
                      <a:pt x="561" y="3"/>
                      <a:pt x="495" y="10"/>
                    </a:cubicBezTo>
                    <a:cubicBezTo>
                      <a:pt x="322" y="35"/>
                      <a:pt x="75" y="109"/>
                      <a:pt x="26" y="331"/>
                    </a:cubicBezTo>
                    <a:cubicBezTo>
                      <a:pt x="1" y="553"/>
                      <a:pt x="272" y="627"/>
                      <a:pt x="445" y="627"/>
                    </a:cubicBezTo>
                    <a:cubicBezTo>
                      <a:pt x="501" y="633"/>
                      <a:pt x="558" y="637"/>
                      <a:pt x="615" y="637"/>
                    </a:cubicBezTo>
                    <a:cubicBezTo>
                      <a:pt x="788" y="637"/>
                      <a:pt x="964" y="609"/>
                      <a:pt x="1112" y="553"/>
                    </a:cubicBezTo>
                    <a:cubicBezTo>
                      <a:pt x="1235" y="504"/>
                      <a:pt x="1334" y="454"/>
                      <a:pt x="1433" y="356"/>
                    </a:cubicBezTo>
                    <a:cubicBezTo>
                      <a:pt x="1482" y="257"/>
                      <a:pt x="1458" y="133"/>
                      <a:pt x="1359" y="59"/>
                    </a:cubicBezTo>
                    <a:cubicBezTo>
                      <a:pt x="1347" y="53"/>
                      <a:pt x="1335" y="51"/>
                      <a:pt x="1323" y="51"/>
                    </a:cubicBezTo>
                    <a:cubicBezTo>
                      <a:pt x="1298" y="51"/>
                      <a:pt x="1275" y="63"/>
                      <a:pt x="1257" y="81"/>
                    </a:cubicBezTo>
                    <a:lnTo>
                      <a:pt x="1257" y="81"/>
                    </a:lnTo>
                    <a:cubicBezTo>
                      <a:pt x="1245" y="71"/>
                      <a:pt x="1230" y="63"/>
                      <a:pt x="1211" y="59"/>
                    </a:cubicBezTo>
                    <a:cubicBezTo>
                      <a:pt x="1048" y="23"/>
                      <a:pt x="872" y="0"/>
                      <a:pt x="69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9"/>
              <p:cNvSpPr/>
              <p:nvPr/>
            </p:nvSpPr>
            <p:spPr>
              <a:xfrm>
                <a:off x="549800" y="3514525"/>
                <a:ext cx="37075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850" extrusionOk="0">
                    <a:moveTo>
                      <a:pt x="442" y="182"/>
                    </a:moveTo>
                    <a:cubicBezTo>
                      <a:pt x="555" y="182"/>
                      <a:pt x="665" y="194"/>
                      <a:pt x="766" y="223"/>
                    </a:cubicBezTo>
                    <a:cubicBezTo>
                      <a:pt x="865" y="247"/>
                      <a:pt x="964" y="272"/>
                      <a:pt x="1063" y="297"/>
                    </a:cubicBezTo>
                    <a:cubicBezTo>
                      <a:pt x="1137" y="321"/>
                      <a:pt x="1186" y="371"/>
                      <a:pt x="1260" y="420"/>
                    </a:cubicBezTo>
                    <a:cubicBezTo>
                      <a:pt x="1285" y="469"/>
                      <a:pt x="1285" y="544"/>
                      <a:pt x="1260" y="593"/>
                    </a:cubicBezTo>
                    <a:cubicBezTo>
                      <a:pt x="1186" y="642"/>
                      <a:pt x="1112" y="667"/>
                      <a:pt x="1038" y="667"/>
                    </a:cubicBezTo>
                    <a:cubicBezTo>
                      <a:pt x="840" y="642"/>
                      <a:pt x="643" y="618"/>
                      <a:pt x="470" y="544"/>
                    </a:cubicBezTo>
                    <a:lnTo>
                      <a:pt x="322" y="469"/>
                    </a:lnTo>
                    <a:cubicBezTo>
                      <a:pt x="273" y="469"/>
                      <a:pt x="223" y="445"/>
                      <a:pt x="198" y="395"/>
                    </a:cubicBezTo>
                    <a:cubicBezTo>
                      <a:pt x="178" y="375"/>
                      <a:pt x="208" y="270"/>
                      <a:pt x="247" y="192"/>
                    </a:cubicBezTo>
                    <a:lnTo>
                      <a:pt x="247" y="192"/>
                    </a:lnTo>
                    <a:cubicBezTo>
                      <a:pt x="313" y="185"/>
                      <a:pt x="378" y="182"/>
                      <a:pt x="442" y="182"/>
                    </a:cubicBezTo>
                    <a:close/>
                    <a:moveTo>
                      <a:pt x="444" y="0"/>
                    </a:moveTo>
                    <a:cubicBezTo>
                      <a:pt x="360" y="0"/>
                      <a:pt x="275" y="6"/>
                      <a:pt x="190" y="19"/>
                    </a:cubicBezTo>
                    <a:lnTo>
                      <a:pt x="190" y="19"/>
                    </a:lnTo>
                    <a:cubicBezTo>
                      <a:pt x="184" y="17"/>
                      <a:pt x="178" y="17"/>
                      <a:pt x="173" y="17"/>
                    </a:cubicBezTo>
                    <a:cubicBezTo>
                      <a:pt x="159" y="17"/>
                      <a:pt x="147" y="21"/>
                      <a:pt x="136" y="32"/>
                    </a:cubicBezTo>
                    <a:lnTo>
                      <a:pt x="136" y="32"/>
                    </a:lnTo>
                    <a:cubicBezTo>
                      <a:pt x="116" y="45"/>
                      <a:pt x="102" y="62"/>
                      <a:pt x="95" y="82"/>
                    </a:cubicBezTo>
                    <a:lnTo>
                      <a:pt x="95" y="82"/>
                    </a:lnTo>
                    <a:cubicBezTo>
                      <a:pt x="47" y="156"/>
                      <a:pt x="1" y="275"/>
                      <a:pt x="1" y="371"/>
                    </a:cubicBezTo>
                    <a:cubicBezTo>
                      <a:pt x="26" y="494"/>
                      <a:pt x="100" y="593"/>
                      <a:pt x="223" y="642"/>
                    </a:cubicBezTo>
                    <a:cubicBezTo>
                      <a:pt x="445" y="741"/>
                      <a:pt x="692" y="815"/>
                      <a:pt x="964" y="840"/>
                    </a:cubicBezTo>
                    <a:cubicBezTo>
                      <a:pt x="993" y="846"/>
                      <a:pt x="1022" y="849"/>
                      <a:pt x="1050" y="849"/>
                    </a:cubicBezTo>
                    <a:cubicBezTo>
                      <a:pt x="1241" y="849"/>
                      <a:pt x="1415" y="712"/>
                      <a:pt x="1458" y="519"/>
                    </a:cubicBezTo>
                    <a:cubicBezTo>
                      <a:pt x="1482" y="272"/>
                      <a:pt x="1211" y="148"/>
                      <a:pt x="1013" y="99"/>
                    </a:cubicBezTo>
                    <a:cubicBezTo>
                      <a:pt x="832" y="33"/>
                      <a:pt x="640" y="0"/>
                      <a:pt x="44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39"/>
              <p:cNvSpPr/>
              <p:nvPr/>
            </p:nvSpPr>
            <p:spPr>
              <a:xfrm>
                <a:off x="472650" y="3542925"/>
                <a:ext cx="113375" cy="73125"/>
              </a:xfrm>
              <a:custGeom>
                <a:avLst/>
                <a:gdLst/>
                <a:ahLst/>
                <a:cxnLst/>
                <a:rect l="l" t="t" r="r" b="b"/>
                <a:pathLst>
                  <a:path w="4535" h="2925" extrusionOk="0">
                    <a:moveTo>
                      <a:pt x="100" y="0"/>
                    </a:moveTo>
                    <a:cubicBezTo>
                      <a:pt x="56" y="0"/>
                      <a:pt x="13" y="25"/>
                      <a:pt x="1" y="74"/>
                    </a:cubicBezTo>
                    <a:cubicBezTo>
                      <a:pt x="25" y="1333"/>
                      <a:pt x="766" y="2568"/>
                      <a:pt x="2050" y="2864"/>
                    </a:cubicBezTo>
                    <a:cubicBezTo>
                      <a:pt x="2210" y="2904"/>
                      <a:pt x="2371" y="2924"/>
                      <a:pt x="2530" y="2924"/>
                    </a:cubicBezTo>
                    <a:cubicBezTo>
                      <a:pt x="2963" y="2924"/>
                      <a:pt x="3379" y="2776"/>
                      <a:pt x="3704" y="2469"/>
                    </a:cubicBezTo>
                    <a:cubicBezTo>
                      <a:pt x="4124" y="1975"/>
                      <a:pt x="4420" y="1358"/>
                      <a:pt x="4519" y="716"/>
                    </a:cubicBezTo>
                    <a:cubicBezTo>
                      <a:pt x="4534" y="654"/>
                      <a:pt x="4463" y="602"/>
                      <a:pt x="4401" y="602"/>
                    </a:cubicBezTo>
                    <a:cubicBezTo>
                      <a:pt x="4364" y="602"/>
                      <a:pt x="4331" y="621"/>
                      <a:pt x="4321" y="667"/>
                    </a:cubicBezTo>
                    <a:cubicBezTo>
                      <a:pt x="4247" y="1234"/>
                      <a:pt x="4025" y="1778"/>
                      <a:pt x="3679" y="2247"/>
                    </a:cubicBezTo>
                    <a:cubicBezTo>
                      <a:pt x="3376" y="2568"/>
                      <a:pt x="2956" y="2747"/>
                      <a:pt x="2532" y="2747"/>
                    </a:cubicBezTo>
                    <a:cubicBezTo>
                      <a:pt x="2370" y="2747"/>
                      <a:pt x="2207" y="2721"/>
                      <a:pt x="2050" y="2666"/>
                    </a:cubicBezTo>
                    <a:cubicBezTo>
                      <a:pt x="865" y="2370"/>
                      <a:pt x="223" y="1234"/>
                      <a:pt x="198" y="74"/>
                    </a:cubicBezTo>
                    <a:cubicBezTo>
                      <a:pt x="186" y="25"/>
                      <a:pt x="143" y="0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39"/>
              <p:cNvSpPr/>
              <p:nvPr/>
            </p:nvSpPr>
            <p:spPr>
              <a:xfrm>
                <a:off x="542400" y="33429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198"/>
                    </a:cubicBezTo>
                    <a:cubicBezTo>
                      <a:pt x="248" y="198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39"/>
              <p:cNvSpPr/>
              <p:nvPr/>
            </p:nvSpPr>
            <p:spPr>
              <a:xfrm>
                <a:off x="523875" y="33423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39"/>
              <p:cNvSpPr/>
              <p:nvPr/>
            </p:nvSpPr>
            <p:spPr>
              <a:xfrm>
                <a:off x="506600" y="3341075"/>
                <a:ext cx="4975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99" extrusionOk="0">
                    <a:moveTo>
                      <a:pt x="99" y="1"/>
                    </a:moveTo>
                    <a:cubicBezTo>
                      <a:pt x="1" y="25"/>
                      <a:pt x="1" y="174"/>
                      <a:pt x="99" y="198"/>
                    </a:cubicBezTo>
                    <a:cubicBezTo>
                      <a:pt x="198" y="174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39"/>
              <p:cNvSpPr/>
              <p:nvPr/>
            </p:nvSpPr>
            <p:spPr>
              <a:xfrm>
                <a:off x="489325" y="3341700"/>
                <a:ext cx="4350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17" extrusionOk="0">
                    <a:moveTo>
                      <a:pt x="50" y="0"/>
                    </a:moveTo>
                    <a:cubicBezTo>
                      <a:pt x="25" y="0"/>
                      <a:pt x="25" y="25"/>
                      <a:pt x="0" y="25"/>
                    </a:cubicBezTo>
                    <a:lnTo>
                      <a:pt x="0" y="50"/>
                    </a:lnTo>
                    <a:cubicBezTo>
                      <a:pt x="0" y="75"/>
                      <a:pt x="0" y="75"/>
                      <a:pt x="0" y="99"/>
                    </a:cubicBezTo>
                    <a:lnTo>
                      <a:pt x="0" y="124"/>
                    </a:lnTo>
                    <a:cubicBezTo>
                      <a:pt x="0" y="124"/>
                      <a:pt x="0" y="149"/>
                      <a:pt x="0" y="173"/>
                    </a:cubicBezTo>
                    <a:cubicBezTo>
                      <a:pt x="0" y="173"/>
                      <a:pt x="25" y="173"/>
                      <a:pt x="25" y="198"/>
                    </a:cubicBezTo>
                    <a:lnTo>
                      <a:pt x="50" y="198"/>
                    </a:lnTo>
                    <a:cubicBezTo>
                      <a:pt x="62" y="210"/>
                      <a:pt x="68" y="216"/>
                      <a:pt x="74" y="216"/>
                    </a:cubicBezTo>
                    <a:cubicBezTo>
                      <a:pt x="81" y="216"/>
                      <a:pt x="87" y="210"/>
                      <a:pt x="99" y="198"/>
                    </a:cubicBezTo>
                    <a:lnTo>
                      <a:pt x="124" y="198"/>
                    </a:lnTo>
                    <a:cubicBezTo>
                      <a:pt x="124" y="198"/>
                      <a:pt x="149" y="198"/>
                      <a:pt x="149" y="173"/>
                    </a:cubicBezTo>
                    <a:cubicBezTo>
                      <a:pt x="149" y="149"/>
                      <a:pt x="149" y="124"/>
                      <a:pt x="149" y="124"/>
                    </a:cubicBezTo>
                    <a:lnTo>
                      <a:pt x="173" y="124"/>
                    </a:lnTo>
                    <a:lnTo>
                      <a:pt x="173" y="99"/>
                    </a:lnTo>
                    <a:cubicBezTo>
                      <a:pt x="173" y="75"/>
                      <a:pt x="173" y="75"/>
                      <a:pt x="173" y="50"/>
                    </a:cubicBezTo>
                    <a:cubicBezTo>
                      <a:pt x="149" y="50"/>
                      <a:pt x="149" y="25"/>
                      <a:pt x="149" y="25"/>
                    </a:cubicBezTo>
                    <a:cubicBezTo>
                      <a:pt x="124" y="25"/>
                      <a:pt x="124" y="0"/>
                      <a:pt x="9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39"/>
              <p:cNvSpPr/>
              <p:nvPr/>
            </p:nvSpPr>
            <p:spPr>
              <a:xfrm>
                <a:off x="509075" y="3321325"/>
                <a:ext cx="5575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9" extrusionOk="0">
                    <a:moveTo>
                      <a:pt x="99" y="1"/>
                    </a:moveTo>
                    <a:cubicBezTo>
                      <a:pt x="0" y="1"/>
                      <a:pt x="0" y="198"/>
                      <a:pt x="99" y="198"/>
                    </a:cubicBezTo>
                    <a:cubicBezTo>
                      <a:pt x="223" y="198"/>
                      <a:pt x="223" y="1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9"/>
              <p:cNvSpPr/>
              <p:nvPr/>
            </p:nvSpPr>
            <p:spPr>
              <a:xfrm>
                <a:off x="503525" y="3335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39"/>
              <p:cNvSpPr/>
              <p:nvPr/>
            </p:nvSpPr>
            <p:spPr>
              <a:xfrm>
                <a:off x="493025" y="332750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1" y="25"/>
                      <a:pt x="1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39"/>
              <p:cNvSpPr/>
              <p:nvPr/>
            </p:nvSpPr>
            <p:spPr>
              <a:xfrm>
                <a:off x="510300" y="33139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0" y="0"/>
                    </a:moveTo>
                    <a:cubicBezTo>
                      <a:pt x="1" y="0"/>
                      <a:pt x="1" y="149"/>
                      <a:pt x="100" y="173"/>
                    </a:cubicBezTo>
                    <a:cubicBezTo>
                      <a:pt x="198" y="149"/>
                      <a:pt x="198" y="0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39"/>
              <p:cNvSpPr/>
              <p:nvPr/>
            </p:nvSpPr>
            <p:spPr>
              <a:xfrm>
                <a:off x="487475" y="3315775"/>
                <a:ext cx="495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68" extrusionOk="0">
                    <a:moveTo>
                      <a:pt x="50" y="1"/>
                    </a:moveTo>
                    <a:cubicBezTo>
                      <a:pt x="50" y="1"/>
                      <a:pt x="25" y="1"/>
                      <a:pt x="25" y="25"/>
                    </a:cubicBezTo>
                    <a:cubicBezTo>
                      <a:pt x="0" y="25"/>
                      <a:pt x="0" y="25"/>
                      <a:pt x="0" y="50"/>
                    </a:cubicBezTo>
                    <a:cubicBezTo>
                      <a:pt x="0" y="50"/>
                      <a:pt x="0" y="75"/>
                      <a:pt x="0" y="75"/>
                    </a:cubicBezTo>
                    <a:lnTo>
                      <a:pt x="0" y="99"/>
                    </a:lnTo>
                    <a:cubicBezTo>
                      <a:pt x="0" y="124"/>
                      <a:pt x="0" y="124"/>
                      <a:pt x="25" y="149"/>
                    </a:cubicBezTo>
                    <a:lnTo>
                      <a:pt x="124" y="149"/>
                    </a:lnTo>
                    <a:cubicBezTo>
                      <a:pt x="124" y="161"/>
                      <a:pt x="130" y="167"/>
                      <a:pt x="136" y="167"/>
                    </a:cubicBezTo>
                    <a:cubicBezTo>
                      <a:pt x="142" y="167"/>
                      <a:pt x="148" y="161"/>
                      <a:pt x="148" y="149"/>
                    </a:cubicBezTo>
                    <a:lnTo>
                      <a:pt x="173" y="149"/>
                    </a:lnTo>
                    <a:cubicBezTo>
                      <a:pt x="198" y="124"/>
                      <a:pt x="198" y="124"/>
                      <a:pt x="198" y="124"/>
                    </a:cubicBezTo>
                    <a:cubicBezTo>
                      <a:pt x="198" y="99"/>
                      <a:pt x="198" y="75"/>
                      <a:pt x="198" y="75"/>
                    </a:cubicBezTo>
                    <a:lnTo>
                      <a:pt x="198" y="50"/>
                    </a:lnTo>
                    <a:cubicBezTo>
                      <a:pt x="198" y="25"/>
                      <a:pt x="173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39"/>
              <p:cNvSpPr/>
              <p:nvPr/>
            </p:nvSpPr>
            <p:spPr>
              <a:xfrm>
                <a:off x="475750" y="33275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99" y="1"/>
                    </a:moveTo>
                    <a:cubicBezTo>
                      <a:pt x="0" y="25"/>
                      <a:pt x="0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39"/>
              <p:cNvSpPr/>
              <p:nvPr/>
            </p:nvSpPr>
            <p:spPr>
              <a:xfrm>
                <a:off x="468325" y="3338625"/>
                <a:ext cx="49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98" extrusionOk="0">
                    <a:moveTo>
                      <a:pt x="100" y="0"/>
                    </a:moveTo>
                    <a:cubicBezTo>
                      <a:pt x="1" y="25"/>
                      <a:pt x="1" y="173"/>
                      <a:pt x="100" y="198"/>
                    </a:cubicBezTo>
                    <a:cubicBezTo>
                      <a:pt x="198" y="173"/>
                      <a:pt x="198" y="25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39"/>
              <p:cNvSpPr/>
              <p:nvPr/>
            </p:nvSpPr>
            <p:spPr>
              <a:xfrm>
                <a:off x="452900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39"/>
              <p:cNvSpPr/>
              <p:nvPr/>
            </p:nvSpPr>
            <p:spPr>
              <a:xfrm>
                <a:off x="460325" y="3323175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49" y="1"/>
                    </a:moveTo>
                    <a:cubicBezTo>
                      <a:pt x="25" y="1"/>
                      <a:pt x="25" y="1"/>
                      <a:pt x="0" y="25"/>
                    </a:cubicBezTo>
                    <a:cubicBezTo>
                      <a:pt x="0" y="25"/>
                      <a:pt x="0" y="25"/>
                      <a:pt x="0" y="50"/>
                    </a:cubicBezTo>
                    <a:cubicBezTo>
                      <a:pt x="0" y="50"/>
                      <a:pt x="0" y="75"/>
                      <a:pt x="0" y="75"/>
                    </a:cubicBezTo>
                    <a:lnTo>
                      <a:pt x="0" y="100"/>
                    </a:lnTo>
                    <a:cubicBezTo>
                      <a:pt x="0" y="124"/>
                      <a:pt x="0" y="124"/>
                      <a:pt x="25" y="149"/>
                    </a:cubicBezTo>
                    <a:lnTo>
                      <a:pt x="49" y="149"/>
                    </a:lnTo>
                    <a:cubicBezTo>
                      <a:pt x="49" y="149"/>
                      <a:pt x="74" y="174"/>
                      <a:pt x="74" y="174"/>
                    </a:cubicBezTo>
                    <a:lnTo>
                      <a:pt x="148" y="174"/>
                    </a:lnTo>
                    <a:cubicBezTo>
                      <a:pt x="173" y="149"/>
                      <a:pt x="198" y="124"/>
                      <a:pt x="198" y="124"/>
                    </a:cubicBezTo>
                    <a:cubicBezTo>
                      <a:pt x="198" y="100"/>
                      <a:pt x="198" y="100"/>
                      <a:pt x="198" y="75"/>
                    </a:cubicBezTo>
                    <a:lnTo>
                      <a:pt x="198" y="50"/>
                    </a:lnTo>
                    <a:cubicBezTo>
                      <a:pt x="198" y="25"/>
                      <a:pt x="173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39"/>
              <p:cNvSpPr/>
              <p:nvPr/>
            </p:nvSpPr>
            <p:spPr>
              <a:xfrm>
                <a:off x="438100" y="33454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9"/>
              <p:cNvSpPr/>
              <p:nvPr/>
            </p:nvSpPr>
            <p:spPr>
              <a:xfrm>
                <a:off x="519575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9"/>
              <p:cNvSpPr/>
              <p:nvPr/>
            </p:nvSpPr>
            <p:spPr>
              <a:xfrm>
                <a:off x="544875" y="33275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99" y="1"/>
                    </a:moveTo>
                    <a:cubicBezTo>
                      <a:pt x="0" y="25"/>
                      <a:pt x="0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9"/>
              <p:cNvSpPr/>
              <p:nvPr/>
            </p:nvSpPr>
            <p:spPr>
              <a:xfrm>
                <a:off x="554750" y="3335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9"/>
              <p:cNvSpPr/>
              <p:nvPr/>
            </p:nvSpPr>
            <p:spPr>
              <a:xfrm>
                <a:off x="566475" y="3341850"/>
                <a:ext cx="49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11" extrusionOk="0">
                    <a:moveTo>
                      <a:pt x="139" y="1"/>
                    </a:moveTo>
                    <a:cubicBezTo>
                      <a:pt x="130" y="1"/>
                      <a:pt x="124" y="7"/>
                      <a:pt x="124" y="19"/>
                    </a:cubicBezTo>
                    <a:lnTo>
                      <a:pt x="50" y="19"/>
                    </a:lnTo>
                    <a:lnTo>
                      <a:pt x="25" y="69"/>
                    </a:lnTo>
                    <a:cubicBezTo>
                      <a:pt x="25" y="69"/>
                      <a:pt x="1" y="69"/>
                      <a:pt x="1" y="93"/>
                    </a:cubicBezTo>
                    <a:cubicBezTo>
                      <a:pt x="1" y="93"/>
                      <a:pt x="1" y="118"/>
                      <a:pt x="1" y="118"/>
                    </a:cubicBezTo>
                    <a:cubicBezTo>
                      <a:pt x="1" y="143"/>
                      <a:pt x="1" y="143"/>
                      <a:pt x="1" y="167"/>
                    </a:cubicBezTo>
                    <a:cubicBezTo>
                      <a:pt x="1" y="167"/>
                      <a:pt x="25" y="192"/>
                      <a:pt x="25" y="192"/>
                    </a:cubicBezTo>
                    <a:lnTo>
                      <a:pt x="50" y="192"/>
                    </a:lnTo>
                    <a:cubicBezTo>
                      <a:pt x="50" y="204"/>
                      <a:pt x="56" y="210"/>
                      <a:pt x="65" y="210"/>
                    </a:cubicBezTo>
                    <a:cubicBezTo>
                      <a:pt x="75" y="210"/>
                      <a:pt x="87" y="204"/>
                      <a:pt x="99" y="192"/>
                    </a:cubicBezTo>
                    <a:lnTo>
                      <a:pt x="149" y="192"/>
                    </a:lnTo>
                    <a:lnTo>
                      <a:pt x="173" y="143"/>
                    </a:lnTo>
                    <a:cubicBezTo>
                      <a:pt x="198" y="143"/>
                      <a:pt x="198" y="143"/>
                      <a:pt x="198" y="118"/>
                    </a:cubicBezTo>
                    <a:cubicBezTo>
                      <a:pt x="198" y="118"/>
                      <a:pt x="198" y="93"/>
                      <a:pt x="198" y="93"/>
                    </a:cubicBezTo>
                    <a:cubicBezTo>
                      <a:pt x="198" y="69"/>
                      <a:pt x="198" y="69"/>
                      <a:pt x="198" y="44"/>
                    </a:cubicBezTo>
                    <a:cubicBezTo>
                      <a:pt x="198" y="44"/>
                      <a:pt x="198" y="19"/>
                      <a:pt x="173" y="19"/>
                    </a:cubicBezTo>
                    <a:cubicBezTo>
                      <a:pt x="161" y="7"/>
                      <a:pt x="149" y="1"/>
                      <a:pt x="13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39"/>
              <p:cNvSpPr/>
              <p:nvPr/>
            </p:nvSpPr>
            <p:spPr>
              <a:xfrm>
                <a:off x="585600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39"/>
              <p:cNvSpPr/>
              <p:nvPr/>
            </p:nvSpPr>
            <p:spPr>
              <a:xfrm>
                <a:off x="598575" y="33312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50" y="1"/>
                    </a:moveTo>
                    <a:cubicBezTo>
                      <a:pt x="50" y="25"/>
                      <a:pt x="25" y="25"/>
                      <a:pt x="25" y="25"/>
                    </a:cubicBezTo>
                    <a:cubicBezTo>
                      <a:pt x="0" y="25"/>
                      <a:pt x="0" y="50"/>
                      <a:pt x="0" y="50"/>
                    </a:cubicBezTo>
                    <a:cubicBezTo>
                      <a:pt x="0" y="75"/>
                      <a:pt x="0" y="75"/>
                      <a:pt x="0" y="100"/>
                    </a:cubicBezTo>
                    <a:lnTo>
                      <a:pt x="0" y="124"/>
                    </a:lnTo>
                    <a:cubicBezTo>
                      <a:pt x="0" y="124"/>
                      <a:pt x="0" y="149"/>
                      <a:pt x="25" y="149"/>
                    </a:cubicBezTo>
                    <a:lnTo>
                      <a:pt x="50" y="174"/>
                    </a:lnTo>
                    <a:lnTo>
                      <a:pt x="148" y="174"/>
                    </a:lnTo>
                    <a:cubicBezTo>
                      <a:pt x="148" y="174"/>
                      <a:pt x="173" y="174"/>
                      <a:pt x="173" y="149"/>
                    </a:cubicBezTo>
                    <a:cubicBezTo>
                      <a:pt x="198" y="149"/>
                      <a:pt x="198" y="149"/>
                      <a:pt x="198" y="124"/>
                    </a:cubicBezTo>
                    <a:cubicBezTo>
                      <a:pt x="198" y="124"/>
                      <a:pt x="198" y="100"/>
                      <a:pt x="198" y="100"/>
                    </a:cubicBezTo>
                    <a:lnTo>
                      <a:pt x="198" y="75"/>
                    </a:lnTo>
                    <a:cubicBezTo>
                      <a:pt x="198" y="50"/>
                      <a:pt x="173" y="25"/>
                      <a:pt x="173" y="25"/>
                    </a:cubicBezTo>
                    <a:lnTo>
                      <a:pt x="148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39"/>
              <p:cNvSpPr/>
              <p:nvPr/>
            </p:nvSpPr>
            <p:spPr>
              <a:xfrm>
                <a:off x="605350" y="33343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39"/>
              <p:cNvSpPr/>
              <p:nvPr/>
            </p:nvSpPr>
            <p:spPr>
              <a:xfrm>
                <a:off x="619550" y="33268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39"/>
              <p:cNvSpPr/>
              <p:nvPr/>
            </p:nvSpPr>
            <p:spPr>
              <a:xfrm>
                <a:off x="606600" y="33176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9"/>
              <p:cNvSpPr/>
              <p:nvPr/>
            </p:nvSpPr>
            <p:spPr>
              <a:xfrm>
                <a:off x="597950" y="3320725"/>
                <a:ext cx="43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23" extrusionOk="0">
                    <a:moveTo>
                      <a:pt x="50" y="0"/>
                    </a:moveTo>
                    <a:cubicBezTo>
                      <a:pt x="25" y="0"/>
                      <a:pt x="25" y="0"/>
                      <a:pt x="1" y="25"/>
                    </a:cubicBezTo>
                    <a:cubicBezTo>
                      <a:pt x="1" y="49"/>
                      <a:pt x="1" y="74"/>
                      <a:pt x="1" y="74"/>
                    </a:cubicBezTo>
                    <a:lnTo>
                      <a:pt x="1" y="148"/>
                    </a:lnTo>
                    <a:cubicBezTo>
                      <a:pt x="1" y="148"/>
                      <a:pt x="1" y="173"/>
                      <a:pt x="1" y="173"/>
                    </a:cubicBezTo>
                    <a:cubicBezTo>
                      <a:pt x="25" y="173"/>
                      <a:pt x="25" y="198"/>
                      <a:pt x="25" y="198"/>
                    </a:cubicBezTo>
                    <a:cubicBezTo>
                      <a:pt x="25" y="222"/>
                      <a:pt x="50" y="222"/>
                      <a:pt x="50" y="222"/>
                    </a:cubicBezTo>
                    <a:lnTo>
                      <a:pt x="124" y="222"/>
                    </a:lnTo>
                    <a:cubicBezTo>
                      <a:pt x="124" y="222"/>
                      <a:pt x="149" y="198"/>
                      <a:pt x="149" y="198"/>
                    </a:cubicBezTo>
                    <a:lnTo>
                      <a:pt x="149" y="173"/>
                    </a:lnTo>
                    <a:cubicBezTo>
                      <a:pt x="173" y="173"/>
                      <a:pt x="173" y="148"/>
                      <a:pt x="149" y="123"/>
                    </a:cubicBezTo>
                    <a:lnTo>
                      <a:pt x="149" y="74"/>
                    </a:lnTo>
                    <a:cubicBezTo>
                      <a:pt x="173" y="74"/>
                      <a:pt x="173" y="49"/>
                      <a:pt x="149" y="49"/>
                    </a:cubicBezTo>
                    <a:cubicBezTo>
                      <a:pt x="149" y="25"/>
                      <a:pt x="149" y="25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9"/>
              <p:cNvSpPr/>
              <p:nvPr/>
            </p:nvSpPr>
            <p:spPr>
              <a:xfrm>
                <a:off x="573275" y="3320725"/>
                <a:ext cx="61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9"/>
              <p:cNvSpPr/>
              <p:nvPr/>
            </p:nvSpPr>
            <p:spPr>
              <a:xfrm>
                <a:off x="570175" y="333120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24" y="1"/>
                    </a:moveTo>
                    <a:lnTo>
                      <a:pt x="124" y="25"/>
                    </a:lnTo>
                    <a:lnTo>
                      <a:pt x="25" y="25"/>
                    </a:lnTo>
                    <a:cubicBezTo>
                      <a:pt x="1" y="50"/>
                      <a:pt x="1" y="50"/>
                      <a:pt x="1" y="75"/>
                    </a:cubicBezTo>
                    <a:cubicBezTo>
                      <a:pt x="1" y="75"/>
                      <a:pt x="1" y="100"/>
                      <a:pt x="1" y="100"/>
                    </a:cubicBezTo>
                    <a:lnTo>
                      <a:pt x="1" y="124"/>
                    </a:lnTo>
                    <a:cubicBezTo>
                      <a:pt x="1" y="149"/>
                      <a:pt x="25" y="149"/>
                      <a:pt x="25" y="174"/>
                    </a:cubicBezTo>
                    <a:lnTo>
                      <a:pt x="149" y="174"/>
                    </a:lnTo>
                    <a:cubicBezTo>
                      <a:pt x="173" y="174"/>
                      <a:pt x="173" y="149"/>
                      <a:pt x="173" y="149"/>
                    </a:cubicBezTo>
                    <a:cubicBezTo>
                      <a:pt x="198" y="149"/>
                      <a:pt x="198" y="124"/>
                      <a:pt x="198" y="124"/>
                    </a:cubicBezTo>
                    <a:cubicBezTo>
                      <a:pt x="198" y="100"/>
                      <a:pt x="198" y="100"/>
                      <a:pt x="198" y="75"/>
                    </a:cubicBezTo>
                    <a:lnTo>
                      <a:pt x="198" y="50"/>
                    </a:lnTo>
                    <a:cubicBezTo>
                      <a:pt x="198" y="50"/>
                      <a:pt x="198" y="25"/>
                      <a:pt x="173" y="25"/>
                    </a:cubicBezTo>
                    <a:lnTo>
                      <a:pt x="149" y="25"/>
                    </a:lnTo>
                    <a:cubicBezTo>
                      <a:pt x="149" y="1"/>
                      <a:pt x="124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9"/>
              <p:cNvSpPr/>
              <p:nvPr/>
            </p:nvSpPr>
            <p:spPr>
              <a:xfrm>
                <a:off x="555375" y="33176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9"/>
              <p:cNvSpPr/>
              <p:nvPr/>
            </p:nvSpPr>
            <p:spPr>
              <a:xfrm>
                <a:off x="550425" y="3306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9"/>
              <p:cNvSpPr/>
              <p:nvPr/>
            </p:nvSpPr>
            <p:spPr>
              <a:xfrm>
                <a:off x="527600" y="3314550"/>
                <a:ext cx="432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98" extrusionOk="0">
                    <a:moveTo>
                      <a:pt x="50" y="0"/>
                    </a:moveTo>
                    <a:cubicBezTo>
                      <a:pt x="50" y="0"/>
                      <a:pt x="25" y="0"/>
                      <a:pt x="25" y="25"/>
                    </a:cubicBezTo>
                    <a:lnTo>
                      <a:pt x="0" y="25"/>
                    </a:lnTo>
                    <a:cubicBezTo>
                      <a:pt x="0" y="50"/>
                      <a:pt x="0" y="74"/>
                      <a:pt x="0" y="74"/>
                    </a:cubicBezTo>
                    <a:lnTo>
                      <a:pt x="0" y="99"/>
                    </a:lnTo>
                    <a:cubicBezTo>
                      <a:pt x="0" y="124"/>
                      <a:pt x="0" y="124"/>
                      <a:pt x="0" y="148"/>
                    </a:cubicBezTo>
                    <a:cubicBezTo>
                      <a:pt x="0" y="148"/>
                      <a:pt x="25" y="173"/>
                      <a:pt x="25" y="173"/>
                    </a:cubicBezTo>
                    <a:cubicBezTo>
                      <a:pt x="25" y="173"/>
                      <a:pt x="50" y="198"/>
                      <a:pt x="50" y="198"/>
                    </a:cubicBezTo>
                    <a:lnTo>
                      <a:pt x="124" y="198"/>
                    </a:lnTo>
                    <a:cubicBezTo>
                      <a:pt x="124" y="198"/>
                      <a:pt x="148" y="173"/>
                      <a:pt x="148" y="173"/>
                    </a:cubicBezTo>
                    <a:lnTo>
                      <a:pt x="148" y="148"/>
                    </a:lnTo>
                    <a:cubicBezTo>
                      <a:pt x="148" y="124"/>
                      <a:pt x="148" y="124"/>
                      <a:pt x="148" y="99"/>
                    </a:cubicBezTo>
                    <a:lnTo>
                      <a:pt x="173" y="124"/>
                    </a:lnTo>
                    <a:lnTo>
                      <a:pt x="173" y="99"/>
                    </a:lnTo>
                    <a:cubicBezTo>
                      <a:pt x="173" y="74"/>
                      <a:pt x="173" y="50"/>
                      <a:pt x="173" y="50"/>
                    </a:cubicBezTo>
                    <a:cubicBezTo>
                      <a:pt x="173" y="25"/>
                      <a:pt x="173" y="25"/>
                      <a:pt x="148" y="25"/>
                    </a:cubicBezTo>
                    <a:cubicBezTo>
                      <a:pt x="148" y="0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9"/>
              <p:cNvSpPr/>
              <p:nvPr/>
            </p:nvSpPr>
            <p:spPr>
              <a:xfrm>
                <a:off x="528825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9"/>
              <p:cNvSpPr/>
              <p:nvPr/>
            </p:nvSpPr>
            <p:spPr>
              <a:xfrm>
                <a:off x="539925" y="33151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9"/>
              <p:cNvSpPr/>
              <p:nvPr/>
            </p:nvSpPr>
            <p:spPr>
              <a:xfrm>
                <a:off x="574500" y="3309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9"/>
              <p:cNvSpPr/>
              <p:nvPr/>
            </p:nvSpPr>
            <p:spPr>
              <a:xfrm>
                <a:off x="593625" y="33052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9"/>
              <p:cNvSpPr/>
              <p:nvPr/>
            </p:nvSpPr>
            <p:spPr>
              <a:xfrm>
                <a:off x="608450" y="33052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9"/>
              <p:cNvSpPr/>
              <p:nvPr/>
            </p:nvSpPr>
            <p:spPr>
              <a:xfrm>
                <a:off x="582525" y="3296025"/>
                <a:ext cx="495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98" extrusionOk="0">
                    <a:moveTo>
                      <a:pt x="99" y="0"/>
                    </a:moveTo>
                    <a:cubicBezTo>
                      <a:pt x="75" y="0"/>
                      <a:pt x="75" y="25"/>
                      <a:pt x="50" y="25"/>
                    </a:cubicBezTo>
                    <a:lnTo>
                      <a:pt x="25" y="50"/>
                    </a:lnTo>
                    <a:cubicBezTo>
                      <a:pt x="0" y="50"/>
                      <a:pt x="0" y="50"/>
                      <a:pt x="0" y="75"/>
                    </a:cubicBezTo>
                    <a:cubicBezTo>
                      <a:pt x="0" y="75"/>
                      <a:pt x="0" y="99"/>
                      <a:pt x="0" y="99"/>
                    </a:cubicBezTo>
                    <a:cubicBezTo>
                      <a:pt x="0" y="124"/>
                      <a:pt x="0" y="124"/>
                      <a:pt x="0" y="149"/>
                    </a:cubicBezTo>
                    <a:cubicBezTo>
                      <a:pt x="0" y="149"/>
                      <a:pt x="0" y="173"/>
                      <a:pt x="25" y="173"/>
                    </a:cubicBezTo>
                    <a:lnTo>
                      <a:pt x="25" y="198"/>
                    </a:lnTo>
                    <a:lnTo>
                      <a:pt x="124" y="198"/>
                    </a:lnTo>
                    <a:cubicBezTo>
                      <a:pt x="124" y="173"/>
                      <a:pt x="149" y="173"/>
                      <a:pt x="149" y="173"/>
                    </a:cubicBezTo>
                    <a:lnTo>
                      <a:pt x="173" y="149"/>
                    </a:lnTo>
                    <a:cubicBezTo>
                      <a:pt x="198" y="124"/>
                      <a:pt x="198" y="124"/>
                      <a:pt x="198" y="99"/>
                    </a:cubicBezTo>
                    <a:cubicBezTo>
                      <a:pt x="198" y="99"/>
                      <a:pt x="198" y="75"/>
                      <a:pt x="198" y="75"/>
                    </a:cubicBezTo>
                    <a:cubicBezTo>
                      <a:pt x="198" y="50"/>
                      <a:pt x="198" y="50"/>
                      <a:pt x="198" y="25"/>
                    </a:cubicBezTo>
                    <a:cubicBezTo>
                      <a:pt x="198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9"/>
              <p:cNvSpPr/>
              <p:nvPr/>
            </p:nvSpPr>
            <p:spPr>
              <a:xfrm>
                <a:off x="559675" y="3303425"/>
                <a:ext cx="56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74" extrusionOk="0">
                    <a:moveTo>
                      <a:pt x="75" y="1"/>
                    </a:moveTo>
                    <a:lnTo>
                      <a:pt x="26" y="25"/>
                    </a:lnTo>
                    <a:cubicBezTo>
                      <a:pt x="26" y="25"/>
                      <a:pt x="26" y="50"/>
                      <a:pt x="26" y="50"/>
                    </a:cubicBezTo>
                    <a:cubicBezTo>
                      <a:pt x="1" y="50"/>
                      <a:pt x="1" y="75"/>
                      <a:pt x="26" y="75"/>
                    </a:cubicBezTo>
                    <a:lnTo>
                      <a:pt x="26" y="100"/>
                    </a:lnTo>
                    <a:cubicBezTo>
                      <a:pt x="26" y="124"/>
                      <a:pt x="26" y="149"/>
                      <a:pt x="26" y="149"/>
                    </a:cubicBezTo>
                    <a:lnTo>
                      <a:pt x="50" y="174"/>
                    </a:lnTo>
                    <a:lnTo>
                      <a:pt x="174" y="174"/>
                    </a:lnTo>
                    <a:cubicBezTo>
                      <a:pt x="174" y="149"/>
                      <a:pt x="198" y="149"/>
                      <a:pt x="223" y="124"/>
                    </a:cubicBezTo>
                    <a:cubicBezTo>
                      <a:pt x="223" y="100"/>
                      <a:pt x="223" y="100"/>
                      <a:pt x="223" y="75"/>
                    </a:cubicBezTo>
                    <a:lnTo>
                      <a:pt x="223" y="50"/>
                    </a:lnTo>
                    <a:cubicBezTo>
                      <a:pt x="198" y="50"/>
                      <a:pt x="198" y="25"/>
                      <a:pt x="198" y="25"/>
                    </a:cubicBezTo>
                    <a:lnTo>
                      <a:pt x="174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9"/>
              <p:cNvSpPr/>
              <p:nvPr/>
            </p:nvSpPr>
            <p:spPr>
              <a:xfrm>
                <a:off x="585000" y="3317000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9"/>
              <p:cNvSpPr/>
              <p:nvPr/>
            </p:nvSpPr>
            <p:spPr>
              <a:xfrm>
                <a:off x="535000" y="3305900"/>
                <a:ext cx="55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23" y="173"/>
                      <a:pt x="223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9"/>
              <p:cNvSpPr/>
              <p:nvPr/>
            </p:nvSpPr>
            <p:spPr>
              <a:xfrm>
                <a:off x="512775" y="33028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9"/>
              <p:cNvSpPr/>
              <p:nvPr/>
            </p:nvSpPr>
            <p:spPr>
              <a:xfrm>
                <a:off x="494250" y="3306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9"/>
              <p:cNvSpPr/>
              <p:nvPr/>
            </p:nvSpPr>
            <p:spPr>
              <a:xfrm>
                <a:off x="473900" y="3313925"/>
                <a:ext cx="55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4" extrusionOk="0">
                    <a:moveTo>
                      <a:pt x="124" y="0"/>
                    </a:moveTo>
                    <a:cubicBezTo>
                      <a:pt x="0" y="0"/>
                      <a:pt x="0" y="149"/>
                      <a:pt x="124" y="173"/>
                    </a:cubicBezTo>
                    <a:cubicBezTo>
                      <a:pt x="222" y="149"/>
                      <a:pt x="222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9"/>
              <p:cNvSpPr/>
              <p:nvPr/>
            </p:nvSpPr>
            <p:spPr>
              <a:xfrm>
                <a:off x="449825" y="33398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9"/>
              <p:cNvSpPr/>
              <p:nvPr/>
            </p:nvSpPr>
            <p:spPr>
              <a:xfrm>
                <a:off x="623250" y="33380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9"/>
              <p:cNvSpPr/>
              <p:nvPr/>
            </p:nvSpPr>
            <p:spPr>
              <a:xfrm>
                <a:off x="623250" y="33188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9"/>
              <p:cNvSpPr/>
              <p:nvPr/>
            </p:nvSpPr>
            <p:spPr>
              <a:xfrm>
                <a:off x="575125" y="3414525"/>
                <a:ext cx="37050" cy="36450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458" extrusionOk="0">
                    <a:moveTo>
                      <a:pt x="1358" y="1"/>
                    </a:moveTo>
                    <a:cubicBezTo>
                      <a:pt x="1333" y="1"/>
                      <a:pt x="1284" y="50"/>
                      <a:pt x="1284" y="75"/>
                    </a:cubicBezTo>
                    <a:cubicBezTo>
                      <a:pt x="1284" y="322"/>
                      <a:pt x="1259" y="569"/>
                      <a:pt x="1210" y="791"/>
                    </a:cubicBezTo>
                    <a:cubicBezTo>
                      <a:pt x="1161" y="1013"/>
                      <a:pt x="1012" y="1186"/>
                      <a:pt x="815" y="1211"/>
                    </a:cubicBezTo>
                    <a:cubicBezTo>
                      <a:pt x="802" y="1212"/>
                      <a:pt x="790" y="1213"/>
                      <a:pt x="777" y="1213"/>
                    </a:cubicBezTo>
                    <a:cubicBezTo>
                      <a:pt x="598" y="1213"/>
                      <a:pt x="461" y="1050"/>
                      <a:pt x="346" y="865"/>
                    </a:cubicBezTo>
                    <a:cubicBezTo>
                      <a:pt x="247" y="643"/>
                      <a:pt x="173" y="396"/>
                      <a:pt x="124" y="174"/>
                    </a:cubicBezTo>
                    <a:cubicBezTo>
                      <a:pt x="124" y="149"/>
                      <a:pt x="74" y="124"/>
                      <a:pt x="50" y="124"/>
                    </a:cubicBezTo>
                    <a:cubicBezTo>
                      <a:pt x="25" y="124"/>
                      <a:pt x="0" y="149"/>
                      <a:pt x="0" y="198"/>
                    </a:cubicBezTo>
                    <a:cubicBezTo>
                      <a:pt x="0" y="445"/>
                      <a:pt x="74" y="717"/>
                      <a:pt x="173" y="964"/>
                    </a:cubicBezTo>
                    <a:cubicBezTo>
                      <a:pt x="222" y="1087"/>
                      <a:pt x="296" y="1211"/>
                      <a:pt x="420" y="1309"/>
                    </a:cubicBezTo>
                    <a:cubicBezTo>
                      <a:pt x="519" y="1408"/>
                      <a:pt x="667" y="1457"/>
                      <a:pt x="840" y="1457"/>
                    </a:cubicBezTo>
                    <a:cubicBezTo>
                      <a:pt x="988" y="1457"/>
                      <a:pt x="1136" y="1359"/>
                      <a:pt x="1235" y="1235"/>
                    </a:cubicBezTo>
                    <a:cubicBezTo>
                      <a:pt x="1333" y="1136"/>
                      <a:pt x="1383" y="988"/>
                      <a:pt x="1432" y="865"/>
                    </a:cubicBezTo>
                    <a:cubicBezTo>
                      <a:pt x="1482" y="593"/>
                      <a:pt x="1482" y="322"/>
                      <a:pt x="1432" y="75"/>
                    </a:cubicBezTo>
                    <a:cubicBezTo>
                      <a:pt x="1432" y="25"/>
                      <a:pt x="1407" y="1"/>
                      <a:pt x="1358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9"/>
              <p:cNvSpPr/>
              <p:nvPr/>
            </p:nvSpPr>
            <p:spPr>
              <a:xfrm>
                <a:off x="446125" y="3415150"/>
                <a:ext cx="37050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433" extrusionOk="0">
                    <a:moveTo>
                      <a:pt x="124" y="0"/>
                    </a:moveTo>
                    <a:cubicBezTo>
                      <a:pt x="74" y="0"/>
                      <a:pt x="25" y="25"/>
                      <a:pt x="25" y="75"/>
                    </a:cubicBezTo>
                    <a:cubicBezTo>
                      <a:pt x="0" y="321"/>
                      <a:pt x="0" y="593"/>
                      <a:pt x="50" y="840"/>
                    </a:cubicBezTo>
                    <a:cubicBezTo>
                      <a:pt x="74" y="988"/>
                      <a:pt x="148" y="1111"/>
                      <a:pt x="222" y="1235"/>
                    </a:cubicBezTo>
                    <a:cubicBezTo>
                      <a:pt x="321" y="1358"/>
                      <a:pt x="469" y="1432"/>
                      <a:pt x="642" y="1432"/>
                    </a:cubicBezTo>
                    <a:cubicBezTo>
                      <a:pt x="790" y="1432"/>
                      <a:pt x="938" y="1383"/>
                      <a:pt x="1062" y="1284"/>
                    </a:cubicBezTo>
                    <a:cubicBezTo>
                      <a:pt x="1161" y="1186"/>
                      <a:pt x="1259" y="1062"/>
                      <a:pt x="1309" y="939"/>
                    </a:cubicBezTo>
                    <a:cubicBezTo>
                      <a:pt x="1407" y="692"/>
                      <a:pt x="1457" y="445"/>
                      <a:pt x="1482" y="173"/>
                    </a:cubicBezTo>
                    <a:cubicBezTo>
                      <a:pt x="1482" y="149"/>
                      <a:pt x="1457" y="124"/>
                      <a:pt x="1432" y="99"/>
                    </a:cubicBezTo>
                    <a:cubicBezTo>
                      <a:pt x="1383" y="99"/>
                      <a:pt x="1358" y="124"/>
                      <a:pt x="1358" y="173"/>
                    </a:cubicBezTo>
                    <a:cubicBezTo>
                      <a:pt x="1309" y="395"/>
                      <a:pt x="1235" y="642"/>
                      <a:pt x="1111" y="840"/>
                    </a:cubicBezTo>
                    <a:cubicBezTo>
                      <a:pt x="1012" y="1062"/>
                      <a:pt x="840" y="1210"/>
                      <a:pt x="642" y="1210"/>
                    </a:cubicBezTo>
                    <a:cubicBezTo>
                      <a:pt x="445" y="1210"/>
                      <a:pt x="321" y="1013"/>
                      <a:pt x="272" y="790"/>
                    </a:cubicBezTo>
                    <a:cubicBezTo>
                      <a:pt x="198" y="544"/>
                      <a:pt x="173" y="321"/>
                      <a:pt x="173" y="75"/>
                    </a:cubicBezTo>
                    <a:cubicBezTo>
                      <a:pt x="173" y="25"/>
                      <a:pt x="148" y="0"/>
                      <a:pt x="124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9"/>
              <p:cNvSpPr/>
              <p:nvPr/>
            </p:nvSpPr>
            <p:spPr>
              <a:xfrm>
                <a:off x="502900" y="4276800"/>
                <a:ext cx="219750" cy="149900"/>
              </a:xfrm>
              <a:custGeom>
                <a:avLst/>
                <a:gdLst/>
                <a:ahLst/>
                <a:cxnLst/>
                <a:rect l="l" t="t" r="r" b="b"/>
                <a:pathLst>
                  <a:path w="8790" h="5996" extrusionOk="0">
                    <a:moveTo>
                      <a:pt x="4173" y="0"/>
                    </a:moveTo>
                    <a:cubicBezTo>
                      <a:pt x="4173" y="0"/>
                      <a:pt x="1136" y="1309"/>
                      <a:pt x="1408" y="1630"/>
                    </a:cubicBezTo>
                    <a:cubicBezTo>
                      <a:pt x="1679" y="1975"/>
                      <a:pt x="2593" y="2123"/>
                      <a:pt x="2593" y="2123"/>
                    </a:cubicBezTo>
                    <a:cubicBezTo>
                      <a:pt x="2593" y="2123"/>
                      <a:pt x="1" y="4790"/>
                      <a:pt x="371" y="5284"/>
                    </a:cubicBezTo>
                    <a:cubicBezTo>
                      <a:pt x="432" y="5365"/>
                      <a:pt x="526" y="5398"/>
                      <a:pt x="642" y="5398"/>
                    </a:cubicBezTo>
                    <a:cubicBezTo>
                      <a:pt x="1232" y="5398"/>
                      <a:pt x="2371" y="4518"/>
                      <a:pt x="2371" y="4518"/>
                    </a:cubicBezTo>
                    <a:lnTo>
                      <a:pt x="2371" y="4518"/>
                    </a:lnTo>
                    <a:cubicBezTo>
                      <a:pt x="2371" y="4518"/>
                      <a:pt x="2168" y="5996"/>
                      <a:pt x="2672" y="5996"/>
                    </a:cubicBezTo>
                    <a:cubicBezTo>
                      <a:pt x="2750" y="5996"/>
                      <a:pt x="2846" y="5960"/>
                      <a:pt x="2963" y="5876"/>
                    </a:cubicBezTo>
                    <a:cubicBezTo>
                      <a:pt x="3852" y="5284"/>
                      <a:pt x="5630" y="3753"/>
                      <a:pt x="5630" y="3753"/>
                    </a:cubicBezTo>
                    <a:lnTo>
                      <a:pt x="5630" y="3753"/>
                    </a:lnTo>
                    <a:cubicBezTo>
                      <a:pt x="5630" y="3753"/>
                      <a:pt x="4843" y="5263"/>
                      <a:pt x="5559" y="5263"/>
                    </a:cubicBezTo>
                    <a:cubicBezTo>
                      <a:pt x="5614" y="5263"/>
                      <a:pt x="5679" y="5254"/>
                      <a:pt x="5753" y="5234"/>
                    </a:cubicBezTo>
                    <a:cubicBezTo>
                      <a:pt x="6790" y="4963"/>
                      <a:pt x="8790" y="1901"/>
                      <a:pt x="8790" y="1901"/>
                    </a:cubicBezTo>
                    <a:lnTo>
                      <a:pt x="4173" y="0"/>
                    </a:lnTo>
                    <a:close/>
                  </a:path>
                </a:pathLst>
              </a:custGeom>
              <a:solidFill>
                <a:srgbClr val="FFCD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6" name="Audio Recording Nov 7, 2021 at 12:07:20 AM" descr="Audio Recording Nov 7, 2021 at 12:07:20 AM">
            <a:hlinkClick r:id="" action="ppaction://media"/>
            <a:extLst>
              <a:ext uri="{FF2B5EF4-FFF2-40B4-BE49-F238E27FC236}">
                <a16:creationId xmlns:a16="http://schemas.microsoft.com/office/drawing/2014/main" id="{E361FAAB-7306-E849-97E4-62D519DABE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54757" y="4330700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38"/>
          <p:cNvSpPr/>
          <p:nvPr/>
        </p:nvSpPr>
        <p:spPr>
          <a:xfrm>
            <a:off x="7415275" y="4763972"/>
            <a:ext cx="2031000" cy="462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38"/>
          <p:cNvSpPr txBox="1">
            <a:spLocks noGrp="1"/>
          </p:cNvSpPr>
          <p:nvPr>
            <p:ph type="title"/>
          </p:nvPr>
        </p:nvSpPr>
        <p:spPr>
          <a:xfrm>
            <a:off x="1644200" y="1785068"/>
            <a:ext cx="517762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/>
              <a:t>into</a:t>
            </a:r>
            <a:endParaRPr sz="12000" dirty="0"/>
          </a:p>
        </p:txBody>
      </p:sp>
      <p:grpSp>
        <p:nvGrpSpPr>
          <p:cNvPr id="998" name="Google Shape;998;p38"/>
          <p:cNvGrpSpPr/>
          <p:nvPr/>
        </p:nvGrpSpPr>
        <p:grpSpPr>
          <a:xfrm>
            <a:off x="7012654" y="1130198"/>
            <a:ext cx="2465926" cy="3889314"/>
            <a:chOff x="7065329" y="1112201"/>
            <a:chExt cx="2465926" cy="3889314"/>
          </a:xfrm>
        </p:grpSpPr>
        <p:sp>
          <p:nvSpPr>
            <p:cNvPr id="999" name="Google Shape;999;p38"/>
            <p:cNvSpPr/>
            <p:nvPr/>
          </p:nvSpPr>
          <p:spPr>
            <a:xfrm flipH="1">
              <a:off x="9089694" y="3128640"/>
              <a:ext cx="361158" cy="677866"/>
            </a:xfrm>
            <a:custGeom>
              <a:avLst/>
              <a:gdLst/>
              <a:ahLst/>
              <a:cxnLst/>
              <a:rect l="l" t="t" r="r" b="b"/>
              <a:pathLst>
                <a:path w="8840" h="16592" fill="none" extrusionOk="0">
                  <a:moveTo>
                    <a:pt x="8839" y="1"/>
                  </a:moveTo>
                  <a:cubicBezTo>
                    <a:pt x="8839" y="1"/>
                    <a:pt x="4617" y="2420"/>
                    <a:pt x="4099" y="7655"/>
                  </a:cubicBezTo>
                  <a:cubicBezTo>
                    <a:pt x="3506" y="13851"/>
                    <a:pt x="642" y="16592"/>
                    <a:pt x="1" y="16592"/>
                  </a:cubicBezTo>
                </a:path>
              </a:pathLst>
            </a:custGeom>
            <a:noFill/>
            <a:ln w="18525" cap="flat" cmpd="sng">
              <a:solidFill>
                <a:srgbClr val="DB872F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8"/>
            <p:cNvSpPr/>
            <p:nvPr/>
          </p:nvSpPr>
          <p:spPr>
            <a:xfrm flipH="1">
              <a:off x="8155095" y="3227060"/>
              <a:ext cx="847905" cy="575075"/>
            </a:xfrm>
            <a:custGeom>
              <a:avLst/>
              <a:gdLst/>
              <a:ahLst/>
              <a:cxnLst/>
              <a:rect l="l" t="t" r="r" b="b"/>
              <a:pathLst>
                <a:path w="20754" h="14076" extrusionOk="0">
                  <a:moveTo>
                    <a:pt x="16397" y="1"/>
                  </a:moveTo>
                  <a:cubicBezTo>
                    <a:pt x="16178" y="1"/>
                    <a:pt x="15946" y="13"/>
                    <a:pt x="15703" y="36"/>
                  </a:cubicBezTo>
                  <a:cubicBezTo>
                    <a:pt x="10617" y="555"/>
                    <a:pt x="0" y="9517"/>
                    <a:pt x="1605" y="13961"/>
                  </a:cubicBezTo>
                  <a:cubicBezTo>
                    <a:pt x="1605" y="13961"/>
                    <a:pt x="2831" y="14076"/>
                    <a:pt x="4616" y="14076"/>
                  </a:cubicBezTo>
                  <a:cubicBezTo>
                    <a:pt x="8621" y="14076"/>
                    <a:pt x="15438" y="13497"/>
                    <a:pt x="17505" y="9739"/>
                  </a:cubicBezTo>
                  <a:cubicBezTo>
                    <a:pt x="20349" y="4568"/>
                    <a:pt x="20754" y="1"/>
                    <a:pt x="16397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8"/>
            <p:cNvSpPr/>
            <p:nvPr/>
          </p:nvSpPr>
          <p:spPr>
            <a:xfrm flipH="1">
              <a:off x="8657979" y="3515741"/>
              <a:ext cx="337953" cy="1465755"/>
            </a:xfrm>
            <a:custGeom>
              <a:avLst/>
              <a:gdLst/>
              <a:ahLst/>
              <a:cxnLst/>
              <a:rect l="l" t="t" r="r" b="b"/>
              <a:pathLst>
                <a:path w="8272" h="35877" extrusionOk="0">
                  <a:moveTo>
                    <a:pt x="4792" y="0"/>
                  </a:moveTo>
                  <a:cubicBezTo>
                    <a:pt x="3064" y="0"/>
                    <a:pt x="988" y="1030"/>
                    <a:pt x="0" y="4352"/>
                  </a:cubicBezTo>
                  <a:cubicBezTo>
                    <a:pt x="0" y="4352"/>
                    <a:pt x="1333" y="17560"/>
                    <a:pt x="1654" y="18350"/>
                  </a:cubicBezTo>
                  <a:cubicBezTo>
                    <a:pt x="1975" y="19140"/>
                    <a:pt x="6197" y="35188"/>
                    <a:pt x="6049" y="35657"/>
                  </a:cubicBezTo>
                  <a:cubicBezTo>
                    <a:pt x="6000" y="35822"/>
                    <a:pt x="6142" y="35877"/>
                    <a:pt x="6354" y="35877"/>
                  </a:cubicBezTo>
                  <a:cubicBezTo>
                    <a:pt x="6779" y="35877"/>
                    <a:pt x="7481" y="35657"/>
                    <a:pt x="7481" y="35657"/>
                  </a:cubicBezTo>
                  <a:cubicBezTo>
                    <a:pt x="7481" y="35657"/>
                    <a:pt x="4370" y="18029"/>
                    <a:pt x="4666" y="17067"/>
                  </a:cubicBezTo>
                  <a:cubicBezTo>
                    <a:pt x="4987" y="16104"/>
                    <a:pt x="8271" y="2549"/>
                    <a:pt x="7456" y="1142"/>
                  </a:cubicBezTo>
                  <a:cubicBezTo>
                    <a:pt x="7114" y="541"/>
                    <a:pt x="6044" y="0"/>
                    <a:pt x="4792" y="0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8"/>
            <p:cNvSpPr/>
            <p:nvPr/>
          </p:nvSpPr>
          <p:spPr>
            <a:xfrm flipH="1">
              <a:off x="7949921" y="3233556"/>
              <a:ext cx="266334" cy="1710803"/>
            </a:xfrm>
            <a:custGeom>
              <a:avLst/>
              <a:gdLst/>
              <a:ahLst/>
              <a:cxnLst/>
              <a:rect l="l" t="t" r="r" b="b"/>
              <a:pathLst>
                <a:path w="6519" h="41875" extrusionOk="0">
                  <a:moveTo>
                    <a:pt x="4395" y="1"/>
                  </a:moveTo>
                  <a:cubicBezTo>
                    <a:pt x="4395" y="1"/>
                    <a:pt x="1260" y="5753"/>
                    <a:pt x="618" y="7654"/>
                  </a:cubicBezTo>
                  <a:cubicBezTo>
                    <a:pt x="1" y="9580"/>
                    <a:pt x="2593" y="21480"/>
                    <a:pt x="2939" y="26739"/>
                  </a:cubicBezTo>
                  <a:cubicBezTo>
                    <a:pt x="3284" y="31973"/>
                    <a:pt x="4149" y="41206"/>
                    <a:pt x="4149" y="41206"/>
                  </a:cubicBezTo>
                  <a:cubicBezTo>
                    <a:pt x="4149" y="41206"/>
                    <a:pt x="5079" y="41875"/>
                    <a:pt x="5708" y="41875"/>
                  </a:cubicBezTo>
                  <a:cubicBezTo>
                    <a:pt x="5943" y="41875"/>
                    <a:pt x="6135" y="41782"/>
                    <a:pt x="6222" y="41527"/>
                  </a:cubicBezTo>
                  <a:cubicBezTo>
                    <a:pt x="6519" y="40565"/>
                    <a:pt x="5210" y="32615"/>
                    <a:pt x="4889" y="30220"/>
                  </a:cubicBezTo>
                  <a:cubicBezTo>
                    <a:pt x="4544" y="27850"/>
                    <a:pt x="5185" y="26418"/>
                    <a:pt x="5753" y="13678"/>
                  </a:cubicBezTo>
                  <a:cubicBezTo>
                    <a:pt x="6321" y="1038"/>
                    <a:pt x="4395" y="1"/>
                    <a:pt x="4395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8"/>
            <p:cNvSpPr/>
            <p:nvPr/>
          </p:nvSpPr>
          <p:spPr>
            <a:xfrm flipH="1">
              <a:off x="7065329" y="1112201"/>
              <a:ext cx="2173690" cy="3888579"/>
            </a:xfrm>
            <a:custGeom>
              <a:avLst/>
              <a:gdLst/>
              <a:ahLst/>
              <a:cxnLst/>
              <a:rect l="l" t="t" r="r" b="b"/>
              <a:pathLst>
                <a:path w="53205" h="95180" extrusionOk="0">
                  <a:moveTo>
                    <a:pt x="42340" y="1"/>
                  </a:moveTo>
                  <a:cubicBezTo>
                    <a:pt x="41840" y="1"/>
                    <a:pt x="41312" y="143"/>
                    <a:pt x="40786" y="473"/>
                  </a:cubicBezTo>
                  <a:cubicBezTo>
                    <a:pt x="38737" y="1757"/>
                    <a:pt x="37453" y="1140"/>
                    <a:pt x="37157" y="4152"/>
                  </a:cubicBezTo>
                  <a:cubicBezTo>
                    <a:pt x="36836" y="7188"/>
                    <a:pt x="33701" y="13237"/>
                    <a:pt x="32911" y="16891"/>
                  </a:cubicBezTo>
                  <a:cubicBezTo>
                    <a:pt x="32121" y="20545"/>
                    <a:pt x="28195" y="27112"/>
                    <a:pt x="25035" y="30470"/>
                  </a:cubicBezTo>
                  <a:cubicBezTo>
                    <a:pt x="21850" y="33852"/>
                    <a:pt x="20295" y="39876"/>
                    <a:pt x="16986" y="42765"/>
                  </a:cubicBezTo>
                  <a:cubicBezTo>
                    <a:pt x="16048" y="43580"/>
                    <a:pt x="6000" y="44740"/>
                    <a:pt x="3012" y="49036"/>
                  </a:cubicBezTo>
                  <a:cubicBezTo>
                    <a:pt x="0" y="53357"/>
                    <a:pt x="519" y="60023"/>
                    <a:pt x="1482" y="63207"/>
                  </a:cubicBezTo>
                  <a:cubicBezTo>
                    <a:pt x="2272" y="65800"/>
                    <a:pt x="2716" y="68466"/>
                    <a:pt x="2815" y="71157"/>
                  </a:cubicBezTo>
                  <a:cubicBezTo>
                    <a:pt x="2815" y="72589"/>
                    <a:pt x="2518" y="76243"/>
                    <a:pt x="2839" y="78959"/>
                  </a:cubicBezTo>
                  <a:cubicBezTo>
                    <a:pt x="3185" y="81650"/>
                    <a:pt x="3728" y="95180"/>
                    <a:pt x="3728" y="95180"/>
                  </a:cubicBezTo>
                  <a:lnTo>
                    <a:pt x="5629" y="95180"/>
                  </a:lnTo>
                  <a:cubicBezTo>
                    <a:pt x="5629" y="95180"/>
                    <a:pt x="5876" y="78465"/>
                    <a:pt x="6814" y="75453"/>
                  </a:cubicBezTo>
                  <a:cubicBezTo>
                    <a:pt x="7753" y="72416"/>
                    <a:pt x="11530" y="65380"/>
                    <a:pt x="10542" y="61899"/>
                  </a:cubicBezTo>
                  <a:lnTo>
                    <a:pt x="10542" y="61899"/>
                  </a:lnTo>
                  <a:cubicBezTo>
                    <a:pt x="10543" y="61899"/>
                    <a:pt x="11538" y="61974"/>
                    <a:pt x="12921" y="61974"/>
                  </a:cubicBezTo>
                  <a:cubicBezTo>
                    <a:pt x="15894" y="61974"/>
                    <a:pt x="20661" y="61629"/>
                    <a:pt x="21183" y="59455"/>
                  </a:cubicBezTo>
                  <a:cubicBezTo>
                    <a:pt x="21183" y="59455"/>
                    <a:pt x="22171" y="66121"/>
                    <a:pt x="22986" y="68195"/>
                  </a:cubicBezTo>
                  <a:cubicBezTo>
                    <a:pt x="23800" y="70244"/>
                    <a:pt x="23874" y="85205"/>
                    <a:pt x="23257" y="87427"/>
                  </a:cubicBezTo>
                  <a:cubicBezTo>
                    <a:pt x="22615" y="89674"/>
                    <a:pt x="23282" y="93970"/>
                    <a:pt x="23282" y="93970"/>
                  </a:cubicBezTo>
                  <a:lnTo>
                    <a:pt x="25356" y="93476"/>
                  </a:lnTo>
                  <a:cubicBezTo>
                    <a:pt x="25356" y="93476"/>
                    <a:pt x="25109" y="78687"/>
                    <a:pt x="25899" y="75972"/>
                  </a:cubicBezTo>
                  <a:cubicBezTo>
                    <a:pt x="26664" y="73256"/>
                    <a:pt x="28220" y="62911"/>
                    <a:pt x="29479" y="60195"/>
                  </a:cubicBezTo>
                  <a:cubicBezTo>
                    <a:pt x="30738" y="57480"/>
                    <a:pt x="31874" y="54394"/>
                    <a:pt x="30837" y="49851"/>
                  </a:cubicBezTo>
                  <a:cubicBezTo>
                    <a:pt x="30540" y="48419"/>
                    <a:pt x="29676" y="44913"/>
                    <a:pt x="29874" y="44444"/>
                  </a:cubicBezTo>
                  <a:cubicBezTo>
                    <a:pt x="30960" y="41728"/>
                    <a:pt x="35997" y="31680"/>
                    <a:pt x="36935" y="28816"/>
                  </a:cubicBezTo>
                  <a:cubicBezTo>
                    <a:pt x="38441" y="24224"/>
                    <a:pt x="38589" y="24248"/>
                    <a:pt x="41453" y="9213"/>
                  </a:cubicBezTo>
                  <a:cubicBezTo>
                    <a:pt x="41453" y="9213"/>
                    <a:pt x="45428" y="8719"/>
                    <a:pt x="47329" y="7756"/>
                  </a:cubicBezTo>
                  <a:cubicBezTo>
                    <a:pt x="47632" y="7603"/>
                    <a:pt x="47948" y="7542"/>
                    <a:pt x="48269" y="7542"/>
                  </a:cubicBezTo>
                  <a:cubicBezTo>
                    <a:pt x="49477" y="7542"/>
                    <a:pt x="50748" y="8403"/>
                    <a:pt x="51618" y="8403"/>
                  </a:cubicBezTo>
                  <a:cubicBezTo>
                    <a:pt x="51966" y="8403"/>
                    <a:pt x="52250" y="8265"/>
                    <a:pt x="52440" y="7880"/>
                  </a:cubicBezTo>
                  <a:cubicBezTo>
                    <a:pt x="53205" y="6300"/>
                    <a:pt x="52884" y="3115"/>
                    <a:pt x="50810" y="3115"/>
                  </a:cubicBezTo>
                  <a:cubicBezTo>
                    <a:pt x="49642" y="3129"/>
                    <a:pt x="48130" y="3495"/>
                    <a:pt x="46970" y="3495"/>
                  </a:cubicBezTo>
                  <a:cubicBezTo>
                    <a:pt x="46070" y="3495"/>
                    <a:pt x="45381" y="3274"/>
                    <a:pt x="45230" y="2497"/>
                  </a:cubicBezTo>
                  <a:cubicBezTo>
                    <a:pt x="44992" y="1195"/>
                    <a:pt x="43785" y="1"/>
                    <a:pt x="423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8"/>
            <p:cNvSpPr/>
            <p:nvPr/>
          </p:nvSpPr>
          <p:spPr>
            <a:xfrm flipH="1">
              <a:off x="7597874" y="1247472"/>
              <a:ext cx="304901" cy="134576"/>
            </a:xfrm>
            <a:custGeom>
              <a:avLst/>
              <a:gdLst/>
              <a:ahLst/>
              <a:cxnLst/>
              <a:rect l="l" t="t" r="r" b="b"/>
              <a:pathLst>
                <a:path w="7463" h="3294" extrusionOk="0">
                  <a:moveTo>
                    <a:pt x="6347" y="1"/>
                  </a:moveTo>
                  <a:cubicBezTo>
                    <a:pt x="4763" y="1"/>
                    <a:pt x="1" y="370"/>
                    <a:pt x="129" y="1334"/>
                  </a:cubicBezTo>
                  <a:cubicBezTo>
                    <a:pt x="261" y="2178"/>
                    <a:pt x="2230" y="3293"/>
                    <a:pt x="3786" y="3293"/>
                  </a:cubicBezTo>
                  <a:cubicBezTo>
                    <a:pt x="4278" y="3293"/>
                    <a:pt x="4729" y="3181"/>
                    <a:pt x="5067" y="2914"/>
                  </a:cubicBezTo>
                  <a:cubicBezTo>
                    <a:pt x="6499" y="1779"/>
                    <a:pt x="7462" y="199"/>
                    <a:pt x="6820" y="26"/>
                  </a:cubicBezTo>
                  <a:cubicBezTo>
                    <a:pt x="6755" y="10"/>
                    <a:pt x="6588" y="1"/>
                    <a:pt x="6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8"/>
            <p:cNvSpPr/>
            <p:nvPr/>
          </p:nvSpPr>
          <p:spPr>
            <a:xfrm flipH="1">
              <a:off x="7073091" y="1226064"/>
              <a:ext cx="186952" cy="239941"/>
            </a:xfrm>
            <a:custGeom>
              <a:avLst/>
              <a:gdLst/>
              <a:ahLst/>
              <a:cxnLst/>
              <a:rect l="l" t="t" r="r" b="b"/>
              <a:pathLst>
                <a:path w="4576" h="5873" extrusionOk="0">
                  <a:moveTo>
                    <a:pt x="3089" y="0"/>
                  </a:moveTo>
                  <a:cubicBezTo>
                    <a:pt x="2877" y="0"/>
                    <a:pt x="2637" y="93"/>
                    <a:pt x="2371" y="328"/>
                  </a:cubicBezTo>
                  <a:cubicBezTo>
                    <a:pt x="1112" y="1463"/>
                    <a:pt x="2075" y="3216"/>
                    <a:pt x="2075" y="3216"/>
                  </a:cubicBezTo>
                  <a:cubicBezTo>
                    <a:pt x="2075" y="3216"/>
                    <a:pt x="1" y="4179"/>
                    <a:pt x="1927" y="5438"/>
                  </a:cubicBezTo>
                  <a:cubicBezTo>
                    <a:pt x="2389" y="5744"/>
                    <a:pt x="2786" y="5873"/>
                    <a:pt x="3119" y="5873"/>
                  </a:cubicBezTo>
                  <a:cubicBezTo>
                    <a:pt x="4155" y="5873"/>
                    <a:pt x="4576" y="4632"/>
                    <a:pt x="4445" y="3661"/>
                  </a:cubicBezTo>
                  <a:cubicBezTo>
                    <a:pt x="4346" y="2871"/>
                    <a:pt x="4297" y="2081"/>
                    <a:pt x="4297" y="1291"/>
                  </a:cubicBezTo>
                  <a:cubicBezTo>
                    <a:pt x="4297" y="1291"/>
                    <a:pt x="3882" y="0"/>
                    <a:pt x="30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8"/>
            <p:cNvSpPr/>
            <p:nvPr/>
          </p:nvSpPr>
          <p:spPr>
            <a:xfrm flipH="1">
              <a:off x="7335626" y="1353817"/>
              <a:ext cx="71660" cy="68269"/>
            </a:xfrm>
            <a:custGeom>
              <a:avLst/>
              <a:gdLst/>
              <a:ahLst/>
              <a:cxnLst/>
              <a:rect l="l" t="t" r="r" b="b"/>
              <a:pathLst>
                <a:path w="1754" h="1671" extrusionOk="0">
                  <a:moveTo>
                    <a:pt x="1021" y="275"/>
                  </a:moveTo>
                  <a:lnTo>
                    <a:pt x="1021" y="275"/>
                  </a:lnTo>
                  <a:cubicBezTo>
                    <a:pt x="1018" y="277"/>
                    <a:pt x="1016" y="278"/>
                    <a:pt x="1014" y="279"/>
                  </a:cubicBezTo>
                  <a:lnTo>
                    <a:pt x="1014" y="279"/>
                  </a:lnTo>
                  <a:cubicBezTo>
                    <a:pt x="1013" y="278"/>
                    <a:pt x="1011" y="278"/>
                    <a:pt x="1010" y="277"/>
                  </a:cubicBezTo>
                  <a:lnTo>
                    <a:pt x="1010" y="277"/>
                  </a:lnTo>
                  <a:lnTo>
                    <a:pt x="1021" y="275"/>
                  </a:lnTo>
                  <a:close/>
                  <a:moveTo>
                    <a:pt x="836" y="1108"/>
                  </a:moveTo>
                  <a:cubicBezTo>
                    <a:pt x="839" y="1109"/>
                    <a:pt x="842" y="1109"/>
                    <a:pt x="845" y="1110"/>
                  </a:cubicBezTo>
                  <a:lnTo>
                    <a:pt x="845" y="1110"/>
                  </a:lnTo>
                  <a:lnTo>
                    <a:pt x="840" y="1111"/>
                  </a:lnTo>
                  <a:lnTo>
                    <a:pt x="840" y="1111"/>
                  </a:lnTo>
                  <a:lnTo>
                    <a:pt x="831" y="1108"/>
                  </a:lnTo>
                  <a:lnTo>
                    <a:pt x="831" y="1108"/>
                  </a:lnTo>
                  <a:cubicBezTo>
                    <a:pt x="833" y="1108"/>
                    <a:pt x="834" y="1108"/>
                    <a:pt x="836" y="1108"/>
                  </a:cubicBezTo>
                  <a:close/>
                  <a:moveTo>
                    <a:pt x="678" y="0"/>
                  </a:moveTo>
                  <a:cubicBezTo>
                    <a:pt x="634" y="0"/>
                    <a:pt x="589" y="6"/>
                    <a:pt x="543" y="15"/>
                  </a:cubicBezTo>
                  <a:cubicBezTo>
                    <a:pt x="420" y="40"/>
                    <a:pt x="321" y="114"/>
                    <a:pt x="272" y="237"/>
                  </a:cubicBezTo>
                  <a:cubicBezTo>
                    <a:pt x="267" y="247"/>
                    <a:pt x="262" y="258"/>
                    <a:pt x="258" y="268"/>
                  </a:cubicBezTo>
                  <a:lnTo>
                    <a:pt x="258" y="268"/>
                  </a:lnTo>
                  <a:cubicBezTo>
                    <a:pt x="141" y="321"/>
                    <a:pt x="49" y="441"/>
                    <a:pt x="25" y="583"/>
                  </a:cubicBezTo>
                  <a:cubicBezTo>
                    <a:pt x="0" y="706"/>
                    <a:pt x="0" y="855"/>
                    <a:pt x="25" y="978"/>
                  </a:cubicBezTo>
                  <a:cubicBezTo>
                    <a:pt x="50" y="1052"/>
                    <a:pt x="74" y="1126"/>
                    <a:pt x="99" y="1176"/>
                  </a:cubicBezTo>
                  <a:cubicBezTo>
                    <a:pt x="123" y="1199"/>
                    <a:pt x="124" y="1223"/>
                    <a:pt x="145" y="1246"/>
                  </a:cubicBezTo>
                  <a:lnTo>
                    <a:pt x="145" y="1246"/>
                  </a:lnTo>
                  <a:cubicBezTo>
                    <a:pt x="179" y="1311"/>
                    <a:pt x="222" y="1373"/>
                    <a:pt x="272" y="1422"/>
                  </a:cubicBezTo>
                  <a:cubicBezTo>
                    <a:pt x="395" y="1521"/>
                    <a:pt x="519" y="1595"/>
                    <a:pt x="667" y="1645"/>
                  </a:cubicBezTo>
                  <a:cubicBezTo>
                    <a:pt x="702" y="1662"/>
                    <a:pt x="740" y="1670"/>
                    <a:pt x="780" y="1670"/>
                  </a:cubicBezTo>
                  <a:cubicBezTo>
                    <a:pt x="823" y="1670"/>
                    <a:pt x="868" y="1661"/>
                    <a:pt x="913" y="1644"/>
                  </a:cubicBezTo>
                  <a:lnTo>
                    <a:pt x="913" y="1644"/>
                  </a:lnTo>
                  <a:cubicBezTo>
                    <a:pt x="988" y="1642"/>
                    <a:pt x="1062" y="1632"/>
                    <a:pt x="1136" y="1595"/>
                  </a:cubicBezTo>
                  <a:cubicBezTo>
                    <a:pt x="1259" y="1546"/>
                    <a:pt x="1383" y="1497"/>
                    <a:pt x="1482" y="1398"/>
                  </a:cubicBezTo>
                  <a:cubicBezTo>
                    <a:pt x="1556" y="1324"/>
                    <a:pt x="1605" y="1250"/>
                    <a:pt x="1654" y="1151"/>
                  </a:cubicBezTo>
                  <a:cubicBezTo>
                    <a:pt x="1729" y="1027"/>
                    <a:pt x="1753" y="855"/>
                    <a:pt x="1704" y="706"/>
                  </a:cubicBezTo>
                  <a:cubicBezTo>
                    <a:pt x="1654" y="632"/>
                    <a:pt x="1605" y="558"/>
                    <a:pt x="1556" y="484"/>
                  </a:cubicBezTo>
                  <a:cubicBezTo>
                    <a:pt x="1552" y="481"/>
                    <a:pt x="1549" y="477"/>
                    <a:pt x="1545" y="473"/>
                  </a:cubicBezTo>
                  <a:lnTo>
                    <a:pt x="1545" y="473"/>
                  </a:lnTo>
                  <a:cubicBezTo>
                    <a:pt x="1510" y="419"/>
                    <a:pt x="1464" y="371"/>
                    <a:pt x="1408" y="336"/>
                  </a:cubicBezTo>
                  <a:cubicBezTo>
                    <a:pt x="1287" y="246"/>
                    <a:pt x="1158" y="192"/>
                    <a:pt x="1030" y="164"/>
                  </a:cubicBezTo>
                  <a:lnTo>
                    <a:pt x="1030" y="164"/>
                  </a:lnTo>
                  <a:cubicBezTo>
                    <a:pt x="994" y="122"/>
                    <a:pt x="947" y="88"/>
                    <a:pt x="889" y="65"/>
                  </a:cubicBezTo>
                  <a:cubicBezTo>
                    <a:pt x="827" y="18"/>
                    <a:pt x="754" y="0"/>
                    <a:pt x="6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8"/>
            <p:cNvSpPr/>
            <p:nvPr/>
          </p:nvSpPr>
          <p:spPr>
            <a:xfrm flipH="1">
              <a:off x="7454677" y="1308836"/>
              <a:ext cx="120767" cy="88941"/>
            </a:xfrm>
            <a:custGeom>
              <a:avLst/>
              <a:gdLst/>
              <a:ahLst/>
              <a:cxnLst/>
              <a:rect l="l" t="t" r="r" b="b"/>
              <a:pathLst>
                <a:path w="2956" h="2177" extrusionOk="0">
                  <a:moveTo>
                    <a:pt x="975" y="0"/>
                  </a:moveTo>
                  <a:cubicBezTo>
                    <a:pt x="721" y="0"/>
                    <a:pt x="503" y="145"/>
                    <a:pt x="392" y="357"/>
                  </a:cubicBezTo>
                  <a:lnTo>
                    <a:pt x="392" y="357"/>
                  </a:lnTo>
                  <a:cubicBezTo>
                    <a:pt x="240" y="388"/>
                    <a:pt x="124" y="501"/>
                    <a:pt x="67" y="672"/>
                  </a:cubicBezTo>
                  <a:cubicBezTo>
                    <a:pt x="1" y="805"/>
                    <a:pt x="34" y="979"/>
                    <a:pt x="132" y="1121"/>
                  </a:cubicBezTo>
                  <a:lnTo>
                    <a:pt x="132" y="1121"/>
                  </a:lnTo>
                  <a:cubicBezTo>
                    <a:pt x="133" y="1145"/>
                    <a:pt x="136" y="1168"/>
                    <a:pt x="141" y="1190"/>
                  </a:cubicBezTo>
                  <a:cubicBezTo>
                    <a:pt x="240" y="1610"/>
                    <a:pt x="586" y="1931"/>
                    <a:pt x="1006" y="2005"/>
                  </a:cubicBezTo>
                  <a:cubicBezTo>
                    <a:pt x="1041" y="2007"/>
                    <a:pt x="1077" y="2008"/>
                    <a:pt x="1112" y="2008"/>
                  </a:cubicBezTo>
                  <a:cubicBezTo>
                    <a:pt x="1164" y="2008"/>
                    <a:pt x="1215" y="2006"/>
                    <a:pt x="1266" y="2002"/>
                  </a:cubicBezTo>
                  <a:lnTo>
                    <a:pt x="1266" y="2002"/>
                  </a:lnTo>
                  <a:cubicBezTo>
                    <a:pt x="1463" y="2110"/>
                    <a:pt x="1678" y="2176"/>
                    <a:pt x="1892" y="2176"/>
                  </a:cubicBezTo>
                  <a:cubicBezTo>
                    <a:pt x="2018" y="2176"/>
                    <a:pt x="2143" y="2153"/>
                    <a:pt x="2265" y="2104"/>
                  </a:cubicBezTo>
                  <a:cubicBezTo>
                    <a:pt x="2586" y="1980"/>
                    <a:pt x="2808" y="1733"/>
                    <a:pt x="2882" y="1412"/>
                  </a:cubicBezTo>
                  <a:cubicBezTo>
                    <a:pt x="2956" y="1067"/>
                    <a:pt x="2857" y="721"/>
                    <a:pt x="2610" y="474"/>
                  </a:cubicBezTo>
                  <a:cubicBezTo>
                    <a:pt x="2404" y="245"/>
                    <a:pt x="2092" y="101"/>
                    <a:pt x="1772" y="101"/>
                  </a:cubicBezTo>
                  <a:cubicBezTo>
                    <a:pt x="1747" y="101"/>
                    <a:pt x="1722" y="102"/>
                    <a:pt x="1697" y="104"/>
                  </a:cubicBezTo>
                  <a:cubicBezTo>
                    <a:pt x="1632" y="104"/>
                    <a:pt x="1567" y="108"/>
                    <a:pt x="1503" y="115"/>
                  </a:cubicBezTo>
                  <a:lnTo>
                    <a:pt x="1503" y="115"/>
                  </a:lnTo>
                  <a:cubicBezTo>
                    <a:pt x="1360" y="61"/>
                    <a:pt x="1210" y="24"/>
                    <a:pt x="1055" y="5"/>
                  </a:cubicBezTo>
                  <a:cubicBezTo>
                    <a:pt x="1028" y="2"/>
                    <a:pt x="1001" y="0"/>
                    <a:pt x="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8"/>
            <p:cNvSpPr/>
            <p:nvPr/>
          </p:nvSpPr>
          <p:spPr>
            <a:xfrm flipH="1">
              <a:off x="7594851" y="1415712"/>
              <a:ext cx="96867" cy="119297"/>
            </a:xfrm>
            <a:custGeom>
              <a:avLst/>
              <a:gdLst/>
              <a:ahLst/>
              <a:cxnLst/>
              <a:rect l="l" t="t" r="r" b="b"/>
              <a:pathLst>
                <a:path w="2371" h="2920" extrusionOk="0">
                  <a:moveTo>
                    <a:pt x="1050" y="0"/>
                  </a:moveTo>
                  <a:cubicBezTo>
                    <a:pt x="901" y="0"/>
                    <a:pt x="757" y="71"/>
                    <a:pt x="673" y="218"/>
                  </a:cubicBezTo>
                  <a:lnTo>
                    <a:pt x="673" y="218"/>
                  </a:lnTo>
                  <a:cubicBezTo>
                    <a:pt x="474" y="328"/>
                    <a:pt x="333" y="530"/>
                    <a:pt x="322" y="765"/>
                  </a:cubicBezTo>
                  <a:lnTo>
                    <a:pt x="322" y="765"/>
                  </a:lnTo>
                  <a:cubicBezTo>
                    <a:pt x="275" y="819"/>
                    <a:pt x="233" y="878"/>
                    <a:pt x="198" y="944"/>
                  </a:cubicBezTo>
                  <a:cubicBezTo>
                    <a:pt x="0" y="1290"/>
                    <a:pt x="25" y="1710"/>
                    <a:pt x="222" y="2031"/>
                  </a:cubicBezTo>
                  <a:cubicBezTo>
                    <a:pt x="270" y="2088"/>
                    <a:pt x="319" y="2144"/>
                    <a:pt x="371" y="2199"/>
                  </a:cubicBezTo>
                  <a:lnTo>
                    <a:pt x="371" y="2199"/>
                  </a:lnTo>
                  <a:cubicBezTo>
                    <a:pt x="407" y="2312"/>
                    <a:pt x="456" y="2420"/>
                    <a:pt x="519" y="2524"/>
                  </a:cubicBezTo>
                  <a:cubicBezTo>
                    <a:pt x="691" y="2771"/>
                    <a:pt x="963" y="2919"/>
                    <a:pt x="1259" y="2919"/>
                  </a:cubicBezTo>
                  <a:cubicBezTo>
                    <a:pt x="1753" y="2895"/>
                    <a:pt x="2173" y="2549"/>
                    <a:pt x="2296" y="2055"/>
                  </a:cubicBezTo>
                  <a:cubicBezTo>
                    <a:pt x="2370" y="1512"/>
                    <a:pt x="2173" y="969"/>
                    <a:pt x="1753" y="599"/>
                  </a:cubicBezTo>
                  <a:cubicBezTo>
                    <a:pt x="1745" y="590"/>
                    <a:pt x="1738" y="582"/>
                    <a:pt x="1730" y="573"/>
                  </a:cubicBezTo>
                  <a:lnTo>
                    <a:pt x="1730" y="573"/>
                  </a:lnTo>
                  <a:cubicBezTo>
                    <a:pt x="1637" y="413"/>
                    <a:pt x="1521" y="263"/>
                    <a:pt x="1383" y="130"/>
                  </a:cubicBezTo>
                  <a:cubicBezTo>
                    <a:pt x="1286" y="44"/>
                    <a:pt x="1167" y="0"/>
                    <a:pt x="10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8"/>
            <p:cNvSpPr/>
            <p:nvPr/>
          </p:nvSpPr>
          <p:spPr>
            <a:xfrm flipH="1">
              <a:off x="7707447" y="1545631"/>
              <a:ext cx="89186" cy="132207"/>
            </a:xfrm>
            <a:custGeom>
              <a:avLst/>
              <a:gdLst/>
              <a:ahLst/>
              <a:cxnLst/>
              <a:rect l="l" t="t" r="r" b="b"/>
              <a:pathLst>
                <a:path w="2183" h="3236" extrusionOk="0">
                  <a:moveTo>
                    <a:pt x="1510" y="1"/>
                  </a:moveTo>
                  <a:cubicBezTo>
                    <a:pt x="1434" y="1"/>
                    <a:pt x="1357" y="20"/>
                    <a:pt x="1284" y="60"/>
                  </a:cubicBezTo>
                  <a:cubicBezTo>
                    <a:pt x="1220" y="105"/>
                    <a:pt x="1159" y="152"/>
                    <a:pt x="1101" y="202"/>
                  </a:cubicBezTo>
                  <a:lnTo>
                    <a:pt x="1101" y="202"/>
                  </a:lnTo>
                  <a:cubicBezTo>
                    <a:pt x="1082" y="203"/>
                    <a:pt x="1063" y="205"/>
                    <a:pt x="1044" y="207"/>
                  </a:cubicBezTo>
                  <a:lnTo>
                    <a:pt x="1044" y="207"/>
                  </a:lnTo>
                  <a:cubicBezTo>
                    <a:pt x="994" y="164"/>
                    <a:pt x="933" y="130"/>
                    <a:pt x="865" y="110"/>
                  </a:cubicBezTo>
                  <a:cubicBezTo>
                    <a:pt x="832" y="103"/>
                    <a:pt x="799" y="99"/>
                    <a:pt x="766" y="99"/>
                  </a:cubicBezTo>
                  <a:cubicBezTo>
                    <a:pt x="574" y="99"/>
                    <a:pt x="385" y="220"/>
                    <a:pt x="321" y="431"/>
                  </a:cubicBezTo>
                  <a:lnTo>
                    <a:pt x="297" y="406"/>
                  </a:lnTo>
                  <a:lnTo>
                    <a:pt x="297" y="406"/>
                  </a:lnTo>
                  <a:cubicBezTo>
                    <a:pt x="0" y="1246"/>
                    <a:pt x="50" y="2184"/>
                    <a:pt x="420" y="3023"/>
                  </a:cubicBezTo>
                  <a:cubicBezTo>
                    <a:pt x="469" y="3122"/>
                    <a:pt x="568" y="3196"/>
                    <a:pt x="692" y="3221"/>
                  </a:cubicBezTo>
                  <a:cubicBezTo>
                    <a:pt x="728" y="3230"/>
                    <a:pt x="771" y="3235"/>
                    <a:pt x="815" y="3235"/>
                  </a:cubicBezTo>
                  <a:cubicBezTo>
                    <a:pt x="892" y="3235"/>
                    <a:pt x="975" y="3218"/>
                    <a:pt x="1037" y="3171"/>
                  </a:cubicBezTo>
                  <a:cubicBezTo>
                    <a:pt x="1576" y="2856"/>
                    <a:pt x="1884" y="2316"/>
                    <a:pt x="1931" y="1751"/>
                  </a:cubicBezTo>
                  <a:lnTo>
                    <a:pt x="1931" y="1751"/>
                  </a:lnTo>
                  <a:cubicBezTo>
                    <a:pt x="2166" y="1295"/>
                    <a:pt x="2182" y="728"/>
                    <a:pt x="1901" y="233"/>
                  </a:cubicBezTo>
                  <a:cubicBezTo>
                    <a:pt x="1818" y="83"/>
                    <a:pt x="1668" y="1"/>
                    <a:pt x="1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8"/>
            <p:cNvSpPr/>
            <p:nvPr/>
          </p:nvSpPr>
          <p:spPr>
            <a:xfrm flipH="1">
              <a:off x="7625124" y="1719306"/>
              <a:ext cx="99890" cy="112188"/>
            </a:xfrm>
            <a:custGeom>
              <a:avLst/>
              <a:gdLst/>
              <a:ahLst/>
              <a:cxnLst/>
              <a:rect l="l" t="t" r="r" b="b"/>
              <a:pathLst>
                <a:path w="2445" h="2746" extrusionOk="0">
                  <a:moveTo>
                    <a:pt x="1445" y="0"/>
                  </a:moveTo>
                  <a:cubicBezTo>
                    <a:pt x="1388" y="0"/>
                    <a:pt x="1332" y="10"/>
                    <a:pt x="1277" y="31"/>
                  </a:cubicBezTo>
                  <a:lnTo>
                    <a:pt x="1277" y="31"/>
                  </a:lnTo>
                  <a:cubicBezTo>
                    <a:pt x="1001" y="48"/>
                    <a:pt x="736" y="185"/>
                    <a:pt x="543" y="377"/>
                  </a:cubicBezTo>
                  <a:cubicBezTo>
                    <a:pt x="541" y="379"/>
                    <a:pt x="539" y="381"/>
                    <a:pt x="537" y="383"/>
                  </a:cubicBezTo>
                  <a:lnTo>
                    <a:pt x="537" y="383"/>
                  </a:lnTo>
                  <a:cubicBezTo>
                    <a:pt x="496" y="418"/>
                    <a:pt x="457" y="457"/>
                    <a:pt x="420" y="500"/>
                  </a:cubicBezTo>
                  <a:cubicBezTo>
                    <a:pt x="301" y="634"/>
                    <a:pt x="218" y="795"/>
                    <a:pt x="176" y="961"/>
                  </a:cubicBezTo>
                  <a:lnTo>
                    <a:pt x="176" y="961"/>
                  </a:lnTo>
                  <a:cubicBezTo>
                    <a:pt x="175" y="964"/>
                    <a:pt x="174" y="967"/>
                    <a:pt x="173" y="969"/>
                  </a:cubicBezTo>
                  <a:cubicBezTo>
                    <a:pt x="99" y="1216"/>
                    <a:pt x="50" y="1488"/>
                    <a:pt x="25" y="1735"/>
                  </a:cubicBezTo>
                  <a:cubicBezTo>
                    <a:pt x="0" y="1883"/>
                    <a:pt x="0" y="2031"/>
                    <a:pt x="25" y="2179"/>
                  </a:cubicBezTo>
                  <a:cubicBezTo>
                    <a:pt x="50" y="2377"/>
                    <a:pt x="173" y="2550"/>
                    <a:pt x="346" y="2648"/>
                  </a:cubicBezTo>
                  <a:cubicBezTo>
                    <a:pt x="466" y="2714"/>
                    <a:pt x="601" y="2746"/>
                    <a:pt x="737" y="2746"/>
                  </a:cubicBezTo>
                  <a:cubicBezTo>
                    <a:pt x="909" y="2746"/>
                    <a:pt x="1083" y="2695"/>
                    <a:pt x="1235" y="2599"/>
                  </a:cubicBezTo>
                  <a:cubicBezTo>
                    <a:pt x="1432" y="2475"/>
                    <a:pt x="1630" y="2327"/>
                    <a:pt x="1803" y="2130"/>
                  </a:cubicBezTo>
                  <a:cubicBezTo>
                    <a:pt x="1982" y="1927"/>
                    <a:pt x="2142" y="1705"/>
                    <a:pt x="2225" y="1443"/>
                  </a:cubicBezTo>
                  <a:lnTo>
                    <a:pt x="2225" y="1443"/>
                  </a:lnTo>
                  <a:cubicBezTo>
                    <a:pt x="2316" y="1266"/>
                    <a:pt x="2382" y="1074"/>
                    <a:pt x="2420" y="871"/>
                  </a:cubicBezTo>
                  <a:cubicBezTo>
                    <a:pt x="2445" y="747"/>
                    <a:pt x="2445" y="624"/>
                    <a:pt x="2370" y="525"/>
                  </a:cubicBezTo>
                  <a:cubicBezTo>
                    <a:pt x="2321" y="426"/>
                    <a:pt x="2222" y="352"/>
                    <a:pt x="2099" y="303"/>
                  </a:cubicBezTo>
                  <a:cubicBezTo>
                    <a:pt x="2041" y="282"/>
                    <a:pt x="1980" y="262"/>
                    <a:pt x="1919" y="243"/>
                  </a:cubicBezTo>
                  <a:lnTo>
                    <a:pt x="1919" y="243"/>
                  </a:lnTo>
                  <a:cubicBezTo>
                    <a:pt x="1884" y="214"/>
                    <a:pt x="1846" y="187"/>
                    <a:pt x="1807" y="162"/>
                  </a:cubicBezTo>
                  <a:lnTo>
                    <a:pt x="1807" y="162"/>
                  </a:lnTo>
                  <a:cubicBezTo>
                    <a:pt x="1798" y="151"/>
                    <a:pt x="1788" y="140"/>
                    <a:pt x="1778" y="130"/>
                  </a:cubicBezTo>
                  <a:cubicBezTo>
                    <a:pt x="1679" y="44"/>
                    <a:pt x="1562" y="0"/>
                    <a:pt x="14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8"/>
            <p:cNvSpPr/>
            <p:nvPr/>
          </p:nvSpPr>
          <p:spPr>
            <a:xfrm flipH="1">
              <a:off x="7745156" y="1842606"/>
              <a:ext cx="122075" cy="110390"/>
            </a:xfrm>
            <a:custGeom>
              <a:avLst/>
              <a:gdLst/>
              <a:ahLst/>
              <a:cxnLst/>
              <a:rect l="l" t="t" r="r" b="b"/>
              <a:pathLst>
                <a:path w="2988" h="2702" extrusionOk="0">
                  <a:moveTo>
                    <a:pt x="1364" y="1223"/>
                  </a:moveTo>
                  <a:cubicBezTo>
                    <a:pt x="1366" y="1223"/>
                    <a:pt x="1369" y="1232"/>
                    <a:pt x="1369" y="1246"/>
                  </a:cubicBezTo>
                  <a:lnTo>
                    <a:pt x="1369" y="1246"/>
                  </a:lnTo>
                  <a:cubicBezTo>
                    <a:pt x="1369" y="1250"/>
                    <a:pt x="1369" y="1253"/>
                    <a:pt x="1369" y="1257"/>
                  </a:cubicBezTo>
                  <a:lnTo>
                    <a:pt x="1369" y="1257"/>
                  </a:lnTo>
                  <a:cubicBezTo>
                    <a:pt x="1368" y="1261"/>
                    <a:pt x="1368" y="1266"/>
                    <a:pt x="1367" y="1271"/>
                  </a:cubicBezTo>
                  <a:lnTo>
                    <a:pt x="1367" y="1271"/>
                  </a:lnTo>
                  <a:cubicBezTo>
                    <a:pt x="1367" y="1271"/>
                    <a:pt x="1367" y="1271"/>
                    <a:pt x="1368" y="1270"/>
                  </a:cubicBezTo>
                  <a:lnTo>
                    <a:pt x="1368" y="1270"/>
                  </a:lnTo>
                  <a:cubicBezTo>
                    <a:pt x="1367" y="1271"/>
                    <a:pt x="1367" y="1272"/>
                    <a:pt x="1367" y="1273"/>
                  </a:cubicBezTo>
                  <a:lnTo>
                    <a:pt x="1367" y="1273"/>
                  </a:lnTo>
                  <a:cubicBezTo>
                    <a:pt x="1367" y="1273"/>
                    <a:pt x="1367" y="1273"/>
                    <a:pt x="1367" y="1273"/>
                  </a:cubicBezTo>
                  <a:lnTo>
                    <a:pt x="1367" y="1273"/>
                  </a:lnTo>
                  <a:cubicBezTo>
                    <a:pt x="1367" y="1272"/>
                    <a:pt x="1367" y="1272"/>
                    <a:pt x="1367" y="1271"/>
                  </a:cubicBezTo>
                  <a:lnTo>
                    <a:pt x="1367" y="1271"/>
                  </a:lnTo>
                  <a:cubicBezTo>
                    <a:pt x="1365" y="1274"/>
                    <a:pt x="1362" y="1278"/>
                    <a:pt x="1359" y="1283"/>
                  </a:cubicBezTo>
                  <a:lnTo>
                    <a:pt x="1359" y="1283"/>
                  </a:lnTo>
                  <a:cubicBezTo>
                    <a:pt x="1359" y="1283"/>
                    <a:pt x="1359" y="1283"/>
                    <a:pt x="1359" y="1282"/>
                  </a:cubicBezTo>
                  <a:lnTo>
                    <a:pt x="1359" y="1282"/>
                  </a:lnTo>
                  <a:cubicBezTo>
                    <a:pt x="1363" y="1270"/>
                    <a:pt x="1364" y="1265"/>
                    <a:pt x="1363" y="1265"/>
                  </a:cubicBezTo>
                  <a:lnTo>
                    <a:pt x="1363" y="1265"/>
                  </a:lnTo>
                  <a:cubicBezTo>
                    <a:pt x="1362" y="1265"/>
                    <a:pt x="1361" y="1268"/>
                    <a:pt x="1358" y="1273"/>
                  </a:cubicBezTo>
                  <a:lnTo>
                    <a:pt x="1358" y="1273"/>
                  </a:lnTo>
                  <a:cubicBezTo>
                    <a:pt x="1358" y="1269"/>
                    <a:pt x="1358" y="1265"/>
                    <a:pt x="1358" y="1260"/>
                  </a:cubicBezTo>
                  <a:cubicBezTo>
                    <a:pt x="1358" y="1234"/>
                    <a:pt x="1361" y="1223"/>
                    <a:pt x="1364" y="1223"/>
                  </a:cubicBezTo>
                  <a:close/>
                  <a:moveTo>
                    <a:pt x="1367" y="1273"/>
                  </a:moveTo>
                  <a:cubicBezTo>
                    <a:pt x="1366" y="1278"/>
                    <a:pt x="1365" y="1284"/>
                    <a:pt x="1364" y="1290"/>
                  </a:cubicBezTo>
                  <a:lnTo>
                    <a:pt x="1364" y="1290"/>
                  </a:lnTo>
                  <a:cubicBezTo>
                    <a:pt x="1362" y="1288"/>
                    <a:pt x="1360" y="1287"/>
                    <a:pt x="1359" y="1285"/>
                  </a:cubicBezTo>
                  <a:lnTo>
                    <a:pt x="1359" y="1285"/>
                  </a:lnTo>
                  <a:cubicBezTo>
                    <a:pt x="1359" y="1285"/>
                    <a:pt x="1359" y="1285"/>
                    <a:pt x="1359" y="1284"/>
                  </a:cubicBezTo>
                  <a:lnTo>
                    <a:pt x="1359" y="1284"/>
                  </a:lnTo>
                  <a:cubicBezTo>
                    <a:pt x="1359" y="1285"/>
                    <a:pt x="1359" y="1285"/>
                    <a:pt x="1359" y="1285"/>
                  </a:cubicBezTo>
                  <a:lnTo>
                    <a:pt x="1359" y="1285"/>
                  </a:lnTo>
                  <a:cubicBezTo>
                    <a:pt x="1358" y="1285"/>
                    <a:pt x="1358" y="1285"/>
                    <a:pt x="1358" y="1284"/>
                  </a:cubicBezTo>
                  <a:lnTo>
                    <a:pt x="1358" y="1284"/>
                  </a:lnTo>
                  <a:cubicBezTo>
                    <a:pt x="1358" y="1284"/>
                    <a:pt x="1358" y="1284"/>
                    <a:pt x="1358" y="1284"/>
                  </a:cubicBezTo>
                  <a:cubicBezTo>
                    <a:pt x="1358" y="1284"/>
                    <a:pt x="1359" y="1284"/>
                    <a:pt x="1359" y="1283"/>
                  </a:cubicBezTo>
                  <a:lnTo>
                    <a:pt x="1359" y="1283"/>
                  </a:lnTo>
                  <a:cubicBezTo>
                    <a:pt x="1359" y="1284"/>
                    <a:pt x="1359" y="1284"/>
                    <a:pt x="1359" y="1284"/>
                  </a:cubicBezTo>
                  <a:lnTo>
                    <a:pt x="1359" y="1284"/>
                  </a:lnTo>
                  <a:cubicBezTo>
                    <a:pt x="1362" y="1280"/>
                    <a:pt x="1365" y="1277"/>
                    <a:pt x="1367" y="1273"/>
                  </a:cubicBezTo>
                  <a:close/>
                  <a:moveTo>
                    <a:pt x="790" y="1"/>
                  </a:moveTo>
                  <a:cubicBezTo>
                    <a:pt x="645" y="1"/>
                    <a:pt x="500" y="72"/>
                    <a:pt x="401" y="214"/>
                  </a:cubicBezTo>
                  <a:lnTo>
                    <a:pt x="401" y="214"/>
                  </a:lnTo>
                  <a:cubicBezTo>
                    <a:pt x="350" y="248"/>
                    <a:pt x="305" y="293"/>
                    <a:pt x="272" y="346"/>
                  </a:cubicBezTo>
                  <a:lnTo>
                    <a:pt x="247" y="322"/>
                  </a:lnTo>
                  <a:lnTo>
                    <a:pt x="247" y="322"/>
                  </a:lnTo>
                  <a:cubicBezTo>
                    <a:pt x="0" y="791"/>
                    <a:pt x="0" y="1359"/>
                    <a:pt x="272" y="1828"/>
                  </a:cubicBezTo>
                  <a:cubicBezTo>
                    <a:pt x="568" y="2247"/>
                    <a:pt x="1012" y="2544"/>
                    <a:pt x="1506" y="2642"/>
                  </a:cubicBezTo>
                  <a:cubicBezTo>
                    <a:pt x="1656" y="2683"/>
                    <a:pt x="1805" y="2701"/>
                    <a:pt x="1955" y="2701"/>
                  </a:cubicBezTo>
                  <a:cubicBezTo>
                    <a:pt x="2077" y="2701"/>
                    <a:pt x="2199" y="2689"/>
                    <a:pt x="2321" y="2667"/>
                  </a:cubicBezTo>
                  <a:cubicBezTo>
                    <a:pt x="2642" y="2593"/>
                    <a:pt x="2889" y="2371"/>
                    <a:pt x="2938" y="2050"/>
                  </a:cubicBezTo>
                  <a:cubicBezTo>
                    <a:pt x="2988" y="1754"/>
                    <a:pt x="2913" y="1433"/>
                    <a:pt x="2741" y="1186"/>
                  </a:cubicBezTo>
                  <a:cubicBezTo>
                    <a:pt x="2617" y="988"/>
                    <a:pt x="2469" y="815"/>
                    <a:pt x="2296" y="643"/>
                  </a:cubicBezTo>
                  <a:cubicBezTo>
                    <a:pt x="1877" y="272"/>
                    <a:pt x="1358" y="50"/>
                    <a:pt x="7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8"/>
            <p:cNvSpPr/>
            <p:nvPr/>
          </p:nvSpPr>
          <p:spPr>
            <a:xfrm flipH="1">
              <a:off x="7859305" y="2201272"/>
              <a:ext cx="118684" cy="123668"/>
            </a:xfrm>
            <a:custGeom>
              <a:avLst/>
              <a:gdLst/>
              <a:ahLst/>
              <a:cxnLst/>
              <a:rect l="l" t="t" r="r" b="b"/>
              <a:pathLst>
                <a:path w="2905" h="3027" extrusionOk="0">
                  <a:moveTo>
                    <a:pt x="1508" y="1764"/>
                  </a:moveTo>
                  <a:lnTo>
                    <a:pt x="1508" y="1764"/>
                  </a:lnTo>
                  <a:cubicBezTo>
                    <a:pt x="1508" y="1764"/>
                    <a:pt x="1508" y="1764"/>
                    <a:pt x="1508" y="1764"/>
                  </a:cubicBezTo>
                  <a:lnTo>
                    <a:pt x="1508" y="1764"/>
                  </a:lnTo>
                  <a:cubicBezTo>
                    <a:pt x="1506" y="1764"/>
                    <a:pt x="1504" y="1764"/>
                    <a:pt x="1501" y="1764"/>
                  </a:cubicBezTo>
                  <a:close/>
                  <a:moveTo>
                    <a:pt x="1515" y="1764"/>
                  </a:moveTo>
                  <a:cubicBezTo>
                    <a:pt x="1515" y="1764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6" y="1765"/>
                    <a:pt x="1516" y="1765"/>
                    <a:pt x="1517" y="1765"/>
                  </a:cubicBezTo>
                  <a:lnTo>
                    <a:pt x="1517" y="1765"/>
                  </a:lnTo>
                  <a:cubicBezTo>
                    <a:pt x="1517" y="1765"/>
                    <a:pt x="1516" y="1766"/>
                    <a:pt x="1516" y="1766"/>
                  </a:cubicBezTo>
                  <a:lnTo>
                    <a:pt x="1516" y="1766"/>
                  </a:lnTo>
                  <a:cubicBezTo>
                    <a:pt x="1516" y="1766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5" y="1765"/>
                    <a:pt x="1514" y="1765"/>
                    <a:pt x="1514" y="1766"/>
                  </a:cubicBezTo>
                  <a:lnTo>
                    <a:pt x="1514" y="1766"/>
                  </a:lnTo>
                  <a:cubicBezTo>
                    <a:pt x="1514" y="1765"/>
                    <a:pt x="1514" y="1764"/>
                    <a:pt x="1515" y="1764"/>
                  </a:cubicBezTo>
                  <a:close/>
                  <a:moveTo>
                    <a:pt x="1514" y="1766"/>
                  </a:moveTo>
                  <a:cubicBezTo>
                    <a:pt x="1514" y="1766"/>
                    <a:pt x="1513" y="1766"/>
                    <a:pt x="1513" y="1766"/>
                  </a:cubicBezTo>
                  <a:lnTo>
                    <a:pt x="1513" y="1766"/>
                  </a:lnTo>
                  <a:cubicBezTo>
                    <a:pt x="1513" y="1766"/>
                    <a:pt x="1513" y="1766"/>
                    <a:pt x="1512" y="1766"/>
                  </a:cubicBezTo>
                  <a:lnTo>
                    <a:pt x="1512" y="1766"/>
                  </a:lnTo>
                  <a:cubicBezTo>
                    <a:pt x="1513" y="1766"/>
                    <a:pt x="1513" y="1766"/>
                    <a:pt x="1514" y="1766"/>
                  </a:cubicBezTo>
                  <a:close/>
                  <a:moveTo>
                    <a:pt x="1505" y="1769"/>
                  </a:moveTo>
                  <a:lnTo>
                    <a:pt x="1505" y="1769"/>
                  </a:lnTo>
                  <a:cubicBezTo>
                    <a:pt x="1504" y="1770"/>
                    <a:pt x="1503" y="1772"/>
                    <a:pt x="1501" y="1773"/>
                  </a:cubicBezTo>
                  <a:lnTo>
                    <a:pt x="1501" y="1773"/>
                  </a:lnTo>
                  <a:lnTo>
                    <a:pt x="1501" y="1770"/>
                  </a:lnTo>
                  <a:lnTo>
                    <a:pt x="1501" y="1770"/>
                  </a:lnTo>
                  <a:cubicBezTo>
                    <a:pt x="1503" y="1770"/>
                    <a:pt x="1504" y="1769"/>
                    <a:pt x="1505" y="1769"/>
                  </a:cubicBezTo>
                  <a:close/>
                  <a:moveTo>
                    <a:pt x="1516" y="1766"/>
                  </a:moveTo>
                  <a:lnTo>
                    <a:pt x="1516" y="1766"/>
                  </a:lnTo>
                  <a:cubicBezTo>
                    <a:pt x="1516" y="1766"/>
                    <a:pt x="1517" y="1767"/>
                    <a:pt x="1517" y="1768"/>
                  </a:cubicBezTo>
                  <a:lnTo>
                    <a:pt x="1517" y="1768"/>
                  </a:lnTo>
                  <a:cubicBezTo>
                    <a:pt x="1517" y="1768"/>
                    <a:pt x="1517" y="1768"/>
                    <a:pt x="1516" y="1769"/>
                  </a:cubicBezTo>
                  <a:lnTo>
                    <a:pt x="1516" y="1769"/>
                  </a:lnTo>
                  <a:cubicBezTo>
                    <a:pt x="1516" y="1768"/>
                    <a:pt x="1516" y="1768"/>
                    <a:pt x="1515" y="1768"/>
                  </a:cubicBezTo>
                  <a:lnTo>
                    <a:pt x="1515" y="1768"/>
                  </a:lnTo>
                  <a:cubicBezTo>
                    <a:pt x="1514" y="1769"/>
                    <a:pt x="1513" y="1771"/>
                    <a:pt x="1511" y="1773"/>
                  </a:cubicBezTo>
                  <a:lnTo>
                    <a:pt x="1511" y="1773"/>
                  </a:lnTo>
                  <a:cubicBezTo>
                    <a:pt x="1510" y="1774"/>
                    <a:pt x="1509" y="1774"/>
                    <a:pt x="1508" y="1775"/>
                  </a:cubicBezTo>
                  <a:lnTo>
                    <a:pt x="1508" y="1775"/>
                  </a:lnTo>
                  <a:cubicBezTo>
                    <a:pt x="1510" y="1772"/>
                    <a:pt x="1512" y="1769"/>
                    <a:pt x="1513" y="1766"/>
                  </a:cubicBezTo>
                  <a:lnTo>
                    <a:pt x="1513" y="1766"/>
                  </a:lnTo>
                  <a:cubicBezTo>
                    <a:pt x="1514" y="1767"/>
                    <a:pt x="1515" y="1767"/>
                    <a:pt x="1515" y="1768"/>
                  </a:cubicBezTo>
                  <a:lnTo>
                    <a:pt x="1515" y="1768"/>
                  </a:lnTo>
                  <a:cubicBezTo>
                    <a:pt x="1515" y="1767"/>
                    <a:pt x="1516" y="1766"/>
                    <a:pt x="1516" y="1766"/>
                  </a:cubicBezTo>
                  <a:close/>
                  <a:moveTo>
                    <a:pt x="1494" y="1773"/>
                  </a:moveTo>
                  <a:lnTo>
                    <a:pt x="1494" y="1773"/>
                  </a:lnTo>
                  <a:cubicBezTo>
                    <a:pt x="1494" y="1774"/>
                    <a:pt x="1494" y="1774"/>
                    <a:pt x="1495" y="1774"/>
                  </a:cubicBezTo>
                  <a:lnTo>
                    <a:pt x="1495" y="1774"/>
                  </a:lnTo>
                  <a:cubicBezTo>
                    <a:pt x="1493" y="1778"/>
                    <a:pt x="1492" y="1782"/>
                    <a:pt x="1490" y="1785"/>
                  </a:cubicBezTo>
                  <a:lnTo>
                    <a:pt x="1490" y="1785"/>
                  </a:lnTo>
                  <a:cubicBezTo>
                    <a:pt x="1488" y="1786"/>
                    <a:pt x="1485" y="1788"/>
                    <a:pt x="1483" y="1788"/>
                  </a:cubicBezTo>
                  <a:lnTo>
                    <a:pt x="1468" y="1788"/>
                  </a:lnTo>
                  <a:cubicBezTo>
                    <a:pt x="1468" y="1787"/>
                    <a:pt x="1469" y="1786"/>
                    <a:pt x="1470" y="1785"/>
                  </a:cubicBezTo>
                  <a:lnTo>
                    <a:pt x="1470" y="1785"/>
                  </a:lnTo>
                  <a:cubicBezTo>
                    <a:pt x="1478" y="1782"/>
                    <a:pt x="1486" y="1777"/>
                    <a:pt x="1494" y="1773"/>
                  </a:cubicBezTo>
                  <a:close/>
                  <a:moveTo>
                    <a:pt x="2021" y="1"/>
                  </a:moveTo>
                  <a:cubicBezTo>
                    <a:pt x="1944" y="1"/>
                    <a:pt x="1867" y="21"/>
                    <a:pt x="1798" y="60"/>
                  </a:cubicBezTo>
                  <a:cubicBezTo>
                    <a:pt x="1794" y="62"/>
                    <a:pt x="1790" y="65"/>
                    <a:pt x="1786" y="67"/>
                  </a:cubicBezTo>
                  <a:lnTo>
                    <a:pt x="1786" y="67"/>
                  </a:lnTo>
                  <a:cubicBezTo>
                    <a:pt x="1768" y="66"/>
                    <a:pt x="1750" y="66"/>
                    <a:pt x="1733" y="66"/>
                  </a:cubicBezTo>
                  <a:cubicBezTo>
                    <a:pt x="1603" y="66"/>
                    <a:pt x="1474" y="88"/>
                    <a:pt x="1353" y="134"/>
                  </a:cubicBezTo>
                  <a:cubicBezTo>
                    <a:pt x="958" y="258"/>
                    <a:pt x="613" y="529"/>
                    <a:pt x="415" y="900"/>
                  </a:cubicBezTo>
                  <a:cubicBezTo>
                    <a:pt x="242" y="1245"/>
                    <a:pt x="119" y="1616"/>
                    <a:pt x="69" y="2011"/>
                  </a:cubicBezTo>
                  <a:cubicBezTo>
                    <a:pt x="1" y="2217"/>
                    <a:pt x="124" y="2445"/>
                    <a:pt x="320" y="2555"/>
                  </a:cubicBezTo>
                  <a:lnTo>
                    <a:pt x="320" y="2555"/>
                  </a:lnTo>
                  <a:cubicBezTo>
                    <a:pt x="355" y="2643"/>
                    <a:pt x="409" y="2726"/>
                    <a:pt x="489" y="2801"/>
                  </a:cubicBezTo>
                  <a:cubicBezTo>
                    <a:pt x="653" y="2949"/>
                    <a:pt x="861" y="3026"/>
                    <a:pt x="1076" y="3026"/>
                  </a:cubicBezTo>
                  <a:cubicBezTo>
                    <a:pt x="1178" y="3026"/>
                    <a:pt x="1281" y="3009"/>
                    <a:pt x="1381" y="2975"/>
                  </a:cubicBezTo>
                  <a:lnTo>
                    <a:pt x="1381" y="2975"/>
                  </a:lnTo>
                  <a:cubicBezTo>
                    <a:pt x="1600" y="2929"/>
                    <a:pt x="1801" y="2819"/>
                    <a:pt x="1977" y="2672"/>
                  </a:cubicBezTo>
                  <a:lnTo>
                    <a:pt x="1977" y="2672"/>
                  </a:lnTo>
                  <a:cubicBezTo>
                    <a:pt x="2068" y="2637"/>
                    <a:pt x="2152" y="2580"/>
                    <a:pt x="2217" y="2504"/>
                  </a:cubicBezTo>
                  <a:cubicBezTo>
                    <a:pt x="2242" y="2483"/>
                    <a:pt x="2264" y="2461"/>
                    <a:pt x="2286" y="2437"/>
                  </a:cubicBezTo>
                  <a:lnTo>
                    <a:pt x="2286" y="2437"/>
                  </a:lnTo>
                  <a:cubicBezTo>
                    <a:pt x="2325" y="2396"/>
                    <a:pt x="2361" y="2351"/>
                    <a:pt x="2393" y="2304"/>
                  </a:cubicBezTo>
                  <a:lnTo>
                    <a:pt x="2393" y="2304"/>
                  </a:lnTo>
                  <a:cubicBezTo>
                    <a:pt x="2663" y="2033"/>
                    <a:pt x="2835" y="1664"/>
                    <a:pt x="2884" y="1270"/>
                  </a:cubicBezTo>
                  <a:cubicBezTo>
                    <a:pt x="2904" y="929"/>
                    <a:pt x="2778" y="605"/>
                    <a:pt x="2544" y="376"/>
                  </a:cubicBezTo>
                  <a:lnTo>
                    <a:pt x="2544" y="376"/>
                  </a:lnTo>
                  <a:cubicBezTo>
                    <a:pt x="2490" y="290"/>
                    <a:pt x="2423" y="209"/>
                    <a:pt x="2341" y="134"/>
                  </a:cubicBezTo>
                  <a:cubicBezTo>
                    <a:pt x="2252" y="45"/>
                    <a:pt x="2136" y="1"/>
                    <a:pt x="20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8"/>
            <p:cNvSpPr/>
            <p:nvPr/>
          </p:nvSpPr>
          <p:spPr>
            <a:xfrm flipH="1">
              <a:off x="8114322" y="2339771"/>
              <a:ext cx="139888" cy="152839"/>
            </a:xfrm>
            <a:custGeom>
              <a:avLst/>
              <a:gdLst/>
              <a:ahLst/>
              <a:cxnLst/>
              <a:rect l="l" t="t" r="r" b="b"/>
              <a:pathLst>
                <a:path w="3424" h="3741" extrusionOk="0">
                  <a:moveTo>
                    <a:pt x="2090" y="1509"/>
                  </a:moveTo>
                  <a:cubicBezTo>
                    <a:pt x="2095" y="1509"/>
                    <a:pt x="2094" y="1511"/>
                    <a:pt x="2089" y="1514"/>
                  </a:cubicBezTo>
                  <a:lnTo>
                    <a:pt x="2089" y="1514"/>
                  </a:lnTo>
                  <a:cubicBezTo>
                    <a:pt x="2088" y="1514"/>
                    <a:pt x="2088" y="1514"/>
                    <a:pt x="2087" y="1514"/>
                  </a:cubicBezTo>
                  <a:cubicBezTo>
                    <a:pt x="2084" y="1514"/>
                    <a:pt x="2082" y="1514"/>
                    <a:pt x="2080" y="1514"/>
                  </a:cubicBezTo>
                  <a:lnTo>
                    <a:pt x="2080" y="1514"/>
                  </a:lnTo>
                  <a:cubicBezTo>
                    <a:pt x="2086" y="1511"/>
                    <a:pt x="2090" y="1509"/>
                    <a:pt x="2090" y="1509"/>
                  </a:cubicBezTo>
                  <a:close/>
                  <a:moveTo>
                    <a:pt x="1953" y="0"/>
                  </a:moveTo>
                  <a:cubicBezTo>
                    <a:pt x="1810" y="0"/>
                    <a:pt x="1666" y="26"/>
                    <a:pt x="1522" y="77"/>
                  </a:cubicBezTo>
                  <a:cubicBezTo>
                    <a:pt x="1226" y="201"/>
                    <a:pt x="954" y="423"/>
                    <a:pt x="782" y="719"/>
                  </a:cubicBezTo>
                  <a:cubicBezTo>
                    <a:pt x="634" y="1015"/>
                    <a:pt x="510" y="1336"/>
                    <a:pt x="461" y="1682"/>
                  </a:cubicBezTo>
                  <a:cubicBezTo>
                    <a:pt x="411" y="1830"/>
                    <a:pt x="387" y="2003"/>
                    <a:pt x="337" y="2176"/>
                  </a:cubicBezTo>
                  <a:cubicBezTo>
                    <a:pt x="337" y="2201"/>
                    <a:pt x="313" y="2250"/>
                    <a:pt x="313" y="2275"/>
                  </a:cubicBezTo>
                  <a:cubicBezTo>
                    <a:pt x="295" y="2309"/>
                    <a:pt x="278" y="2355"/>
                    <a:pt x="278" y="2355"/>
                  </a:cubicBezTo>
                  <a:cubicBezTo>
                    <a:pt x="277" y="2355"/>
                    <a:pt x="280" y="2347"/>
                    <a:pt x="288" y="2324"/>
                  </a:cubicBezTo>
                  <a:lnTo>
                    <a:pt x="288" y="2324"/>
                  </a:lnTo>
                  <a:cubicBezTo>
                    <a:pt x="238" y="2423"/>
                    <a:pt x="189" y="2497"/>
                    <a:pt x="140" y="2571"/>
                  </a:cubicBezTo>
                  <a:cubicBezTo>
                    <a:pt x="65" y="2678"/>
                    <a:pt x="49" y="2788"/>
                    <a:pt x="72" y="2888"/>
                  </a:cubicBezTo>
                  <a:lnTo>
                    <a:pt x="72" y="2888"/>
                  </a:lnTo>
                  <a:cubicBezTo>
                    <a:pt x="1" y="3048"/>
                    <a:pt x="16" y="3246"/>
                    <a:pt x="189" y="3410"/>
                  </a:cubicBezTo>
                  <a:lnTo>
                    <a:pt x="140" y="3386"/>
                  </a:lnTo>
                  <a:lnTo>
                    <a:pt x="140" y="3386"/>
                  </a:lnTo>
                  <a:cubicBezTo>
                    <a:pt x="403" y="3636"/>
                    <a:pt x="717" y="3741"/>
                    <a:pt x="1037" y="3741"/>
                  </a:cubicBezTo>
                  <a:cubicBezTo>
                    <a:pt x="1347" y="3741"/>
                    <a:pt x="1662" y="3642"/>
                    <a:pt x="1942" y="3484"/>
                  </a:cubicBezTo>
                  <a:cubicBezTo>
                    <a:pt x="2535" y="3139"/>
                    <a:pt x="2979" y="2620"/>
                    <a:pt x="3176" y="1978"/>
                  </a:cubicBezTo>
                  <a:cubicBezTo>
                    <a:pt x="3423" y="1287"/>
                    <a:pt x="3152" y="522"/>
                    <a:pt x="2535" y="151"/>
                  </a:cubicBezTo>
                  <a:cubicBezTo>
                    <a:pt x="2347" y="51"/>
                    <a:pt x="2152" y="0"/>
                    <a:pt x="1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8"/>
            <p:cNvSpPr/>
            <p:nvPr/>
          </p:nvSpPr>
          <p:spPr>
            <a:xfrm flipH="1">
              <a:off x="8070975" y="2754449"/>
              <a:ext cx="115007" cy="107735"/>
            </a:xfrm>
            <a:custGeom>
              <a:avLst/>
              <a:gdLst/>
              <a:ahLst/>
              <a:cxnLst/>
              <a:rect l="l" t="t" r="r" b="b"/>
              <a:pathLst>
                <a:path w="2815" h="2637" extrusionOk="0">
                  <a:moveTo>
                    <a:pt x="1250" y="1125"/>
                  </a:moveTo>
                  <a:cubicBezTo>
                    <a:pt x="1250" y="1125"/>
                    <a:pt x="1250" y="1126"/>
                    <a:pt x="1250" y="1126"/>
                  </a:cubicBezTo>
                  <a:lnTo>
                    <a:pt x="1250" y="1126"/>
                  </a:lnTo>
                  <a:cubicBezTo>
                    <a:pt x="1249" y="1126"/>
                    <a:pt x="1249" y="1126"/>
                    <a:pt x="1249" y="1125"/>
                  </a:cubicBezTo>
                  <a:lnTo>
                    <a:pt x="1249" y="1125"/>
                  </a:lnTo>
                  <a:cubicBezTo>
                    <a:pt x="1249" y="1125"/>
                    <a:pt x="1250" y="1125"/>
                    <a:pt x="1250" y="1125"/>
                  </a:cubicBezTo>
                  <a:close/>
                  <a:moveTo>
                    <a:pt x="1244" y="1129"/>
                  </a:moveTo>
                  <a:cubicBezTo>
                    <a:pt x="1244" y="1130"/>
                    <a:pt x="1244" y="1131"/>
                    <a:pt x="1244" y="1132"/>
                  </a:cubicBezTo>
                  <a:lnTo>
                    <a:pt x="1244" y="1132"/>
                  </a:lnTo>
                  <a:cubicBezTo>
                    <a:pt x="1245" y="1131"/>
                    <a:pt x="1245" y="1130"/>
                    <a:pt x="1246" y="1129"/>
                  </a:cubicBezTo>
                  <a:lnTo>
                    <a:pt x="1246" y="1129"/>
                  </a:lnTo>
                  <a:cubicBezTo>
                    <a:pt x="1246" y="1130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5" y="1131"/>
                    <a:pt x="1245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1" y="1133"/>
                    <a:pt x="1239" y="1134"/>
                    <a:pt x="1236" y="1135"/>
                  </a:cubicBezTo>
                  <a:lnTo>
                    <a:pt x="1236" y="1135"/>
                  </a:lnTo>
                  <a:cubicBezTo>
                    <a:pt x="1238" y="1135"/>
                    <a:pt x="1240" y="1135"/>
                    <a:pt x="1242" y="1135"/>
                  </a:cubicBezTo>
                  <a:lnTo>
                    <a:pt x="1242" y="1135"/>
                  </a:lnTo>
                  <a:cubicBezTo>
                    <a:pt x="1242" y="1135"/>
                    <a:pt x="1242" y="1136"/>
                    <a:pt x="1242" y="1136"/>
                  </a:cubicBezTo>
                  <a:lnTo>
                    <a:pt x="1242" y="1136"/>
                  </a:lnTo>
                  <a:cubicBezTo>
                    <a:pt x="1243" y="1136"/>
                    <a:pt x="1243" y="1135"/>
                    <a:pt x="1243" y="1135"/>
                  </a:cubicBezTo>
                  <a:lnTo>
                    <a:pt x="1243" y="1135"/>
                  </a:lnTo>
                  <a:cubicBezTo>
                    <a:pt x="1244" y="1135"/>
                    <a:pt x="1244" y="1135"/>
                    <a:pt x="1244" y="1135"/>
                  </a:cubicBezTo>
                  <a:lnTo>
                    <a:pt x="1244" y="1135"/>
                  </a:lnTo>
                  <a:cubicBezTo>
                    <a:pt x="1244" y="1134"/>
                    <a:pt x="1244" y="1134"/>
                    <a:pt x="1244" y="1133"/>
                  </a:cubicBezTo>
                  <a:lnTo>
                    <a:pt x="1244" y="1133"/>
                  </a:lnTo>
                  <a:cubicBezTo>
                    <a:pt x="1245" y="1133"/>
                    <a:pt x="1245" y="1132"/>
                    <a:pt x="1246" y="1131"/>
                  </a:cubicBezTo>
                  <a:lnTo>
                    <a:pt x="1246" y="1131"/>
                  </a:lnTo>
                  <a:cubicBezTo>
                    <a:pt x="1246" y="1132"/>
                    <a:pt x="1246" y="1134"/>
                    <a:pt x="1246" y="1135"/>
                  </a:cubicBezTo>
                  <a:lnTo>
                    <a:pt x="1246" y="1135"/>
                  </a:lnTo>
                  <a:cubicBezTo>
                    <a:pt x="1245" y="1135"/>
                    <a:pt x="1245" y="1135"/>
                    <a:pt x="1244" y="1135"/>
                  </a:cubicBezTo>
                  <a:lnTo>
                    <a:pt x="1244" y="1135"/>
                  </a:lnTo>
                  <a:cubicBezTo>
                    <a:pt x="1244" y="1135"/>
                    <a:pt x="1245" y="1136"/>
                    <a:pt x="1245" y="1136"/>
                  </a:cubicBezTo>
                  <a:lnTo>
                    <a:pt x="1242" y="1136"/>
                  </a:lnTo>
                  <a:cubicBezTo>
                    <a:pt x="1242" y="1137"/>
                    <a:pt x="1241" y="1138"/>
                    <a:pt x="1241" y="1138"/>
                  </a:cubicBezTo>
                  <a:lnTo>
                    <a:pt x="1241" y="1138"/>
                  </a:lnTo>
                  <a:cubicBezTo>
                    <a:pt x="1241" y="1138"/>
                    <a:pt x="1241" y="1137"/>
                    <a:pt x="1242" y="1136"/>
                  </a:cubicBezTo>
                  <a:lnTo>
                    <a:pt x="1235" y="1136"/>
                  </a:lnTo>
                  <a:cubicBezTo>
                    <a:pt x="1235" y="1136"/>
                    <a:pt x="1236" y="1136"/>
                    <a:pt x="1236" y="1135"/>
                  </a:cubicBezTo>
                  <a:lnTo>
                    <a:pt x="1236" y="1135"/>
                  </a:lnTo>
                  <a:cubicBezTo>
                    <a:pt x="1236" y="1135"/>
                    <a:pt x="1236" y="1135"/>
                    <a:pt x="1236" y="1135"/>
                  </a:cubicBezTo>
                  <a:lnTo>
                    <a:pt x="1236" y="1135"/>
                  </a:lnTo>
                  <a:cubicBezTo>
                    <a:pt x="1239" y="1132"/>
                    <a:pt x="1241" y="1130"/>
                    <a:pt x="1244" y="1129"/>
                  </a:cubicBezTo>
                  <a:close/>
                  <a:moveTo>
                    <a:pt x="692" y="0"/>
                  </a:moveTo>
                  <a:cubicBezTo>
                    <a:pt x="608" y="0"/>
                    <a:pt x="536" y="23"/>
                    <a:pt x="467" y="68"/>
                  </a:cubicBezTo>
                  <a:lnTo>
                    <a:pt x="467" y="68"/>
                  </a:lnTo>
                  <a:cubicBezTo>
                    <a:pt x="460" y="70"/>
                    <a:pt x="452" y="72"/>
                    <a:pt x="445" y="74"/>
                  </a:cubicBezTo>
                  <a:cubicBezTo>
                    <a:pt x="247" y="124"/>
                    <a:pt x="99" y="297"/>
                    <a:pt x="50" y="494"/>
                  </a:cubicBezTo>
                  <a:cubicBezTo>
                    <a:pt x="25" y="593"/>
                    <a:pt x="25" y="692"/>
                    <a:pt x="25" y="790"/>
                  </a:cubicBezTo>
                  <a:cubicBezTo>
                    <a:pt x="0" y="1185"/>
                    <a:pt x="124" y="1556"/>
                    <a:pt x="371" y="1852"/>
                  </a:cubicBezTo>
                  <a:cubicBezTo>
                    <a:pt x="522" y="2019"/>
                    <a:pt x="711" y="2148"/>
                    <a:pt x="919" y="2223"/>
                  </a:cubicBezTo>
                  <a:lnTo>
                    <a:pt x="919" y="2223"/>
                  </a:lnTo>
                  <a:cubicBezTo>
                    <a:pt x="1011" y="2338"/>
                    <a:pt x="1123" y="2439"/>
                    <a:pt x="1235" y="2519"/>
                  </a:cubicBezTo>
                  <a:cubicBezTo>
                    <a:pt x="1379" y="2591"/>
                    <a:pt x="1551" y="2637"/>
                    <a:pt x="1719" y="2637"/>
                  </a:cubicBezTo>
                  <a:cubicBezTo>
                    <a:pt x="1781" y="2637"/>
                    <a:pt x="1842" y="2631"/>
                    <a:pt x="1902" y="2617"/>
                  </a:cubicBezTo>
                  <a:cubicBezTo>
                    <a:pt x="2297" y="2519"/>
                    <a:pt x="2617" y="2222"/>
                    <a:pt x="2716" y="1827"/>
                  </a:cubicBezTo>
                  <a:cubicBezTo>
                    <a:pt x="2815" y="1408"/>
                    <a:pt x="2692" y="963"/>
                    <a:pt x="2371" y="642"/>
                  </a:cubicBezTo>
                  <a:cubicBezTo>
                    <a:pt x="2074" y="346"/>
                    <a:pt x="1704" y="173"/>
                    <a:pt x="1309" y="99"/>
                  </a:cubicBezTo>
                  <a:cubicBezTo>
                    <a:pt x="1279" y="93"/>
                    <a:pt x="1250" y="86"/>
                    <a:pt x="1221" y="81"/>
                  </a:cubicBezTo>
                  <a:lnTo>
                    <a:pt x="1221" y="81"/>
                  </a:lnTo>
                  <a:cubicBezTo>
                    <a:pt x="1144" y="58"/>
                    <a:pt x="1066" y="40"/>
                    <a:pt x="988" y="25"/>
                  </a:cubicBezTo>
                  <a:cubicBezTo>
                    <a:pt x="942" y="18"/>
                    <a:pt x="894" y="15"/>
                    <a:pt x="845" y="15"/>
                  </a:cubicBezTo>
                  <a:cubicBezTo>
                    <a:pt x="834" y="15"/>
                    <a:pt x="824" y="16"/>
                    <a:pt x="814" y="16"/>
                  </a:cubicBezTo>
                  <a:lnTo>
                    <a:pt x="814" y="16"/>
                  </a:lnTo>
                  <a:cubicBezTo>
                    <a:pt x="773" y="11"/>
                    <a:pt x="732" y="5"/>
                    <a:pt x="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8"/>
            <p:cNvSpPr/>
            <p:nvPr/>
          </p:nvSpPr>
          <p:spPr>
            <a:xfrm flipH="1">
              <a:off x="8277742" y="2672371"/>
              <a:ext cx="129347" cy="135148"/>
            </a:xfrm>
            <a:custGeom>
              <a:avLst/>
              <a:gdLst/>
              <a:ahLst/>
              <a:cxnLst/>
              <a:rect l="l" t="t" r="r" b="b"/>
              <a:pathLst>
                <a:path w="3166" h="3308" extrusionOk="0">
                  <a:moveTo>
                    <a:pt x="1546" y="1400"/>
                  </a:moveTo>
                  <a:lnTo>
                    <a:pt x="1546" y="1400"/>
                  </a:lnTo>
                  <a:cubicBezTo>
                    <a:pt x="1546" y="1401"/>
                    <a:pt x="1546" y="1402"/>
                    <a:pt x="1546" y="1403"/>
                  </a:cubicBezTo>
                  <a:lnTo>
                    <a:pt x="1546" y="1403"/>
                  </a:lnTo>
                  <a:cubicBezTo>
                    <a:pt x="1546" y="1403"/>
                    <a:pt x="1546" y="1403"/>
                    <a:pt x="1545" y="1403"/>
                  </a:cubicBezTo>
                  <a:cubicBezTo>
                    <a:pt x="1543" y="1403"/>
                    <a:pt x="1543" y="1402"/>
                    <a:pt x="1546" y="1400"/>
                  </a:cubicBezTo>
                  <a:close/>
                  <a:moveTo>
                    <a:pt x="1704" y="1519"/>
                  </a:moveTo>
                  <a:cubicBezTo>
                    <a:pt x="1704" y="1519"/>
                    <a:pt x="1704" y="1519"/>
                    <a:pt x="1704" y="1519"/>
                  </a:cubicBezTo>
                  <a:lnTo>
                    <a:pt x="1704" y="1519"/>
                  </a:lnTo>
                  <a:cubicBezTo>
                    <a:pt x="1704" y="1519"/>
                    <a:pt x="1704" y="1519"/>
                    <a:pt x="1703" y="1520"/>
                  </a:cubicBezTo>
                  <a:lnTo>
                    <a:pt x="1703" y="1520"/>
                  </a:lnTo>
                  <a:cubicBezTo>
                    <a:pt x="1704" y="1519"/>
                    <a:pt x="1704" y="1519"/>
                    <a:pt x="1704" y="1519"/>
                  </a:cubicBezTo>
                  <a:close/>
                  <a:moveTo>
                    <a:pt x="1684" y="1516"/>
                  </a:moveTo>
                  <a:cubicBezTo>
                    <a:pt x="1676" y="1519"/>
                    <a:pt x="1670" y="1521"/>
                    <a:pt x="1666" y="1521"/>
                  </a:cubicBezTo>
                  <a:cubicBezTo>
                    <a:pt x="1662" y="1521"/>
                    <a:pt x="1660" y="1519"/>
                    <a:pt x="1660" y="1516"/>
                  </a:cubicBezTo>
                  <a:close/>
                  <a:moveTo>
                    <a:pt x="1705" y="1519"/>
                  </a:moveTo>
                  <a:cubicBezTo>
                    <a:pt x="1706" y="1519"/>
                    <a:pt x="1707" y="1520"/>
                    <a:pt x="1708" y="1520"/>
                  </a:cubicBezTo>
                  <a:lnTo>
                    <a:pt x="1708" y="1520"/>
                  </a:lnTo>
                  <a:cubicBezTo>
                    <a:pt x="1706" y="1521"/>
                    <a:pt x="1704" y="1523"/>
                    <a:pt x="1701" y="1524"/>
                  </a:cubicBezTo>
                  <a:lnTo>
                    <a:pt x="1701" y="1524"/>
                  </a:lnTo>
                  <a:cubicBezTo>
                    <a:pt x="1701" y="1524"/>
                    <a:pt x="1701" y="1524"/>
                    <a:pt x="1701" y="1524"/>
                  </a:cubicBezTo>
                  <a:lnTo>
                    <a:pt x="1701" y="1524"/>
                  </a:lnTo>
                  <a:cubicBezTo>
                    <a:pt x="1703" y="1521"/>
                    <a:pt x="1705" y="1520"/>
                    <a:pt x="1705" y="1519"/>
                  </a:cubicBezTo>
                  <a:close/>
                  <a:moveTo>
                    <a:pt x="1713" y="1523"/>
                  </a:moveTo>
                  <a:cubicBezTo>
                    <a:pt x="1713" y="1523"/>
                    <a:pt x="1714" y="1523"/>
                    <a:pt x="1714" y="1523"/>
                  </a:cubicBezTo>
                  <a:lnTo>
                    <a:pt x="1714" y="1523"/>
                  </a:lnTo>
                  <a:cubicBezTo>
                    <a:pt x="1717" y="1526"/>
                    <a:pt x="1722" y="1529"/>
                    <a:pt x="1727" y="1533"/>
                  </a:cubicBezTo>
                  <a:lnTo>
                    <a:pt x="1727" y="1533"/>
                  </a:lnTo>
                  <a:cubicBezTo>
                    <a:pt x="1727" y="1533"/>
                    <a:pt x="1727" y="1533"/>
                    <a:pt x="1727" y="1533"/>
                  </a:cubicBezTo>
                  <a:lnTo>
                    <a:pt x="1727" y="1533"/>
                  </a:lnTo>
                  <a:cubicBezTo>
                    <a:pt x="1728" y="1535"/>
                    <a:pt x="1729" y="1536"/>
                    <a:pt x="1731" y="1538"/>
                  </a:cubicBezTo>
                  <a:lnTo>
                    <a:pt x="1731" y="1538"/>
                  </a:lnTo>
                  <a:cubicBezTo>
                    <a:pt x="1731" y="1538"/>
                    <a:pt x="1731" y="1538"/>
                    <a:pt x="1731" y="1538"/>
                  </a:cubicBezTo>
                  <a:lnTo>
                    <a:pt x="1731" y="1538"/>
                  </a:lnTo>
                  <a:cubicBezTo>
                    <a:pt x="1732" y="1539"/>
                    <a:pt x="1733" y="1539"/>
                    <a:pt x="1734" y="1540"/>
                  </a:cubicBezTo>
                  <a:cubicBezTo>
                    <a:pt x="1737" y="1547"/>
                    <a:pt x="1740" y="1553"/>
                    <a:pt x="1742" y="1558"/>
                  </a:cubicBezTo>
                  <a:lnTo>
                    <a:pt x="1742" y="1558"/>
                  </a:lnTo>
                  <a:cubicBezTo>
                    <a:pt x="1740" y="1556"/>
                    <a:pt x="1737" y="1554"/>
                    <a:pt x="1735" y="1552"/>
                  </a:cubicBezTo>
                  <a:lnTo>
                    <a:pt x="1735" y="1552"/>
                  </a:lnTo>
                  <a:cubicBezTo>
                    <a:pt x="1733" y="1548"/>
                    <a:pt x="1731" y="1543"/>
                    <a:pt x="1728" y="1537"/>
                  </a:cubicBezTo>
                  <a:lnTo>
                    <a:pt x="1728" y="1537"/>
                  </a:lnTo>
                  <a:cubicBezTo>
                    <a:pt x="1729" y="1537"/>
                    <a:pt x="1730" y="1537"/>
                    <a:pt x="1731" y="1538"/>
                  </a:cubicBezTo>
                  <a:lnTo>
                    <a:pt x="1731" y="1538"/>
                  </a:lnTo>
                  <a:cubicBezTo>
                    <a:pt x="1730" y="1536"/>
                    <a:pt x="1728" y="1535"/>
                    <a:pt x="1727" y="1533"/>
                  </a:cubicBezTo>
                  <a:lnTo>
                    <a:pt x="1727" y="1533"/>
                  </a:lnTo>
                  <a:cubicBezTo>
                    <a:pt x="1727" y="1535"/>
                    <a:pt x="1728" y="1536"/>
                    <a:pt x="1728" y="1537"/>
                  </a:cubicBezTo>
                  <a:lnTo>
                    <a:pt x="1728" y="1537"/>
                  </a:lnTo>
                  <a:cubicBezTo>
                    <a:pt x="1725" y="1536"/>
                    <a:pt x="1721" y="1535"/>
                    <a:pt x="1718" y="1534"/>
                  </a:cubicBezTo>
                  <a:lnTo>
                    <a:pt x="1718" y="1534"/>
                  </a:lnTo>
                  <a:cubicBezTo>
                    <a:pt x="1714" y="1528"/>
                    <a:pt x="1711" y="1523"/>
                    <a:pt x="1713" y="1523"/>
                  </a:cubicBezTo>
                  <a:close/>
                  <a:moveTo>
                    <a:pt x="1630" y="1561"/>
                  </a:moveTo>
                  <a:cubicBezTo>
                    <a:pt x="1631" y="1561"/>
                    <a:pt x="1632" y="1562"/>
                    <a:pt x="1632" y="1562"/>
                  </a:cubicBezTo>
                  <a:lnTo>
                    <a:pt x="1632" y="1562"/>
                  </a:lnTo>
                  <a:cubicBezTo>
                    <a:pt x="1632" y="1562"/>
                    <a:pt x="1633" y="1562"/>
                    <a:pt x="1633" y="1562"/>
                  </a:cubicBezTo>
                  <a:cubicBezTo>
                    <a:pt x="1633" y="1562"/>
                    <a:pt x="1633" y="1562"/>
                    <a:pt x="1634" y="1562"/>
                  </a:cubicBezTo>
                  <a:lnTo>
                    <a:pt x="1634" y="1562"/>
                  </a:lnTo>
                  <a:cubicBezTo>
                    <a:pt x="1639" y="1564"/>
                    <a:pt x="1640" y="1565"/>
                    <a:pt x="1635" y="1565"/>
                  </a:cubicBezTo>
                  <a:cubicBezTo>
                    <a:pt x="1635" y="1565"/>
                    <a:pt x="1634" y="1564"/>
                    <a:pt x="1632" y="1564"/>
                  </a:cubicBezTo>
                  <a:lnTo>
                    <a:pt x="1632" y="1564"/>
                  </a:lnTo>
                  <a:cubicBezTo>
                    <a:pt x="1632" y="1563"/>
                    <a:pt x="1631" y="1562"/>
                    <a:pt x="1630" y="1561"/>
                  </a:cubicBezTo>
                  <a:close/>
                  <a:moveTo>
                    <a:pt x="1825" y="0"/>
                  </a:moveTo>
                  <a:cubicBezTo>
                    <a:pt x="1757" y="0"/>
                    <a:pt x="1684" y="18"/>
                    <a:pt x="1610" y="59"/>
                  </a:cubicBezTo>
                  <a:lnTo>
                    <a:pt x="1610" y="108"/>
                  </a:lnTo>
                  <a:cubicBezTo>
                    <a:pt x="1278" y="311"/>
                    <a:pt x="1001" y="556"/>
                    <a:pt x="769" y="841"/>
                  </a:cubicBezTo>
                  <a:lnTo>
                    <a:pt x="769" y="841"/>
                  </a:lnTo>
                  <a:cubicBezTo>
                    <a:pt x="338" y="1147"/>
                    <a:pt x="0" y="1620"/>
                    <a:pt x="80" y="2158"/>
                  </a:cubicBezTo>
                  <a:cubicBezTo>
                    <a:pt x="107" y="2306"/>
                    <a:pt x="168" y="2436"/>
                    <a:pt x="255" y="2547"/>
                  </a:cubicBezTo>
                  <a:lnTo>
                    <a:pt x="255" y="2547"/>
                  </a:lnTo>
                  <a:cubicBezTo>
                    <a:pt x="337" y="2906"/>
                    <a:pt x="603" y="3192"/>
                    <a:pt x="968" y="3293"/>
                  </a:cubicBezTo>
                  <a:cubicBezTo>
                    <a:pt x="1028" y="3303"/>
                    <a:pt x="1086" y="3308"/>
                    <a:pt x="1142" y="3308"/>
                  </a:cubicBezTo>
                  <a:cubicBezTo>
                    <a:pt x="1649" y="3308"/>
                    <a:pt x="2038" y="2930"/>
                    <a:pt x="2326" y="2553"/>
                  </a:cubicBezTo>
                  <a:cubicBezTo>
                    <a:pt x="2672" y="2108"/>
                    <a:pt x="2944" y="1590"/>
                    <a:pt x="3092" y="1047"/>
                  </a:cubicBezTo>
                  <a:cubicBezTo>
                    <a:pt x="3166" y="800"/>
                    <a:pt x="3018" y="553"/>
                    <a:pt x="2795" y="479"/>
                  </a:cubicBezTo>
                  <a:cubicBezTo>
                    <a:pt x="2795" y="478"/>
                    <a:pt x="2794" y="478"/>
                    <a:pt x="2793" y="478"/>
                  </a:cubicBezTo>
                  <a:lnTo>
                    <a:pt x="2793" y="478"/>
                  </a:lnTo>
                  <a:cubicBezTo>
                    <a:pt x="2719" y="401"/>
                    <a:pt x="2627" y="340"/>
                    <a:pt x="2524" y="306"/>
                  </a:cubicBezTo>
                  <a:cubicBezTo>
                    <a:pt x="2420" y="278"/>
                    <a:pt x="2313" y="260"/>
                    <a:pt x="2205" y="253"/>
                  </a:cubicBezTo>
                  <a:lnTo>
                    <a:pt x="2205" y="253"/>
                  </a:lnTo>
                  <a:cubicBezTo>
                    <a:pt x="2132" y="109"/>
                    <a:pt x="1992" y="0"/>
                    <a:pt x="18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8"/>
            <p:cNvSpPr/>
            <p:nvPr/>
          </p:nvSpPr>
          <p:spPr>
            <a:xfrm flipH="1">
              <a:off x="8091116" y="2553075"/>
              <a:ext cx="152103" cy="121462"/>
            </a:xfrm>
            <a:custGeom>
              <a:avLst/>
              <a:gdLst/>
              <a:ahLst/>
              <a:cxnLst/>
              <a:rect l="l" t="t" r="r" b="b"/>
              <a:pathLst>
                <a:path w="3723" h="2973" extrusionOk="0">
                  <a:moveTo>
                    <a:pt x="629" y="0"/>
                  </a:moveTo>
                  <a:cubicBezTo>
                    <a:pt x="342" y="0"/>
                    <a:pt x="45" y="293"/>
                    <a:pt x="162" y="622"/>
                  </a:cubicBezTo>
                  <a:lnTo>
                    <a:pt x="162" y="622"/>
                  </a:lnTo>
                  <a:cubicBezTo>
                    <a:pt x="155" y="642"/>
                    <a:pt x="148" y="662"/>
                    <a:pt x="142" y="683"/>
                  </a:cubicBezTo>
                  <a:cubicBezTo>
                    <a:pt x="122" y="747"/>
                    <a:pt x="109" y="812"/>
                    <a:pt x="102" y="876"/>
                  </a:cubicBezTo>
                  <a:lnTo>
                    <a:pt x="102" y="876"/>
                  </a:lnTo>
                  <a:cubicBezTo>
                    <a:pt x="77" y="995"/>
                    <a:pt x="80" y="1123"/>
                    <a:pt x="118" y="1251"/>
                  </a:cubicBezTo>
                  <a:cubicBezTo>
                    <a:pt x="128" y="1281"/>
                    <a:pt x="140" y="1311"/>
                    <a:pt x="153" y="1340"/>
                  </a:cubicBezTo>
                  <a:lnTo>
                    <a:pt x="153" y="1340"/>
                  </a:lnTo>
                  <a:cubicBezTo>
                    <a:pt x="1" y="1932"/>
                    <a:pt x="278" y="2561"/>
                    <a:pt x="858" y="2806"/>
                  </a:cubicBezTo>
                  <a:cubicBezTo>
                    <a:pt x="1093" y="2917"/>
                    <a:pt x="1352" y="2973"/>
                    <a:pt x="1611" y="2973"/>
                  </a:cubicBezTo>
                  <a:cubicBezTo>
                    <a:pt x="1871" y="2973"/>
                    <a:pt x="2130" y="2917"/>
                    <a:pt x="2364" y="2806"/>
                  </a:cubicBezTo>
                  <a:cubicBezTo>
                    <a:pt x="2491" y="2746"/>
                    <a:pt x="2601" y="2667"/>
                    <a:pt x="2693" y="2574"/>
                  </a:cubicBezTo>
                  <a:lnTo>
                    <a:pt x="2693" y="2574"/>
                  </a:lnTo>
                  <a:cubicBezTo>
                    <a:pt x="2943" y="2529"/>
                    <a:pt x="3179" y="2425"/>
                    <a:pt x="3377" y="2238"/>
                  </a:cubicBezTo>
                  <a:cubicBezTo>
                    <a:pt x="3623" y="1991"/>
                    <a:pt x="3722" y="1621"/>
                    <a:pt x="3623" y="1300"/>
                  </a:cubicBezTo>
                  <a:cubicBezTo>
                    <a:pt x="3549" y="979"/>
                    <a:pt x="3352" y="708"/>
                    <a:pt x="3080" y="535"/>
                  </a:cubicBezTo>
                  <a:cubicBezTo>
                    <a:pt x="2833" y="387"/>
                    <a:pt x="2587" y="263"/>
                    <a:pt x="2315" y="214"/>
                  </a:cubicBezTo>
                  <a:cubicBezTo>
                    <a:pt x="2125" y="146"/>
                    <a:pt x="1920" y="108"/>
                    <a:pt x="1713" y="108"/>
                  </a:cubicBezTo>
                  <a:cubicBezTo>
                    <a:pt x="1552" y="108"/>
                    <a:pt x="1391" y="131"/>
                    <a:pt x="1233" y="180"/>
                  </a:cubicBezTo>
                  <a:lnTo>
                    <a:pt x="1233" y="180"/>
                  </a:lnTo>
                  <a:cubicBezTo>
                    <a:pt x="1138" y="166"/>
                    <a:pt x="1042" y="157"/>
                    <a:pt x="947" y="157"/>
                  </a:cubicBezTo>
                  <a:cubicBezTo>
                    <a:pt x="946" y="157"/>
                    <a:pt x="945" y="157"/>
                    <a:pt x="943" y="157"/>
                  </a:cubicBezTo>
                  <a:lnTo>
                    <a:pt x="943" y="157"/>
                  </a:lnTo>
                  <a:cubicBezTo>
                    <a:pt x="858" y="47"/>
                    <a:pt x="745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8"/>
            <p:cNvSpPr/>
            <p:nvPr/>
          </p:nvSpPr>
          <p:spPr>
            <a:xfrm flipH="1">
              <a:off x="7885371" y="2454492"/>
              <a:ext cx="148304" cy="135312"/>
            </a:xfrm>
            <a:custGeom>
              <a:avLst/>
              <a:gdLst/>
              <a:ahLst/>
              <a:cxnLst/>
              <a:rect l="l" t="t" r="r" b="b"/>
              <a:pathLst>
                <a:path w="3630" h="3312" extrusionOk="0">
                  <a:moveTo>
                    <a:pt x="999" y="2395"/>
                  </a:moveTo>
                  <a:lnTo>
                    <a:pt x="999" y="2395"/>
                  </a:lnTo>
                  <a:cubicBezTo>
                    <a:pt x="999" y="2395"/>
                    <a:pt x="1000" y="2396"/>
                    <a:pt x="1000" y="2396"/>
                  </a:cubicBezTo>
                  <a:lnTo>
                    <a:pt x="1000" y="2396"/>
                  </a:lnTo>
                  <a:cubicBezTo>
                    <a:pt x="1002" y="2397"/>
                    <a:pt x="1003" y="2399"/>
                    <a:pt x="1004" y="2400"/>
                  </a:cubicBezTo>
                  <a:lnTo>
                    <a:pt x="1004" y="2400"/>
                  </a:lnTo>
                  <a:cubicBezTo>
                    <a:pt x="1003" y="2400"/>
                    <a:pt x="1002" y="2399"/>
                    <a:pt x="1002" y="2399"/>
                  </a:cubicBezTo>
                  <a:lnTo>
                    <a:pt x="1002" y="2399"/>
                  </a:lnTo>
                  <a:cubicBezTo>
                    <a:pt x="1001" y="2398"/>
                    <a:pt x="1000" y="2397"/>
                    <a:pt x="999" y="2395"/>
                  </a:cubicBezTo>
                  <a:close/>
                  <a:moveTo>
                    <a:pt x="892" y="2435"/>
                  </a:moveTo>
                  <a:cubicBezTo>
                    <a:pt x="893" y="2437"/>
                    <a:pt x="894" y="2438"/>
                    <a:pt x="894" y="2439"/>
                  </a:cubicBezTo>
                  <a:lnTo>
                    <a:pt x="894" y="2439"/>
                  </a:lnTo>
                  <a:cubicBezTo>
                    <a:pt x="893" y="2444"/>
                    <a:pt x="891" y="2449"/>
                    <a:pt x="889" y="2454"/>
                  </a:cubicBezTo>
                  <a:cubicBezTo>
                    <a:pt x="889" y="2448"/>
                    <a:pt x="890" y="2442"/>
                    <a:pt x="892" y="2435"/>
                  </a:cubicBezTo>
                  <a:close/>
                  <a:moveTo>
                    <a:pt x="2409" y="1"/>
                  </a:moveTo>
                  <a:cubicBezTo>
                    <a:pt x="2315" y="1"/>
                    <a:pt x="2219" y="12"/>
                    <a:pt x="2124" y="34"/>
                  </a:cubicBezTo>
                  <a:cubicBezTo>
                    <a:pt x="1753" y="133"/>
                    <a:pt x="1408" y="331"/>
                    <a:pt x="1136" y="627"/>
                  </a:cubicBezTo>
                  <a:cubicBezTo>
                    <a:pt x="1067" y="689"/>
                    <a:pt x="1015" y="762"/>
                    <a:pt x="979" y="842"/>
                  </a:cubicBezTo>
                  <a:lnTo>
                    <a:pt x="979" y="842"/>
                  </a:lnTo>
                  <a:cubicBezTo>
                    <a:pt x="825" y="984"/>
                    <a:pt x="689" y="1144"/>
                    <a:pt x="568" y="1318"/>
                  </a:cubicBezTo>
                  <a:cubicBezTo>
                    <a:pt x="346" y="1590"/>
                    <a:pt x="173" y="1886"/>
                    <a:pt x="75" y="2207"/>
                  </a:cubicBezTo>
                  <a:cubicBezTo>
                    <a:pt x="0" y="2429"/>
                    <a:pt x="0" y="2627"/>
                    <a:pt x="75" y="2824"/>
                  </a:cubicBezTo>
                  <a:cubicBezTo>
                    <a:pt x="198" y="3071"/>
                    <a:pt x="445" y="3244"/>
                    <a:pt x="692" y="3244"/>
                  </a:cubicBezTo>
                  <a:cubicBezTo>
                    <a:pt x="749" y="3244"/>
                    <a:pt x="805" y="3242"/>
                    <a:pt x="859" y="3239"/>
                  </a:cubicBezTo>
                  <a:lnTo>
                    <a:pt x="859" y="3239"/>
                  </a:lnTo>
                  <a:cubicBezTo>
                    <a:pt x="1037" y="3288"/>
                    <a:pt x="1219" y="3312"/>
                    <a:pt x="1402" y="3312"/>
                  </a:cubicBezTo>
                  <a:cubicBezTo>
                    <a:pt x="1494" y="3312"/>
                    <a:pt x="1587" y="3306"/>
                    <a:pt x="1679" y="3293"/>
                  </a:cubicBezTo>
                  <a:cubicBezTo>
                    <a:pt x="2074" y="3269"/>
                    <a:pt x="2445" y="3170"/>
                    <a:pt x="2790" y="2948"/>
                  </a:cubicBezTo>
                  <a:cubicBezTo>
                    <a:pt x="3263" y="2639"/>
                    <a:pt x="3522" y="2115"/>
                    <a:pt x="3507" y="1575"/>
                  </a:cubicBezTo>
                  <a:lnTo>
                    <a:pt x="3507" y="1575"/>
                  </a:lnTo>
                  <a:cubicBezTo>
                    <a:pt x="3516" y="1540"/>
                    <a:pt x="3524" y="1503"/>
                    <a:pt x="3531" y="1466"/>
                  </a:cubicBezTo>
                  <a:cubicBezTo>
                    <a:pt x="3630" y="1071"/>
                    <a:pt x="3531" y="652"/>
                    <a:pt x="3259" y="355"/>
                  </a:cubicBezTo>
                  <a:cubicBezTo>
                    <a:pt x="3031" y="127"/>
                    <a:pt x="2728" y="1"/>
                    <a:pt x="24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8"/>
            <p:cNvSpPr/>
            <p:nvPr/>
          </p:nvSpPr>
          <p:spPr>
            <a:xfrm flipH="1">
              <a:off x="7983218" y="2145260"/>
              <a:ext cx="93844" cy="119583"/>
            </a:xfrm>
            <a:custGeom>
              <a:avLst/>
              <a:gdLst/>
              <a:ahLst/>
              <a:cxnLst/>
              <a:rect l="l" t="t" r="r" b="b"/>
              <a:pathLst>
                <a:path w="2297" h="2927" extrusionOk="0">
                  <a:moveTo>
                    <a:pt x="1801" y="0"/>
                  </a:moveTo>
                  <a:cubicBezTo>
                    <a:pt x="1751" y="0"/>
                    <a:pt x="1702" y="8"/>
                    <a:pt x="1655" y="24"/>
                  </a:cubicBezTo>
                  <a:cubicBezTo>
                    <a:pt x="1260" y="147"/>
                    <a:pt x="939" y="419"/>
                    <a:pt x="717" y="765"/>
                  </a:cubicBezTo>
                  <a:cubicBezTo>
                    <a:pt x="666" y="835"/>
                    <a:pt x="624" y="914"/>
                    <a:pt x="592" y="1000"/>
                  </a:cubicBezTo>
                  <a:lnTo>
                    <a:pt x="592" y="1000"/>
                  </a:lnTo>
                  <a:cubicBezTo>
                    <a:pt x="491" y="1090"/>
                    <a:pt x="400" y="1194"/>
                    <a:pt x="322" y="1308"/>
                  </a:cubicBezTo>
                  <a:cubicBezTo>
                    <a:pt x="75" y="1678"/>
                    <a:pt x="1" y="2147"/>
                    <a:pt x="124" y="2567"/>
                  </a:cubicBezTo>
                  <a:cubicBezTo>
                    <a:pt x="188" y="2778"/>
                    <a:pt x="377" y="2899"/>
                    <a:pt x="569" y="2899"/>
                  </a:cubicBezTo>
                  <a:cubicBezTo>
                    <a:pt x="570" y="2899"/>
                    <a:pt x="571" y="2899"/>
                    <a:pt x="572" y="2899"/>
                  </a:cubicBezTo>
                  <a:lnTo>
                    <a:pt x="572" y="2899"/>
                  </a:lnTo>
                  <a:cubicBezTo>
                    <a:pt x="622" y="2917"/>
                    <a:pt x="676" y="2926"/>
                    <a:pt x="731" y="2926"/>
                  </a:cubicBezTo>
                  <a:cubicBezTo>
                    <a:pt x="809" y="2926"/>
                    <a:pt x="890" y="2906"/>
                    <a:pt x="964" y="2863"/>
                  </a:cubicBezTo>
                  <a:cubicBezTo>
                    <a:pt x="1060" y="2801"/>
                    <a:pt x="1151" y="2733"/>
                    <a:pt x="1235" y="2658"/>
                  </a:cubicBezTo>
                  <a:lnTo>
                    <a:pt x="1235" y="2658"/>
                  </a:lnTo>
                  <a:cubicBezTo>
                    <a:pt x="1388" y="2585"/>
                    <a:pt x="1524" y="2467"/>
                    <a:pt x="1630" y="2320"/>
                  </a:cubicBezTo>
                  <a:cubicBezTo>
                    <a:pt x="1637" y="2305"/>
                    <a:pt x="1644" y="2290"/>
                    <a:pt x="1651" y="2274"/>
                  </a:cubicBezTo>
                  <a:lnTo>
                    <a:pt x="1651" y="2274"/>
                  </a:lnTo>
                  <a:cubicBezTo>
                    <a:pt x="1745" y="2156"/>
                    <a:pt x="1824" y="2026"/>
                    <a:pt x="1885" y="1887"/>
                  </a:cubicBezTo>
                  <a:lnTo>
                    <a:pt x="1885" y="1887"/>
                  </a:lnTo>
                  <a:cubicBezTo>
                    <a:pt x="1899" y="1875"/>
                    <a:pt x="1913" y="1863"/>
                    <a:pt x="1927" y="1851"/>
                  </a:cubicBezTo>
                  <a:cubicBezTo>
                    <a:pt x="2173" y="1555"/>
                    <a:pt x="2297" y="1135"/>
                    <a:pt x="2248" y="740"/>
                  </a:cubicBezTo>
                  <a:cubicBezTo>
                    <a:pt x="2248" y="683"/>
                    <a:pt x="2237" y="629"/>
                    <a:pt x="2219" y="580"/>
                  </a:cubicBezTo>
                  <a:lnTo>
                    <a:pt x="2219" y="580"/>
                  </a:lnTo>
                  <a:cubicBezTo>
                    <a:pt x="2220" y="576"/>
                    <a:pt x="2222" y="571"/>
                    <a:pt x="2223" y="567"/>
                  </a:cubicBezTo>
                  <a:cubicBezTo>
                    <a:pt x="2248" y="419"/>
                    <a:pt x="2223" y="246"/>
                    <a:pt x="2099" y="123"/>
                  </a:cubicBezTo>
                  <a:cubicBezTo>
                    <a:pt x="2015" y="38"/>
                    <a:pt x="1908" y="0"/>
                    <a:pt x="18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8"/>
            <p:cNvSpPr/>
            <p:nvPr/>
          </p:nvSpPr>
          <p:spPr>
            <a:xfrm flipH="1">
              <a:off x="7695722" y="2045860"/>
              <a:ext cx="136211" cy="131839"/>
            </a:xfrm>
            <a:custGeom>
              <a:avLst/>
              <a:gdLst/>
              <a:ahLst/>
              <a:cxnLst/>
              <a:rect l="l" t="t" r="r" b="b"/>
              <a:pathLst>
                <a:path w="3334" h="3227" extrusionOk="0">
                  <a:moveTo>
                    <a:pt x="1519" y="0"/>
                  </a:moveTo>
                  <a:cubicBezTo>
                    <a:pt x="1171" y="0"/>
                    <a:pt x="831" y="103"/>
                    <a:pt x="543" y="309"/>
                  </a:cubicBezTo>
                  <a:cubicBezTo>
                    <a:pt x="346" y="432"/>
                    <a:pt x="198" y="605"/>
                    <a:pt x="74" y="803"/>
                  </a:cubicBezTo>
                  <a:cubicBezTo>
                    <a:pt x="0" y="926"/>
                    <a:pt x="0" y="1099"/>
                    <a:pt x="74" y="1247"/>
                  </a:cubicBezTo>
                  <a:cubicBezTo>
                    <a:pt x="107" y="1300"/>
                    <a:pt x="148" y="1348"/>
                    <a:pt x="193" y="1389"/>
                  </a:cubicBezTo>
                  <a:lnTo>
                    <a:pt x="193" y="1389"/>
                  </a:lnTo>
                  <a:cubicBezTo>
                    <a:pt x="139" y="1547"/>
                    <a:pt x="115" y="1716"/>
                    <a:pt x="124" y="1889"/>
                  </a:cubicBezTo>
                  <a:cubicBezTo>
                    <a:pt x="173" y="2358"/>
                    <a:pt x="445" y="2803"/>
                    <a:pt x="864" y="3025"/>
                  </a:cubicBezTo>
                  <a:cubicBezTo>
                    <a:pt x="1010" y="3094"/>
                    <a:pt x="1160" y="3141"/>
                    <a:pt x="1312" y="3167"/>
                  </a:cubicBezTo>
                  <a:lnTo>
                    <a:pt x="1312" y="3167"/>
                  </a:lnTo>
                  <a:cubicBezTo>
                    <a:pt x="1417" y="3205"/>
                    <a:pt x="1528" y="3227"/>
                    <a:pt x="1640" y="3227"/>
                  </a:cubicBezTo>
                  <a:cubicBezTo>
                    <a:pt x="1760" y="3227"/>
                    <a:pt x="1881" y="3202"/>
                    <a:pt x="2000" y="3148"/>
                  </a:cubicBezTo>
                  <a:cubicBezTo>
                    <a:pt x="2029" y="3132"/>
                    <a:pt x="2057" y="3115"/>
                    <a:pt x="2085" y="3097"/>
                  </a:cubicBezTo>
                  <a:lnTo>
                    <a:pt x="2085" y="3097"/>
                  </a:lnTo>
                  <a:cubicBezTo>
                    <a:pt x="2157" y="3071"/>
                    <a:pt x="2227" y="3038"/>
                    <a:pt x="2296" y="3000"/>
                  </a:cubicBezTo>
                  <a:cubicBezTo>
                    <a:pt x="3086" y="2531"/>
                    <a:pt x="3333" y="1494"/>
                    <a:pt x="2840" y="704"/>
                  </a:cubicBezTo>
                  <a:cubicBezTo>
                    <a:pt x="2593" y="334"/>
                    <a:pt x="2198" y="62"/>
                    <a:pt x="1729" y="13"/>
                  </a:cubicBezTo>
                  <a:cubicBezTo>
                    <a:pt x="1659" y="5"/>
                    <a:pt x="1589" y="0"/>
                    <a:pt x="15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8"/>
            <p:cNvSpPr/>
            <p:nvPr/>
          </p:nvSpPr>
          <p:spPr>
            <a:xfrm flipH="1">
              <a:off x="7867190" y="1992503"/>
              <a:ext cx="86817" cy="82159"/>
            </a:xfrm>
            <a:custGeom>
              <a:avLst/>
              <a:gdLst/>
              <a:ahLst/>
              <a:cxnLst/>
              <a:rect l="l" t="t" r="r" b="b"/>
              <a:pathLst>
                <a:path w="2125" h="2011" extrusionOk="0">
                  <a:moveTo>
                    <a:pt x="1139" y="1"/>
                  </a:moveTo>
                  <a:cubicBezTo>
                    <a:pt x="866" y="1"/>
                    <a:pt x="621" y="147"/>
                    <a:pt x="470" y="405"/>
                  </a:cubicBezTo>
                  <a:cubicBezTo>
                    <a:pt x="440" y="476"/>
                    <a:pt x="414" y="546"/>
                    <a:pt x="394" y="616"/>
                  </a:cubicBezTo>
                  <a:lnTo>
                    <a:pt x="394" y="616"/>
                  </a:lnTo>
                  <a:cubicBezTo>
                    <a:pt x="145" y="708"/>
                    <a:pt x="1" y="1010"/>
                    <a:pt x="149" y="1269"/>
                  </a:cubicBezTo>
                  <a:lnTo>
                    <a:pt x="174" y="1294"/>
                  </a:lnTo>
                  <a:cubicBezTo>
                    <a:pt x="232" y="1390"/>
                    <a:pt x="304" y="1475"/>
                    <a:pt x="385" y="1546"/>
                  </a:cubicBezTo>
                  <a:lnTo>
                    <a:pt x="385" y="1546"/>
                  </a:lnTo>
                  <a:cubicBezTo>
                    <a:pt x="491" y="1830"/>
                    <a:pt x="771" y="2010"/>
                    <a:pt x="1087" y="2010"/>
                  </a:cubicBezTo>
                  <a:cubicBezTo>
                    <a:pt x="1209" y="2010"/>
                    <a:pt x="1328" y="1989"/>
                    <a:pt x="1438" y="1947"/>
                  </a:cubicBezTo>
                  <a:lnTo>
                    <a:pt x="1438" y="1947"/>
                  </a:lnTo>
                  <a:cubicBezTo>
                    <a:pt x="1472" y="1937"/>
                    <a:pt x="1504" y="1925"/>
                    <a:pt x="1532" y="1911"/>
                  </a:cubicBezTo>
                  <a:cubicBezTo>
                    <a:pt x="1540" y="1905"/>
                    <a:pt x="1549" y="1898"/>
                    <a:pt x="1557" y="1892"/>
                  </a:cubicBezTo>
                  <a:lnTo>
                    <a:pt x="1557" y="1892"/>
                  </a:lnTo>
                  <a:cubicBezTo>
                    <a:pt x="1708" y="1809"/>
                    <a:pt x="1837" y="1682"/>
                    <a:pt x="1927" y="1516"/>
                  </a:cubicBezTo>
                  <a:cubicBezTo>
                    <a:pt x="1947" y="1480"/>
                    <a:pt x="1964" y="1442"/>
                    <a:pt x="1979" y="1403"/>
                  </a:cubicBezTo>
                  <a:lnTo>
                    <a:pt x="1979" y="1403"/>
                  </a:lnTo>
                  <a:cubicBezTo>
                    <a:pt x="2032" y="1327"/>
                    <a:pt x="2070" y="1244"/>
                    <a:pt x="2099" y="1171"/>
                  </a:cubicBezTo>
                  <a:cubicBezTo>
                    <a:pt x="2124" y="1023"/>
                    <a:pt x="2124" y="874"/>
                    <a:pt x="2099" y="726"/>
                  </a:cubicBezTo>
                  <a:cubicBezTo>
                    <a:pt x="2071" y="640"/>
                    <a:pt x="2033" y="562"/>
                    <a:pt x="1988" y="487"/>
                  </a:cubicBezTo>
                  <a:lnTo>
                    <a:pt x="1988" y="487"/>
                  </a:lnTo>
                  <a:cubicBezTo>
                    <a:pt x="1984" y="460"/>
                    <a:pt x="1980" y="433"/>
                    <a:pt x="1976" y="405"/>
                  </a:cubicBezTo>
                  <a:cubicBezTo>
                    <a:pt x="1927" y="257"/>
                    <a:pt x="1803" y="134"/>
                    <a:pt x="1655" y="109"/>
                  </a:cubicBezTo>
                  <a:cubicBezTo>
                    <a:pt x="1611" y="96"/>
                    <a:pt x="1568" y="87"/>
                    <a:pt x="1524" y="81"/>
                  </a:cubicBezTo>
                  <a:lnTo>
                    <a:pt x="1524" y="81"/>
                  </a:lnTo>
                  <a:cubicBezTo>
                    <a:pt x="1436" y="45"/>
                    <a:pt x="1348" y="28"/>
                    <a:pt x="1260" y="10"/>
                  </a:cubicBezTo>
                  <a:cubicBezTo>
                    <a:pt x="1219" y="4"/>
                    <a:pt x="1179" y="1"/>
                    <a:pt x="1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8"/>
            <p:cNvSpPr/>
            <p:nvPr/>
          </p:nvSpPr>
          <p:spPr>
            <a:xfrm flipH="1">
              <a:off x="8172826" y="2972370"/>
              <a:ext cx="114026" cy="199781"/>
            </a:xfrm>
            <a:custGeom>
              <a:avLst/>
              <a:gdLst/>
              <a:ahLst/>
              <a:cxnLst/>
              <a:rect l="l" t="t" r="r" b="b"/>
              <a:pathLst>
                <a:path w="2791" h="4890" extrusionOk="0">
                  <a:moveTo>
                    <a:pt x="1304" y="1"/>
                  </a:moveTo>
                  <a:cubicBezTo>
                    <a:pt x="1166" y="1"/>
                    <a:pt x="1026" y="38"/>
                    <a:pt x="889" y="123"/>
                  </a:cubicBezTo>
                  <a:cubicBezTo>
                    <a:pt x="695" y="281"/>
                    <a:pt x="552" y="490"/>
                    <a:pt x="495" y="723"/>
                  </a:cubicBezTo>
                  <a:lnTo>
                    <a:pt x="495" y="723"/>
                  </a:lnTo>
                  <a:cubicBezTo>
                    <a:pt x="313" y="1016"/>
                    <a:pt x="222" y="1389"/>
                    <a:pt x="149" y="1727"/>
                  </a:cubicBezTo>
                  <a:cubicBezTo>
                    <a:pt x="1" y="2345"/>
                    <a:pt x="25" y="2987"/>
                    <a:pt x="445" y="3480"/>
                  </a:cubicBezTo>
                  <a:cubicBezTo>
                    <a:pt x="462" y="3501"/>
                    <a:pt x="479" y="3520"/>
                    <a:pt x="497" y="3539"/>
                  </a:cubicBezTo>
                  <a:lnTo>
                    <a:pt x="497" y="3539"/>
                  </a:lnTo>
                  <a:cubicBezTo>
                    <a:pt x="524" y="3849"/>
                    <a:pt x="598" y="4157"/>
                    <a:pt x="741" y="4443"/>
                  </a:cubicBezTo>
                  <a:cubicBezTo>
                    <a:pt x="881" y="4699"/>
                    <a:pt x="1175" y="4890"/>
                    <a:pt x="1498" y="4890"/>
                  </a:cubicBezTo>
                  <a:cubicBezTo>
                    <a:pt x="1517" y="4890"/>
                    <a:pt x="1536" y="4889"/>
                    <a:pt x="1556" y="4888"/>
                  </a:cubicBezTo>
                  <a:cubicBezTo>
                    <a:pt x="1877" y="4838"/>
                    <a:pt x="2173" y="4641"/>
                    <a:pt x="2321" y="4320"/>
                  </a:cubicBezTo>
                  <a:cubicBezTo>
                    <a:pt x="2642" y="3678"/>
                    <a:pt x="2790" y="2962"/>
                    <a:pt x="2766" y="2246"/>
                  </a:cubicBezTo>
                  <a:cubicBezTo>
                    <a:pt x="2771" y="2161"/>
                    <a:pt x="2769" y="2076"/>
                    <a:pt x="2761" y="1991"/>
                  </a:cubicBezTo>
                  <a:lnTo>
                    <a:pt x="2761" y="1991"/>
                  </a:lnTo>
                  <a:cubicBezTo>
                    <a:pt x="2756" y="1811"/>
                    <a:pt x="2730" y="1632"/>
                    <a:pt x="2685" y="1459"/>
                  </a:cubicBezTo>
                  <a:lnTo>
                    <a:pt x="2685" y="1459"/>
                  </a:lnTo>
                  <a:cubicBezTo>
                    <a:pt x="2651" y="1223"/>
                    <a:pt x="2578" y="996"/>
                    <a:pt x="2442" y="792"/>
                  </a:cubicBezTo>
                  <a:lnTo>
                    <a:pt x="2442" y="792"/>
                  </a:lnTo>
                  <a:cubicBezTo>
                    <a:pt x="2272" y="395"/>
                    <a:pt x="1971" y="7"/>
                    <a:pt x="1537" y="7"/>
                  </a:cubicBezTo>
                  <a:cubicBezTo>
                    <a:pt x="1506" y="7"/>
                    <a:pt x="1475" y="9"/>
                    <a:pt x="1444" y="13"/>
                  </a:cubicBezTo>
                  <a:lnTo>
                    <a:pt x="1444" y="13"/>
                  </a:lnTo>
                  <a:cubicBezTo>
                    <a:pt x="1397" y="5"/>
                    <a:pt x="1351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8"/>
            <p:cNvSpPr/>
            <p:nvPr/>
          </p:nvSpPr>
          <p:spPr>
            <a:xfrm flipH="1">
              <a:off x="8328157" y="2919626"/>
              <a:ext cx="185931" cy="116764"/>
            </a:xfrm>
            <a:custGeom>
              <a:avLst/>
              <a:gdLst/>
              <a:ahLst/>
              <a:cxnLst/>
              <a:rect l="l" t="t" r="r" b="b"/>
              <a:pathLst>
                <a:path w="4551" h="2858" extrusionOk="0">
                  <a:moveTo>
                    <a:pt x="2114" y="0"/>
                  </a:moveTo>
                  <a:cubicBezTo>
                    <a:pt x="2037" y="0"/>
                    <a:pt x="1960" y="2"/>
                    <a:pt x="1884" y="6"/>
                  </a:cubicBezTo>
                  <a:cubicBezTo>
                    <a:pt x="1601" y="21"/>
                    <a:pt x="1261" y="43"/>
                    <a:pt x="976" y="152"/>
                  </a:cubicBezTo>
                  <a:lnTo>
                    <a:pt x="976" y="152"/>
                  </a:lnTo>
                  <a:cubicBezTo>
                    <a:pt x="948" y="147"/>
                    <a:pt x="920" y="144"/>
                    <a:pt x="893" y="144"/>
                  </a:cubicBezTo>
                  <a:cubicBezTo>
                    <a:pt x="741" y="144"/>
                    <a:pt x="596" y="221"/>
                    <a:pt x="511" y="360"/>
                  </a:cubicBezTo>
                  <a:lnTo>
                    <a:pt x="511" y="360"/>
                  </a:lnTo>
                  <a:cubicBezTo>
                    <a:pt x="418" y="407"/>
                    <a:pt x="347" y="487"/>
                    <a:pt x="303" y="587"/>
                  </a:cubicBezTo>
                  <a:lnTo>
                    <a:pt x="303" y="587"/>
                  </a:lnTo>
                  <a:cubicBezTo>
                    <a:pt x="80" y="701"/>
                    <a:pt x="1" y="977"/>
                    <a:pt x="131" y="1216"/>
                  </a:cubicBezTo>
                  <a:cubicBezTo>
                    <a:pt x="221" y="1363"/>
                    <a:pt x="324" y="1494"/>
                    <a:pt x="438" y="1608"/>
                  </a:cubicBezTo>
                  <a:lnTo>
                    <a:pt x="438" y="1608"/>
                  </a:lnTo>
                  <a:cubicBezTo>
                    <a:pt x="598" y="2002"/>
                    <a:pt x="914" y="2330"/>
                    <a:pt x="1293" y="2537"/>
                  </a:cubicBezTo>
                  <a:lnTo>
                    <a:pt x="1293" y="2537"/>
                  </a:lnTo>
                  <a:cubicBezTo>
                    <a:pt x="1425" y="2614"/>
                    <a:pt x="1566" y="2676"/>
                    <a:pt x="1711" y="2722"/>
                  </a:cubicBezTo>
                  <a:cubicBezTo>
                    <a:pt x="1985" y="2808"/>
                    <a:pt x="2300" y="2858"/>
                    <a:pt x="2618" y="2858"/>
                  </a:cubicBezTo>
                  <a:cubicBezTo>
                    <a:pt x="3217" y="2858"/>
                    <a:pt x="3825" y="2680"/>
                    <a:pt x="4180" y="2228"/>
                  </a:cubicBezTo>
                  <a:cubicBezTo>
                    <a:pt x="4476" y="1883"/>
                    <a:pt x="4550" y="1364"/>
                    <a:pt x="4303" y="945"/>
                  </a:cubicBezTo>
                  <a:cubicBezTo>
                    <a:pt x="4081" y="574"/>
                    <a:pt x="3736" y="303"/>
                    <a:pt x="3316" y="179"/>
                  </a:cubicBezTo>
                  <a:cubicBezTo>
                    <a:pt x="2923" y="55"/>
                    <a:pt x="2513" y="0"/>
                    <a:pt x="21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8"/>
            <p:cNvSpPr/>
            <p:nvPr/>
          </p:nvSpPr>
          <p:spPr>
            <a:xfrm flipH="1">
              <a:off x="8831572" y="3423000"/>
              <a:ext cx="126773" cy="124567"/>
            </a:xfrm>
            <a:custGeom>
              <a:avLst/>
              <a:gdLst/>
              <a:ahLst/>
              <a:cxnLst/>
              <a:rect l="l" t="t" r="r" b="b"/>
              <a:pathLst>
                <a:path w="3103" h="3049" extrusionOk="0">
                  <a:moveTo>
                    <a:pt x="905" y="1"/>
                  </a:moveTo>
                  <a:cubicBezTo>
                    <a:pt x="686" y="1"/>
                    <a:pt x="463" y="96"/>
                    <a:pt x="290" y="252"/>
                  </a:cubicBezTo>
                  <a:cubicBezTo>
                    <a:pt x="281" y="264"/>
                    <a:pt x="271" y="276"/>
                    <a:pt x="263" y="288"/>
                  </a:cubicBezTo>
                  <a:lnTo>
                    <a:pt x="263" y="288"/>
                  </a:lnTo>
                  <a:cubicBezTo>
                    <a:pt x="159" y="371"/>
                    <a:pt x="92" y="500"/>
                    <a:pt x="92" y="647"/>
                  </a:cubicBezTo>
                  <a:cubicBezTo>
                    <a:pt x="92" y="686"/>
                    <a:pt x="93" y="725"/>
                    <a:pt x="95" y="763"/>
                  </a:cubicBezTo>
                  <a:lnTo>
                    <a:pt x="95" y="763"/>
                  </a:lnTo>
                  <a:cubicBezTo>
                    <a:pt x="88" y="869"/>
                    <a:pt x="96" y="977"/>
                    <a:pt x="120" y="1084"/>
                  </a:cubicBezTo>
                  <a:lnTo>
                    <a:pt x="120" y="1084"/>
                  </a:lnTo>
                  <a:cubicBezTo>
                    <a:pt x="1" y="1507"/>
                    <a:pt x="202" y="1955"/>
                    <a:pt x="487" y="2301"/>
                  </a:cubicBezTo>
                  <a:cubicBezTo>
                    <a:pt x="784" y="2622"/>
                    <a:pt x="1154" y="2869"/>
                    <a:pt x="1574" y="2993"/>
                  </a:cubicBezTo>
                  <a:cubicBezTo>
                    <a:pt x="1685" y="3030"/>
                    <a:pt x="1796" y="3048"/>
                    <a:pt x="1907" y="3048"/>
                  </a:cubicBezTo>
                  <a:cubicBezTo>
                    <a:pt x="2010" y="3048"/>
                    <a:pt x="2112" y="3032"/>
                    <a:pt x="2214" y="3001"/>
                  </a:cubicBezTo>
                  <a:lnTo>
                    <a:pt x="2214" y="3001"/>
                  </a:lnTo>
                  <a:cubicBezTo>
                    <a:pt x="2308" y="2994"/>
                    <a:pt x="2400" y="2975"/>
                    <a:pt x="2487" y="2943"/>
                  </a:cubicBezTo>
                  <a:cubicBezTo>
                    <a:pt x="2784" y="2820"/>
                    <a:pt x="2956" y="2523"/>
                    <a:pt x="2981" y="2227"/>
                  </a:cubicBezTo>
                  <a:cubicBezTo>
                    <a:pt x="2982" y="2216"/>
                    <a:pt x="2983" y="2205"/>
                    <a:pt x="2984" y="2193"/>
                  </a:cubicBezTo>
                  <a:lnTo>
                    <a:pt x="2984" y="2193"/>
                  </a:lnTo>
                  <a:cubicBezTo>
                    <a:pt x="3103" y="1801"/>
                    <a:pt x="2979" y="1386"/>
                    <a:pt x="2710" y="1116"/>
                  </a:cubicBezTo>
                  <a:cubicBezTo>
                    <a:pt x="2673" y="1086"/>
                    <a:pt x="2635" y="1057"/>
                    <a:pt x="2596" y="1030"/>
                  </a:cubicBezTo>
                  <a:lnTo>
                    <a:pt x="2596" y="1030"/>
                  </a:lnTo>
                  <a:cubicBezTo>
                    <a:pt x="2577" y="1009"/>
                    <a:pt x="2557" y="988"/>
                    <a:pt x="2537" y="968"/>
                  </a:cubicBezTo>
                  <a:cubicBezTo>
                    <a:pt x="2424" y="856"/>
                    <a:pt x="2304" y="756"/>
                    <a:pt x="2177" y="669"/>
                  </a:cubicBezTo>
                  <a:lnTo>
                    <a:pt x="2177" y="669"/>
                  </a:lnTo>
                  <a:cubicBezTo>
                    <a:pt x="2080" y="575"/>
                    <a:pt x="1979" y="493"/>
                    <a:pt x="1870" y="425"/>
                  </a:cubicBezTo>
                  <a:cubicBezTo>
                    <a:pt x="1648" y="252"/>
                    <a:pt x="1426" y="129"/>
                    <a:pt x="1179" y="55"/>
                  </a:cubicBezTo>
                  <a:cubicBezTo>
                    <a:pt x="1091" y="18"/>
                    <a:pt x="998" y="1"/>
                    <a:pt x="9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8"/>
            <p:cNvSpPr/>
            <p:nvPr/>
          </p:nvSpPr>
          <p:spPr>
            <a:xfrm flipH="1">
              <a:off x="8818785" y="3150497"/>
              <a:ext cx="133555" cy="100299"/>
            </a:xfrm>
            <a:custGeom>
              <a:avLst/>
              <a:gdLst/>
              <a:ahLst/>
              <a:cxnLst/>
              <a:rect l="l" t="t" r="r" b="b"/>
              <a:pathLst>
                <a:path w="3269" h="2455" extrusionOk="0">
                  <a:moveTo>
                    <a:pt x="1449" y="1"/>
                  </a:moveTo>
                  <a:cubicBezTo>
                    <a:pt x="990" y="1"/>
                    <a:pt x="540" y="171"/>
                    <a:pt x="168" y="478"/>
                  </a:cubicBezTo>
                  <a:cubicBezTo>
                    <a:pt x="26" y="620"/>
                    <a:pt x="1" y="844"/>
                    <a:pt x="91" y="1015"/>
                  </a:cubicBezTo>
                  <a:lnTo>
                    <a:pt x="91" y="1015"/>
                  </a:lnTo>
                  <a:cubicBezTo>
                    <a:pt x="64" y="1171"/>
                    <a:pt x="73" y="1333"/>
                    <a:pt x="118" y="1490"/>
                  </a:cubicBezTo>
                  <a:cubicBezTo>
                    <a:pt x="217" y="1787"/>
                    <a:pt x="415" y="2034"/>
                    <a:pt x="711" y="2157"/>
                  </a:cubicBezTo>
                  <a:cubicBezTo>
                    <a:pt x="958" y="2305"/>
                    <a:pt x="1205" y="2379"/>
                    <a:pt x="1501" y="2404"/>
                  </a:cubicBezTo>
                  <a:cubicBezTo>
                    <a:pt x="1628" y="2438"/>
                    <a:pt x="1758" y="2454"/>
                    <a:pt x="1888" y="2454"/>
                  </a:cubicBezTo>
                  <a:cubicBezTo>
                    <a:pt x="2102" y="2454"/>
                    <a:pt x="2316" y="2410"/>
                    <a:pt x="2517" y="2325"/>
                  </a:cubicBezTo>
                  <a:lnTo>
                    <a:pt x="2517" y="2325"/>
                  </a:lnTo>
                  <a:cubicBezTo>
                    <a:pt x="2757" y="2262"/>
                    <a:pt x="2968" y="2110"/>
                    <a:pt x="3106" y="1885"/>
                  </a:cubicBezTo>
                  <a:cubicBezTo>
                    <a:pt x="3126" y="1852"/>
                    <a:pt x="3142" y="1818"/>
                    <a:pt x="3155" y="1784"/>
                  </a:cubicBezTo>
                  <a:lnTo>
                    <a:pt x="3155" y="1784"/>
                  </a:lnTo>
                  <a:cubicBezTo>
                    <a:pt x="3230" y="1643"/>
                    <a:pt x="3269" y="1480"/>
                    <a:pt x="3254" y="1318"/>
                  </a:cubicBezTo>
                  <a:cubicBezTo>
                    <a:pt x="3229" y="1021"/>
                    <a:pt x="3106" y="750"/>
                    <a:pt x="2908" y="552"/>
                  </a:cubicBezTo>
                  <a:cubicBezTo>
                    <a:pt x="2563" y="231"/>
                    <a:pt x="2093" y="34"/>
                    <a:pt x="1624" y="9"/>
                  </a:cubicBezTo>
                  <a:cubicBezTo>
                    <a:pt x="1566" y="4"/>
                    <a:pt x="150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8"/>
            <p:cNvSpPr/>
            <p:nvPr/>
          </p:nvSpPr>
          <p:spPr>
            <a:xfrm flipH="1">
              <a:off x="9040546" y="3308484"/>
              <a:ext cx="104180" cy="160805"/>
            </a:xfrm>
            <a:custGeom>
              <a:avLst/>
              <a:gdLst/>
              <a:ahLst/>
              <a:cxnLst/>
              <a:rect l="l" t="t" r="r" b="b"/>
              <a:pathLst>
                <a:path w="2550" h="3936" extrusionOk="0">
                  <a:moveTo>
                    <a:pt x="1271" y="0"/>
                  </a:moveTo>
                  <a:cubicBezTo>
                    <a:pt x="1149" y="0"/>
                    <a:pt x="1024" y="22"/>
                    <a:pt x="902" y="68"/>
                  </a:cubicBezTo>
                  <a:cubicBezTo>
                    <a:pt x="767" y="146"/>
                    <a:pt x="652" y="251"/>
                    <a:pt x="568" y="374"/>
                  </a:cubicBezTo>
                  <a:lnTo>
                    <a:pt x="568" y="374"/>
                  </a:lnTo>
                  <a:cubicBezTo>
                    <a:pt x="170" y="731"/>
                    <a:pt x="0" y="1283"/>
                    <a:pt x="112" y="1796"/>
                  </a:cubicBezTo>
                  <a:cubicBezTo>
                    <a:pt x="186" y="2092"/>
                    <a:pt x="285" y="2388"/>
                    <a:pt x="433" y="2660"/>
                  </a:cubicBezTo>
                  <a:cubicBezTo>
                    <a:pt x="505" y="2805"/>
                    <a:pt x="595" y="2941"/>
                    <a:pt x="701" y="3064"/>
                  </a:cubicBezTo>
                  <a:lnTo>
                    <a:pt x="701" y="3064"/>
                  </a:lnTo>
                  <a:lnTo>
                    <a:pt x="877" y="3475"/>
                  </a:lnTo>
                  <a:cubicBezTo>
                    <a:pt x="947" y="3580"/>
                    <a:pt x="1046" y="3648"/>
                    <a:pt x="1151" y="3678"/>
                  </a:cubicBezTo>
                  <a:lnTo>
                    <a:pt x="1151" y="3678"/>
                  </a:lnTo>
                  <a:cubicBezTo>
                    <a:pt x="1182" y="3718"/>
                    <a:pt x="1214" y="3757"/>
                    <a:pt x="1247" y="3796"/>
                  </a:cubicBezTo>
                  <a:cubicBezTo>
                    <a:pt x="1342" y="3890"/>
                    <a:pt x="1459" y="3936"/>
                    <a:pt x="1573" y="3936"/>
                  </a:cubicBezTo>
                  <a:cubicBezTo>
                    <a:pt x="1728" y="3936"/>
                    <a:pt x="1878" y="3853"/>
                    <a:pt x="1963" y="3697"/>
                  </a:cubicBezTo>
                  <a:cubicBezTo>
                    <a:pt x="2284" y="3253"/>
                    <a:pt x="2457" y="2709"/>
                    <a:pt x="2507" y="2166"/>
                  </a:cubicBezTo>
                  <a:cubicBezTo>
                    <a:pt x="2549" y="1695"/>
                    <a:pt x="2481" y="1242"/>
                    <a:pt x="2284" y="808"/>
                  </a:cubicBezTo>
                  <a:lnTo>
                    <a:pt x="2284" y="808"/>
                  </a:lnTo>
                  <a:cubicBezTo>
                    <a:pt x="2166" y="319"/>
                    <a:pt x="1738" y="0"/>
                    <a:pt x="12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8"/>
            <p:cNvSpPr/>
            <p:nvPr/>
          </p:nvSpPr>
          <p:spPr>
            <a:xfrm flipH="1">
              <a:off x="8958591" y="3843562"/>
              <a:ext cx="89799" cy="139111"/>
            </a:xfrm>
            <a:custGeom>
              <a:avLst/>
              <a:gdLst/>
              <a:ahLst/>
              <a:cxnLst/>
              <a:rect l="l" t="t" r="r" b="b"/>
              <a:pathLst>
                <a:path w="2198" h="3405" extrusionOk="0">
                  <a:moveTo>
                    <a:pt x="933" y="0"/>
                  </a:moveTo>
                  <a:cubicBezTo>
                    <a:pt x="754" y="0"/>
                    <a:pt x="574" y="52"/>
                    <a:pt x="420" y="155"/>
                  </a:cubicBezTo>
                  <a:cubicBezTo>
                    <a:pt x="198" y="303"/>
                    <a:pt x="50" y="550"/>
                    <a:pt x="50" y="796"/>
                  </a:cubicBezTo>
                  <a:cubicBezTo>
                    <a:pt x="82" y="957"/>
                    <a:pt x="125" y="1118"/>
                    <a:pt x="191" y="1265"/>
                  </a:cubicBezTo>
                  <a:lnTo>
                    <a:pt x="191" y="1265"/>
                  </a:lnTo>
                  <a:cubicBezTo>
                    <a:pt x="192" y="1274"/>
                    <a:pt x="192" y="1282"/>
                    <a:pt x="192" y="1291"/>
                  </a:cubicBezTo>
                  <a:lnTo>
                    <a:pt x="192" y="1291"/>
                  </a:lnTo>
                  <a:cubicBezTo>
                    <a:pt x="118" y="1373"/>
                    <a:pt x="74" y="1484"/>
                    <a:pt x="74" y="1611"/>
                  </a:cubicBezTo>
                  <a:cubicBezTo>
                    <a:pt x="0" y="2031"/>
                    <a:pt x="74" y="2475"/>
                    <a:pt x="297" y="2870"/>
                  </a:cubicBezTo>
                  <a:cubicBezTo>
                    <a:pt x="509" y="3210"/>
                    <a:pt x="868" y="3404"/>
                    <a:pt x="1248" y="3404"/>
                  </a:cubicBezTo>
                  <a:cubicBezTo>
                    <a:pt x="1309" y="3404"/>
                    <a:pt x="1371" y="3399"/>
                    <a:pt x="1432" y="3389"/>
                  </a:cubicBezTo>
                  <a:cubicBezTo>
                    <a:pt x="1951" y="3290"/>
                    <a:pt x="2173" y="2772"/>
                    <a:pt x="2198" y="2303"/>
                  </a:cubicBezTo>
                  <a:cubicBezTo>
                    <a:pt x="2198" y="1968"/>
                    <a:pt x="2145" y="1634"/>
                    <a:pt x="2024" y="1315"/>
                  </a:cubicBezTo>
                  <a:lnTo>
                    <a:pt x="2024" y="1315"/>
                  </a:lnTo>
                  <a:cubicBezTo>
                    <a:pt x="1993" y="940"/>
                    <a:pt x="1861" y="580"/>
                    <a:pt x="1605" y="303"/>
                  </a:cubicBezTo>
                  <a:cubicBezTo>
                    <a:pt x="1432" y="101"/>
                    <a:pt x="1184" y="0"/>
                    <a:pt x="9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8"/>
            <p:cNvSpPr/>
            <p:nvPr/>
          </p:nvSpPr>
          <p:spPr>
            <a:xfrm flipH="1">
              <a:off x="8939021" y="3605173"/>
              <a:ext cx="114435" cy="150796"/>
            </a:xfrm>
            <a:custGeom>
              <a:avLst/>
              <a:gdLst/>
              <a:ahLst/>
              <a:cxnLst/>
              <a:rect l="l" t="t" r="r" b="b"/>
              <a:pathLst>
                <a:path w="2801" h="3691" extrusionOk="0">
                  <a:moveTo>
                    <a:pt x="701" y="0"/>
                  </a:moveTo>
                  <a:cubicBezTo>
                    <a:pt x="453" y="0"/>
                    <a:pt x="248" y="202"/>
                    <a:pt x="248" y="459"/>
                  </a:cubicBezTo>
                  <a:cubicBezTo>
                    <a:pt x="239" y="610"/>
                    <a:pt x="242" y="760"/>
                    <a:pt x="258" y="906"/>
                  </a:cubicBezTo>
                  <a:lnTo>
                    <a:pt x="258" y="906"/>
                  </a:lnTo>
                  <a:cubicBezTo>
                    <a:pt x="168" y="1001"/>
                    <a:pt x="118" y="1132"/>
                    <a:pt x="134" y="1273"/>
                  </a:cubicBezTo>
                  <a:lnTo>
                    <a:pt x="134" y="1273"/>
                  </a:lnTo>
                  <a:cubicBezTo>
                    <a:pt x="0" y="1752"/>
                    <a:pt x="354" y="2250"/>
                    <a:pt x="569" y="2657"/>
                  </a:cubicBezTo>
                  <a:cubicBezTo>
                    <a:pt x="674" y="2855"/>
                    <a:pt x="795" y="3048"/>
                    <a:pt x="946" y="3196"/>
                  </a:cubicBezTo>
                  <a:lnTo>
                    <a:pt x="946" y="3196"/>
                  </a:lnTo>
                  <a:cubicBezTo>
                    <a:pt x="1177" y="3471"/>
                    <a:pt x="1491" y="3690"/>
                    <a:pt x="1844" y="3690"/>
                  </a:cubicBezTo>
                  <a:cubicBezTo>
                    <a:pt x="1935" y="3690"/>
                    <a:pt x="2029" y="3676"/>
                    <a:pt x="2124" y="3644"/>
                  </a:cubicBezTo>
                  <a:cubicBezTo>
                    <a:pt x="2433" y="3550"/>
                    <a:pt x="2625" y="3303"/>
                    <a:pt x="2720" y="3006"/>
                  </a:cubicBezTo>
                  <a:lnTo>
                    <a:pt x="2720" y="3006"/>
                  </a:lnTo>
                  <a:cubicBezTo>
                    <a:pt x="2728" y="2989"/>
                    <a:pt x="2735" y="2971"/>
                    <a:pt x="2741" y="2953"/>
                  </a:cubicBezTo>
                  <a:cubicBezTo>
                    <a:pt x="2748" y="2921"/>
                    <a:pt x="2753" y="2890"/>
                    <a:pt x="2758" y="2859"/>
                  </a:cubicBezTo>
                  <a:lnTo>
                    <a:pt x="2758" y="2859"/>
                  </a:lnTo>
                  <a:cubicBezTo>
                    <a:pt x="2793" y="2690"/>
                    <a:pt x="2801" y="2511"/>
                    <a:pt x="2783" y="2339"/>
                  </a:cubicBezTo>
                  <a:lnTo>
                    <a:pt x="2783" y="2339"/>
                  </a:lnTo>
                  <a:cubicBezTo>
                    <a:pt x="2758" y="1937"/>
                    <a:pt x="2626" y="1553"/>
                    <a:pt x="2396" y="1225"/>
                  </a:cubicBezTo>
                  <a:cubicBezTo>
                    <a:pt x="2384" y="1208"/>
                    <a:pt x="2372" y="1191"/>
                    <a:pt x="2359" y="1175"/>
                  </a:cubicBezTo>
                  <a:lnTo>
                    <a:pt x="2359" y="1175"/>
                  </a:lnTo>
                  <a:cubicBezTo>
                    <a:pt x="2004" y="633"/>
                    <a:pt x="1460" y="219"/>
                    <a:pt x="816" y="15"/>
                  </a:cubicBezTo>
                  <a:cubicBezTo>
                    <a:pt x="777" y="5"/>
                    <a:pt x="738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8"/>
            <p:cNvSpPr/>
            <p:nvPr/>
          </p:nvSpPr>
          <p:spPr>
            <a:xfrm flipH="1">
              <a:off x="8503670" y="3432846"/>
              <a:ext cx="189690" cy="105488"/>
            </a:xfrm>
            <a:custGeom>
              <a:avLst/>
              <a:gdLst/>
              <a:ahLst/>
              <a:cxnLst/>
              <a:rect l="l" t="t" r="r" b="b"/>
              <a:pathLst>
                <a:path w="4643" h="2582" extrusionOk="0">
                  <a:moveTo>
                    <a:pt x="2141" y="1"/>
                  </a:moveTo>
                  <a:cubicBezTo>
                    <a:pt x="2061" y="1"/>
                    <a:pt x="1982" y="4"/>
                    <a:pt x="1902" y="11"/>
                  </a:cubicBezTo>
                  <a:cubicBezTo>
                    <a:pt x="1655" y="11"/>
                    <a:pt x="1383" y="60"/>
                    <a:pt x="1137" y="134"/>
                  </a:cubicBezTo>
                  <a:cubicBezTo>
                    <a:pt x="840" y="209"/>
                    <a:pt x="593" y="431"/>
                    <a:pt x="470" y="702"/>
                  </a:cubicBezTo>
                  <a:cubicBezTo>
                    <a:pt x="461" y="733"/>
                    <a:pt x="453" y="763"/>
                    <a:pt x="447" y="793"/>
                  </a:cubicBezTo>
                  <a:lnTo>
                    <a:pt x="447" y="793"/>
                  </a:lnTo>
                  <a:cubicBezTo>
                    <a:pt x="315" y="810"/>
                    <a:pt x="186" y="883"/>
                    <a:pt x="100" y="999"/>
                  </a:cubicBezTo>
                  <a:cubicBezTo>
                    <a:pt x="1" y="1221"/>
                    <a:pt x="75" y="1492"/>
                    <a:pt x="272" y="1616"/>
                  </a:cubicBezTo>
                  <a:cubicBezTo>
                    <a:pt x="431" y="1725"/>
                    <a:pt x="595" y="1821"/>
                    <a:pt x="763" y="1904"/>
                  </a:cubicBezTo>
                  <a:lnTo>
                    <a:pt x="763" y="1904"/>
                  </a:lnTo>
                  <a:cubicBezTo>
                    <a:pt x="817" y="1963"/>
                    <a:pt x="877" y="2016"/>
                    <a:pt x="943" y="2062"/>
                  </a:cubicBezTo>
                  <a:lnTo>
                    <a:pt x="943" y="2062"/>
                  </a:lnTo>
                  <a:cubicBezTo>
                    <a:pt x="956" y="2079"/>
                    <a:pt x="972" y="2095"/>
                    <a:pt x="988" y="2110"/>
                  </a:cubicBezTo>
                  <a:cubicBezTo>
                    <a:pt x="1355" y="2431"/>
                    <a:pt x="1808" y="2581"/>
                    <a:pt x="2286" y="2581"/>
                  </a:cubicBezTo>
                  <a:cubicBezTo>
                    <a:pt x="2322" y="2581"/>
                    <a:pt x="2359" y="2580"/>
                    <a:pt x="2396" y="2579"/>
                  </a:cubicBezTo>
                  <a:cubicBezTo>
                    <a:pt x="2756" y="2562"/>
                    <a:pt x="3095" y="2437"/>
                    <a:pt x="3361" y="2232"/>
                  </a:cubicBezTo>
                  <a:lnTo>
                    <a:pt x="3361" y="2232"/>
                  </a:lnTo>
                  <a:cubicBezTo>
                    <a:pt x="3671" y="2169"/>
                    <a:pt x="3977" y="2071"/>
                    <a:pt x="4272" y="1937"/>
                  </a:cubicBezTo>
                  <a:cubicBezTo>
                    <a:pt x="4642" y="1764"/>
                    <a:pt x="4494" y="1196"/>
                    <a:pt x="4149" y="1097"/>
                  </a:cubicBezTo>
                  <a:cubicBezTo>
                    <a:pt x="4061" y="1072"/>
                    <a:pt x="3972" y="1049"/>
                    <a:pt x="3883" y="1029"/>
                  </a:cubicBezTo>
                  <a:lnTo>
                    <a:pt x="3883" y="1029"/>
                  </a:lnTo>
                  <a:cubicBezTo>
                    <a:pt x="3856" y="904"/>
                    <a:pt x="3810" y="784"/>
                    <a:pt x="3745" y="674"/>
                  </a:cubicBezTo>
                  <a:lnTo>
                    <a:pt x="3745" y="674"/>
                  </a:lnTo>
                  <a:cubicBezTo>
                    <a:pt x="3699" y="550"/>
                    <a:pt x="3626" y="438"/>
                    <a:pt x="3531" y="357"/>
                  </a:cubicBezTo>
                  <a:cubicBezTo>
                    <a:pt x="3309" y="159"/>
                    <a:pt x="3013" y="60"/>
                    <a:pt x="2717" y="36"/>
                  </a:cubicBezTo>
                  <a:cubicBezTo>
                    <a:pt x="2525" y="18"/>
                    <a:pt x="2333" y="1"/>
                    <a:pt x="21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8"/>
            <p:cNvSpPr/>
            <p:nvPr/>
          </p:nvSpPr>
          <p:spPr>
            <a:xfrm flipH="1">
              <a:off x="8683881" y="3279436"/>
              <a:ext cx="123546" cy="116069"/>
            </a:xfrm>
            <a:custGeom>
              <a:avLst/>
              <a:gdLst/>
              <a:ahLst/>
              <a:cxnLst/>
              <a:rect l="l" t="t" r="r" b="b"/>
              <a:pathLst>
                <a:path w="3024" h="2841" extrusionOk="0">
                  <a:moveTo>
                    <a:pt x="1476" y="1"/>
                  </a:moveTo>
                  <a:cubicBezTo>
                    <a:pt x="1365" y="1"/>
                    <a:pt x="1252" y="13"/>
                    <a:pt x="1139" y="38"/>
                  </a:cubicBezTo>
                  <a:cubicBezTo>
                    <a:pt x="617" y="158"/>
                    <a:pt x="284" y="569"/>
                    <a:pt x="170" y="1041"/>
                  </a:cubicBezTo>
                  <a:lnTo>
                    <a:pt x="170" y="1041"/>
                  </a:lnTo>
                  <a:cubicBezTo>
                    <a:pt x="32" y="1194"/>
                    <a:pt x="0" y="1406"/>
                    <a:pt x="102" y="1569"/>
                  </a:cubicBezTo>
                  <a:cubicBezTo>
                    <a:pt x="116" y="1593"/>
                    <a:pt x="130" y="1618"/>
                    <a:pt x="145" y="1642"/>
                  </a:cubicBezTo>
                  <a:lnTo>
                    <a:pt x="145" y="1642"/>
                  </a:lnTo>
                  <a:cubicBezTo>
                    <a:pt x="176" y="1852"/>
                    <a:pt x="252" y="2056"/>
                    <a:pt x="373" y="2235"/>
                  </a:cubicBezTo>
                  <a:cubicBezTo>
                    <a:pt x="613" y="2605"/>
                    <a:pt x="1006" y="2841"/>
                    <a:pt x="1433" y="2841"/>
                  </a:cubicBezTo>
                  <a:cubicBezTo>
                    <a:pt x="1491" y="2841"/>
                    <a:pt x="1549" y="2837"/>
                    <a:pt x="1608" y="2828"/>
                  </a:cubicBezTo>
                  <a:cubicBezTo>
                    <a:pt x="2102" y="2778"/>
                    <a:pt x="2546" y="2507"/>
                    <a:pt x="2818" y="2063"/>
                  </a:cubicBezTo>
                  <a:cubicBezTo>
                    <a:pt x="2892" y="1964"/>
                    <a:pt x="2941" y="1840"/>
                    <a:pt x="2966" y="1692"/>
                  </a:cubicBezTo>
                  <a:cubicBezTo>
                    <a:pt x="3024" y="1518"/>
                    <a:pt x="3021" y="1328"/>
                    <a:pt x="2946" y="1159"/>
                  </a:cubicBezTo>
                  <a:lnTo>
                    <a:pt x="2946" y="1159"/>
                  </a:lnTo>
                  <a:cubicBezTo>
                    <a:pt x="2887" y="822"/>
                    <a:pt x="2698" y="515"/>
                    <a:pt x="2398" y="310"/>
                  </a:cubicBezTo>
                  <a:cubicBezTo>
                    <a:pt x="2122" y="107"/>
                    <a:pt x="1804" y="1"/>
                    <a:pt x="14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8"/>
            <p:cNvSpPr/>
            <p:nvPr/>
          </p:nvSpPr>
          <p:spPr>
            <a:xfrm flipH="1">
              <a:off x="8526876" y="2968652"/>
              <a:ext cx="217921" cy="183398"/>
            </a:xfrm>
            <a:custGeom>
              <a:avLst/>
              <a:gdLst/>
              <a:ahLst/>
              <a:cxnLst/>
              <a:rect l="l" t="t" r="r" b="b"/>
              <a:pathLst>
                <a:path w="5334" h="4489" extrusionOk="0">
                  <a:moveTo>
                    <a:pt x="3226" y="0"/>
                  </a:moveTo>
                  <a:cubicBezTo>
                    <a:pt x="2791" y="0"/>
                    <a:pt x="2349" y="89"/>
                    <a:pt x="1951" y="238"/>
                  </a:cubicBezTo>
                  <a:cubicBezTo>
                    <a:pt x="1603" y="359"/>
                    <a:pt x="1283" y="536"/>
                    <a:pt x="996" y="769"/>
                  </a:cubicBezTo>
                  <a:lnTo>
                    <a:pt x="996" y="769"/>
                  </a:lnTo>
                  <a:cubicBezTo>
                    <a:pt x="371" y="902"/>
                    <a:pt x="25" y="1568"/>
                    <a:pt x="1" y="2164"/>
                  </a:cubicBezTo>
                  <a:cubicBezTo>
                    <a:pt x="9" y="2390"/>
                    <a:pt x="53" y="2612"/>
                    <a:pt x="132" y="2818"/>
                  </a:cubicBezTo>
                  <a:lnTo>
                    <a:pt x="132" y="2818"/>
                  </a:lnTo>
                  <a:cubicBezTo>
                    <a:pt x="137" y="2847"/>
                    <a:pt x="143" y="2876"/>
                    <a:pt x="149" y="2905"/>
                  </a:cubicBezTo>
                  <a:cubicBezTo>
                    <a:pt x="394" y="4105"/>
                    <a:pt x="1756" y="4382"/>
                    <a:pt x="2790" y="4410"/>
                  </a:cubicBezTo>
                  <a:lnTo>
                    <a:pt x="2790" y="4410"/>
                  </a:lnTo>
                  <a:cubicBezTo>
                    <a:pt x="3004" y="4448"/>
                    <a:pt x="3221" y="4472"/>
                    <a:pt x="3433" y="4485"/>
                  </a:cubicBezTo>
                  <a:cubicBezTo>
                    <a:pt x="3475" y="4487"/>
                    <a:pt x="3517" y="4489"/>
                    <a:pt x="3559" y="4489"/>
                  </a:cubicBezTo>
                  <a:cubicBezTo>
                    <a:pt x="4364" y="4489"/>
                    <a:pt x="5214" y="4044"/>
                    <a:pt x="5284" y="3176"/>
                  </a:cubicBezTo>
                  <a:cubicBezTo>
                    <a:pt x="5334" y="2707"/>
                    <a:pt x="5062" y="2337"/>
                    <a:pt x="4864" y="1942"/>
                  </a:cubicBezTo>
                  <a:cubicBezTo>
                    <a:pt x="4815" y="1868"/>
                    <a:pt x="4790" y="1794"/>
                    <a:pt x="4766" y="1744"/>
                  </a:cubicBezTo>
                  <a:cubicBezTo>
                    <a:pt x="4741" y="1670"/>
                    <a:pt x="4741" y="1621"/>
                    <a:pt x="4741" y="1547"/>
                  </a:cubicBezTo>
                  <a:cubicBezTo>
                    <a:pt x="4741" y="1522"/>
                    <a:pt x="4741" y="1473"/>
                    <a:pt x="4766" y="1448"/>
                  </a:cubicBezTo>
                  <a:lnTo>
                    <a:pt x="4766" y="1448"/>
                  </a:lnTo>
                  <a:cubicBezTo>
                    <a:pt x="4729" y="1473"/>
                    <a:pt x="4698" y="1485"/>
                    <a:pt x="4692" y="1485"/>
                  </a:cubicBezTo>
                  <a:cubicBezTo>
                    <a:pt x="4686" y="1485"/>
                    <a:pt x="4704" y="1473"/>
                    <a:pt x="4766" y="1448"/>
                  </a:cubicBezTo>
                  <a:lnTo>
                    <a:pt x="4766" y="1448"/>
                  </a:lnTo>
                  <a:cubicBezTo>
                    <a:pt x="4766" y="1448"/>
                    <a:pt x="4766" y="1448"/>
                    <a:pt x="4766" y="1448"/>
                  </a:cubicBezTo>
                  <a:cubicBezTo>
                    <a:pt x="4766" y="1459"/>
                    <a:pt x="4768" y="1462"/>
                    <a:pt x="4771" y="1462"/>
                  </a:cubicBezTo>
                  <a:cubicBezTo>
                    <a:pt x="4777" y="1462"/>
                    <a:pt x="4785" y="1449"/>
                    <a:pt x="4787" y="1441"/>
                  </a:cubicBezTo>
                  <a:lnTo>
                    <a:pt x="4787" y="1441"/>
                  </a:lnTo>
                  <a:cubicBezTo>
                    <a:pt x="5092" y="1331"/>
                    <a:pt x="5205" y="924"/>
                    <a:pt x="4963" y="683"/>
                  </a:cubicBezTo>
                  <a:cubicBezTo>
                    <a:pt x="4506" y="196"/>
                    <a:pt x="3873" y="0"/>
                    <a:pt x="3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8"/>
            <p:cNvSpPr/>
            <p:nvPr/>
          </p:nvSpPr>
          <p:spPr>
            <a:xfrm flipH="1">
              <a:off x="8345929" y="3251042"/>
              <a:ext cx="193081" cy="175227"/>
            </a:xfrm>
            <a:custGeom>
              <a:avLst/>
              <a:gdLst/>
              <a:ahLst/>
              <a:cxnLst/>
              <a:rect l="l" t="t" r="r" b="b"/>
              <a:pathLst>
                <a:path w="4726" h="4289" extrusionOk="0">
                  <a:moveTo>
                    <a:pt x="1573" y="0"/>
                  </a:moveTo>
                  <a:cubicBezTo>
                    <a:pt x="1424" y="0"/>
                    <a:pt x="1277" y="22"/>
                    <a:pt x="1136" y="66"/>
                  </a:cubicBezTo>
                  <a:cubicBezTo>
                    <a:pt x="815" y="190"/>
                    <a:pt x="519" y="437"/>
                    <a:pt x="371" y="758"/>
                  </a:cubicBezTo>
                  <a:cubicBezTo>
                    <a:pt x="0" y="1498"/>
                    <a:pt x="223" y="2264"/>
                    <a:pt x="593" y="2955"/>
                  </a:cubicBezTo>
                  <a:cubicBezTo>
                    <a:pt x="741" y="3276"/>
                    <a:pt x="939" y="3572"/>
                    <a:pt x="1161" y="3844"/>
                  </a:cubicBezTo>
                  <a:cubicBezTo>
                    <a:pt x="1408" y="4115"/>
                    <a:pt x="1778" y="4264"/>
                    <a:pt x="2148" y="4288"/>
                  </a:cubicBezTo>
                  <a:cubicBezTo>
                    <a:pt x="2494" y="4264"/>
                    <a:pt x="2815" y="4214"/>
                    <a:pt x="3161" y="4091"/>
                  </a:cubicBezTo>
                  <a:lnTo>
                    <a:pt x="3407" y="4041"/>
                  </a:lnTo>
                  <a:lnTo>
                    <a:pt x="3630" y="4041"/>
                  </a:lnTo>
                  <a:cubicBezTo>
                    <a:pt x="3639" y="4041"/>
                    <a:pt x="3647" y="4041"/>
                    <a:pt x="3652" y="4041"/>
                  </a:cubicBezTo>
                  <a:lnTo>
                    <a:pt x="3652" y="4041"/>
                  </a:lnTo>
                  <a:cubicBezTo>
                    <a:pt x="3653" y="4041"/>
                    <a:pt x="3654" y="4041"/>
                    <a:pt x="3654" y="4041"/>
                  </a:cubicBezTo>
                  <a:cubicBezTo>
                    <a:pt x="3654" y="4041"/>
                    <a:pt x="3705" y="4051"/>
                    <a:pt x="3728" y="4052"/>
                  </a:cubicBezTo>
                  <a:lnTo>
                    <a:pt x="3728" y="4052"/>
                  </a:lnTo>
                  <a:cubicBezTo>
                    <a:pt x="3758" y="4071"/>
                    <a:pt x="3813" y="4101"/>
                    <a:pt x="3827" y="4115"/>
                  </a:cubicBezTo>
                  <a:cubicBezTo>
                    <a:pt x="3894" y="4156"/>
                    <a:pt x="3968" y="4174"/>
                    <a:pt x="4043" y="4174"/>
                  </a:cubicBezTo>
                  <a:cubicBezTo>
                    <a:pt x="4242" y="4174"/>
                    <a:pt x="4440" y="4042"/>
                    <a:pt x="4494" y="3844"/>
                  </a:cubicBezTo>
                  <a:cubicBezTo>
                    <a:pt x="4725" y="2543"/>
                    <a:pt x="4121" y="1307"/>
                    <a:pt x="3080" y="664"/>
                  </a:cubicBezTo>
                  <a:lnTo>
                    <a:pt x="3080" y="664"/>
                  </a:lnTo>
                  <a:cubicBezTo>
                    <a:pt x="2862" y="475"/>
                    <a:pt x="2599" y="326"/>
                    <a:pt x="2346" y="215"/>
                  </a:cubicBezTo>
                  <a:cubicBezTo>
                    <a:pt x="2108" y="72"/>
                    <a:pt x="1839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8"/>
            <p:cNvSpPr/>
            <p:nvPr/>
          </p:nvSpPr>
          <p:spPr>
            <a:xfrm flipH="1">
              <a:off x="8577291" y="3237519"/>
              <a:ext cx="95887" cy="89881"/>
            </a:xfrm>
            <a:custGeom>
              <a:avLst/>
              <a:gdLst/>
              <a:ahLst/>
              <a:cxnLst/>
              <a:rect l="l" t="t" r="r" b="b"/>
              <a:pathLst>
                <a:path w="2347" h="2200" extrusionOk="0">
                  <a:moveTo>
                    <a:pt x="1173" y="916"/>
                  </a:moveTo>
                  <a:lnTo>
                    <a:pt x="1173" y="916"/>
                  </a:lnTo>
                  <a:cubicBezTo>
                    <a:pt x="1175" y="916"/>
                    <a:pt x="1176" y="917"/>
                    <a:pt x="1178" y="917"/>
                  </a:cubicBezTo>
                  <a:lnTo>
                    <a:pt x="1178" y="917"/>
                  </a:lnTo>
                  <a:cubicBezTo>
                    <a:pt x="1178" y="917"/>
                    <a:pt x="1177" y="918"/>
                    <a:pt x="1177" y="918"/>
                  </a:cubicBezTo>
                  <a:lnTo>
                    <a:pt x="1177" y="918"/>
                  </a:lnTo>
                  <a:lnTo>
                    <a:pt x="1175" y="919"/>
                  </a:lnTo>
                  <a:lnTo>
                    <a:pt x="1175" y="919"/>
                  </a:lnTo>
                  <a:lnTo>
                    <a:pt x="1172" y="918"/>
                  </a:lnTo>
                  <a:lnTo>
                    <a:pt x="1172" y="918"/>
                  </a:lnTo>
                  <a:lnTo>
                    <a:pt x="1173" y="916"/>
                  </a:lnTo>
                  <a:close/>
                  <a:moveTo>
                    <a:pt x="1177" y="919"/>
                  </a:moveTo>
                  <a:cubicBezTo>
                    <a:pt x="1177" y="919"/>
                    <a:pt x="1177" y="919"/>
                    <a:pt x="1177" y="919"/>
                  </a:cubicBezTo>
                  <a:lnTo>
                    <a:pt x="1177" y="919"/>
                  </a:lnTo>
                  <a:lnTo>
                    <a:pt x="1176" y="919"/>
                  </a:lnTo>
                  <a:lnTo>
                    <a:pt x="1176" y="919"/>
                  </a:lnTo>
                  <a:cubicBezTo>
                    <a:pt x="1176" y="919"/>
                    <a:pt x="1177" y="919"/>
                    <a:pt x="1177" y="919"/>
                  </a:cubicBezTo>
                  <a:close/>
                  <a:moveTo>
                    <a:pt x="1195" y="923"/>
                  </a:moveTo>
                  <a:cubicBezTo>
                    <a:pt x="1202" y="923"/>
                    <a:pt x="1208" y="924"/>
                    <a:pt x="1215" y="925"/>
                  </a:cubicBezTo>
                  <a:lnTo>
                    <a:pt x="1215" y="925"/>
                  </a:lnTo>
                  <a:cubicBezTo>
                    <a:pt x="1221" y="926"/>
                    <a:pt x="1226" y="928"/>
                    <a:pt x="1231" y="930"/>
                  </a:cubicBezTo>
                  <a:lnTo>
                    <a:pt x="1231" y="930"/>
                  </a:lnTo>
                  <a:lnTo>
                    <a:pt x="1195" y="923"/>
                  </a:lnTo>
                  <a:close/>
                  <a:moveTo>
                    <a:pt x="1175" y="922"/>
                  </a:moveTo>
                  <a:cubicBezTo>
                    <a:pt x="1171" y="927"/>
                    <a:pt x="1167" y="933"/>
                    <a:pt x="1162" y="938"/>
                  </a:cubicBezTo>
                  <a:lnTo>
                    <a:pt x="1162" y="938"/>
                  </a:lnTo>
                  <a:lnTo>
                    <a:pt x="1170" y="922"/>
                  </a:lnTo>
                  <a:lnTo>
                    <a:pt x="1170" y="922"/>
                  </a:lnTo>
                  <a:cubicBezTo>
                    <a:pt x="1172" y="922"/>
                    <a:pt x="1173" y="922"/>
                    <a:pt x="1175" y="922"/>
                  </a:cubicBezTo>
                  <a:close/>
                  <a:moveTo>
                    <a:pt x="1276" y="938"/>
                  </a:moveTo>
                  <a:cubicBezTo>
                    <a:pt x="1277" y="938"/>
                    <a:pt x="1278" y="938"/>
                    <a:pt x="1279" y="939"/>
                  </a:cubicBezTo>
                  <a:lnTo>
                    <a:pt x="1279" y="939"/>
                  </a:lnTo>
                  <a:cubicBezTo>
                    <a:pt x="1279" y="939"/>
                    <a:pt x="1279" y="939"/>
                    <a:pt x="1279" y="940"/>
                  </a:cubicBezTo>
                  <a:lnTo>
                    <a:pt x="1279" y="940"/>
                  </a:lnTo>
                  <a:lnTo>
                    <a:pt x="1277" y="939"/>
                  </a:lnTo>
                  <a:lnTo>
                    <a:pt x="1277" y="939"/>
                  </a:lnTo>
                  <a:lnTo>
                    <a:pt x="1276" y="938"/>
                  </a:lnTo>
                  <a:close/>
                  <a:moveTo>
                    <a:pt x="1292" y="959"/>
                  </a:moveTo>
                  <a:cubicBezTo>
                    <a:pt x="1293" y="960"/>
                    <a:pt x="1293" y="960"/>
                    <a:pt x="1293" y="960"/>
                  </a:cubicBezTo>
                  <a:lnTo>
                    <a:pt x="1293" y="960"/>
                  </a:lnTo>
                  <a:cubicBezTo>
                    <a:pt x="1294" y="962"/>
                    <a:pt x="1296" y="963"/>
                    <a:pt x="1297" y="965"/>
                  </a:cubicBezTo>
                  <a:lnTo>
                    <a:pt x="1297" y="965"/>
                  </a:lnTo>
                  <a:lnTo>
                    <a:pt x="1292" y="959"/>
                  </a:lnTo>
                  <a:close/>
                  <a:moveTo>
                    <a:pt x="1120" y="1057"/>
                  </a:moveTo>
                  <a:lnTo>
                    <a:pt x="1116" y="1066"/>
                  </a:lnTo>
                  <a:lnTo>
                    <a:pt x="1116" y="1066"/>
                  </a:lnTo>
                  <a:lnTo>
                    <a:pt x="1113" y="1065"/>
                  </a:lnTo>
                  <a:lnTo>
                    <a:pt x="1113" y="1065"/>
                  </a:lnTo>
                  <a:cubicBezTo>
                    <a:pt x="1115" y="1062"/>
                    <a:pt x="1117" y="1059"/>
                    <a:pt x="1120" y="1057"/>
                  </a:cubicBezTo>
                  <a:close/>
                  <a:moveTo>
                    <a:pt x="1113" y="1065"/>
                  </a:moveTo>
                  <a:cubicBezTo>
                    <a:pt x="1114" y="1065"/>
                    <a:pt x="1115" y="1066"/>
                    <a:pt x="1116" y="1066"/>
                  </a:cubicBezTo>
                  <a:lnTo>
                    <a:pt x="1116" y="1066"/>
                  </a:lnTo>
                  <a:lnTo>
                    <a:pt x="1115" y="1068"/>
                  </a:lnTo>
                  <a:lnTo>
                    <a:pt x="1114" y="1069"/>
                  </a:lnTo>
                  <a:lnTo>
                    <a:pt x="1114" y="1069"/>
                  </a:lnTo>
                  <a:lnTo>
                    <a:pt x="1110" y="1069"/>
                  </a:lnTo>
                  <a:lnTo>
                    <a:pt x="1110" y="1069"/>
                  </a:lnTo>
                  <a:cubicBezTo>
                    <a:pt x="1111" y="1067"/>
                    <a:pt x="1112" y="1066"/>
                    <a:pt x="1113" y="1065"/>
                  </a:cubicBezTo>
                  <a:close/>
                  <a:moveTo>
                    <a:pt x="1107" y="1073"/>
                  </a:moveTo>
                  <a:cubicBezTo>
                    <a:pt x="1108" y="1073"/>
                    <a:pt x="1109" y="1074"/>
                    <a:pt x="1110" y="1074"/>
                  </a:cubicBezTo>
                  <a:lnTo>
                    <a:pt x="1110" y="1074"/>
                  </a:lnTo>
                  <a:lnTo>
                    <a:pt x="1108" y="1077"/>
                  </a:lnTo>
                  <a:lnTo>
                    <a:pt x="1108" y="1077"/>
                  </a:lnTo>
                  <a:lnTo>
                    <a:pt x="1103" y="1079"/>
                  </a:lnTo>
                  <a:lnTo>
                    <a:pt x="1103" y="1079"/>
                  </a:lnTo>
                  <a:cubicBezTo>
                    <a:pt x="1104" y="1077"/>
                    <a:pt x="1105" y="1075"/>
                    <a:pt x="1107" y="1073"/>
                  </a:cubicBezTo>
                  <a:close/>
                  <a:moveTo>
                    <a:pt x="1099" y="1089"/>
                  </a:moveTo>
                  <a:cubicBezTo>
                    <a:pt x="1099" y="1089"/>
                    <a:pt x="1098" y="1090"/>
                    <a:pt x="1097" y="1090"/>
                  </a:cubicBezTo>
                  <a:lnTo>
                    <a:pt x="1097" y="1090"/>
                  </a:lnTo>
                  <a:cubicBezTo>
                    <a:pt x="1097" y="1090"/>
                    <a:pt x="1097" y="1090"/>
                    <a:pt x="1097" y="1089"/>
                  </a:cubicBezTo>
                  <a:lnTo>
                    <a:pt x="1097" y="1089"/>
                  </a:lnTo>
                  <a:cubicBezTo>
                    <a:pt x="1098" y="1089"/>
                    <a:pt x="1099" y="1089"/>
                    <a:pt x="1099" y="1089"/>
                  </a:cubicBezTo>
                  <a:close/>
                  <a:moveTo>
                    <a:pt x="1200" y="1099"/>
                  </a:moveTo>
                  <a:lnTo>
                    <a:pt x="1200" y="1099"/>
                  </a:lnTo>
                  <a:cubicBezTo>
                    <a:pt x="1212" y="1103"/>
                    <a:pt x="1223" y="1108"/>
                    <a:pt x="1235" y="1113"/>
                  </a:cubicBezTo>
                  <a:lnTo>
                    <a:pt x="1235" y="1113"/>
                  </a:lnTo>
                  <a:lnTo>
                    <a:pt x="1200" y="1099"/>
                  </a:lnTo>
                  <a:close/>
                  <a:moveTo>
                    <a:pt x="1107" y="1089"/>
                  </a:moveTo>
                  <a:lnTo>
                    <a:pt x="1095" y="1118"/>
                  </a:lnTo>
                  <a:lnTo>
                    <a:pt x="1095" y="1118"/>
                  </a:lnTo>
                  <a:cubicBezTo>
                    <a:pt x="1094" y="1113"/>
                    <a:pt x="1093" y="1108"/>
                    <a:pt x="1092" y="1104"/>
                  </a:cubicBezTo>
                  <a:lnTo>
                    <a:pt x="1092" y="1104"/>
                  </a:lnTo>
                  <a:cubicBezTo>
                    <a:pt x="1093" y="1101"/>
                    <a:pt x="1094" y="1098"/>
                    <a:pt x="1095" y="1095"/>
                  </a:cubicBezTo>
                  <a:lnTo>
                    <a:pt x="1095" y="1095"/>
                  </a:lnTo>
                  <a:lnTo>
                    <a:pt x="1094" y="1096"/>
                  </a:lnTo>
                  <a:lnTo>
                    <a:pt x="1094" y="1096"/>
                  </a:lnTo>
                  <a:cubicBezTo>
                    <a:pt x="1095" y="1094"/>
                    <a:pt x="1095" y="1092"/>
                    <a:pt x="1096" y="1090"/>
                  </a:cubicBezTo>
                  <a:lnTo>
                    <a:pt x="1096" y="1090"/>
                  </a:lnTo>
                  <a:cubicBezTo>
                    <a:pt x="1096" y="1090"/>
                    <a:pt x="1097" y="1090"/>
                    <a:pt x="1097" y="1090"/>
                  </a:cubicBezTo>
                  <a:lnTo>
                    <a:pt x="1097" y="1090"/>
                  </a:lnTo>
                  <a:cubicBezTo>
                    <a:pt x="1096" y="1092"/>
                    <a:pt x="1095" y="1093"/>
                    <a:pt x="1095" y="1095"/>
                  </a:cubicBezTo>
                  <a:lnTo>
                    <a:pt x="1095" y="1095"/>
                  </a:lnTo>
                  <a:lnTo>
                    <a:pt x="1099" y="1089"/>
                  </a:lnTo>
                  <a:close/>
                  <a:moveTo>
                    <a:pt x="1089" y="1117"/>
                  </a:moveTo>
                  <a:lnTo>
                    <a:pt x="1092" y="1126"/>
                  </a:lnTo>
                  <a:lnTo>
                    <a:pt x="1092" y="1127"/>
                  </a:lnTo>
                  <a:lnTo>
                    <a:pt x="1092" y="1127"/>
                  </a:lnTo>
                  <a:cubicBezTo>
                    <a:pt x="1091" y="1124"/>
                    <a:pt x="1090" y="1121"/>
                    <a:pt x="1089" y="1118"/>
                  </a:cubicBezTo>
                  <a:lnTo>
                    <a:pt x="1089" y="1118"/>
                  </a:lnTo>
                  <a:cubicBezTo>
                    <a:pt x="1089" y="1118"/>
                    <a:pt x="1089" y="1118"/>
                    <a:pt x="1089" y="1117"/>
                  </a:cubicBezTo>
                  <a:close/>
                  <a:moveTo>
                    <a:pt x="1110" y="1174"/>
                  </a:moveTo>
                  <a:lnTo>
                    <a:pt x="1112" y="1175"/>
                  </a:lnTo>
                  <a:lnTo>
                    <a:pt x="1112" y="1175"/>
                  </a:lnTo>
                  <a:lnTo>
                    <a:pt x="1115" y="1184"/>
                  </a:lnTo>
                  <a:lnTo>
                    <a:pt x="1114" y="1183"/>
                  </a:lnTo>
                  <a:lnTo>
                    <a:pt x="1114" y="1183"/>
                  </a:lnTo>
                  <a:cubicBezTo>
                    <a:pt x="1113" y="1180"/>
                    <a:pt x="1111" y="1177"/>
                    <a:pt x="1110" y="1174"/>
                  </a:cubicBezTo>
                  <a:close/>
                  <a:moveTo>
                    <a:pt x="1115" y="1177"/>
                  </a:moveTo>
                  <a:lnTo>
                    <a:pt x="1136" y="1187"/>
                  </a:lnTo>
                  <a:cubicBezTo>
                    <a:pt x="1150" y="1202"/>
                    <a:pt x="1163" y="1216"/>
                    <a:pt x="1177" y="1228"/>
                  </a:cubicBezTo>
                  <a:lnTo>
                    <a:pt x="1177" y="1228"/>
                  </a:lnTo>
                  <a:lnTo>
                    <a:pt x="1172" y="1226"/>
                  </a:lnTo>
                  <a:lnTo>
                    <a:pt x="1119" y="1186"/>
                  </a:lnTo>
                  <a:lnTo>
                    <a:pt x="1119" y="1186"/>
                  </a:lnTo>
                  <a:cubicBezTo>
                    <a:pt x="1117" y="1183"/>
                    <a:pt x="1116" y="1180"/>
                    <a:pt x="1115" y="1177"/>
                  </a:cubicBezTo>
                  <a:close/>
                  <a:moveTo>
                    <a:pt x="1186" y="1237"/>
                  </a:move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lnTo>
                    <a:pt x="1186" y="1237"/>
                  </a:lnTo>
                  <a:close/>
                  <a:moveTo>
                    <a:pt x="1198" y="1237"/>
                  </a:moveTo>
                  <a:cubicBezTo>
                    <a:pt x="1213" y="1237"/>
                    <a:pt x="1228" y="1239"/>
                    <a:pt x="1242" y="1248"/>
                  </a:cubicBezTo>
                  <a:lnTo>
                    <a:pt x="1242" y="1248"/>
                  </a:lnTo>
                  <a:cubicBezTo>
                    <a:pt x="1252" y="1245"/>
                    <a:pt x="1261" y="1243"/>
                    <a:pt x="1269" y="1243"/>
                  </a:cubicBezTo>
                  <a:cubicBezTo>
                    <a:pt x="1276" y="1243"/>
                    <a:pt x="1281" y="1244"/>
                    <a:pt x="1287" y="1246"/>
                  </a:cubicBezTo>
                  <a:lnTo>
                    <a:pt x="1287" y="1246"/>
                  </a:lnTo>
                  <a:lnTo>
                    <a:pt x="1260" y="1252"/>
                  </a:lnTo>
                  <a:lnTo>
                    <a:pt x="1260" y="1252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6" y="1250"/>
                    <a:pt x="1248" y="1252"/>
                    <a:pt x="1251" y="1253"/>
                  </a:cubicBezTo>
                  <a:lnTo>
                    <a:pt x="1251" y="1253"/>
                  </a:lnTo>
                  <a:lnTo>
                    <a:pt x="1243" y="1255"/>
                  </a:lnTo>
                  <a:lnTo>
                    <a:pt x="1243" y="1255"/>
                  </a:lnTo>
                  <a:lnTo>
                    <a:pt x="1234" y="1251"/>
                  </a:lnTo>
                  <a:lnTo>
                    <a:pt x="1234" y="1251"/>
                  </a:lnTo>
                  <a:cubicBezTo>
                    <a:pt x="1237" y="1250"/>
                    <a:pt x="1239" y="1249"/>
                    <a:pt x="1242" y="1248"/>
                  </a:cubicBezTo>
                  <a:lnTo>
                    <a:pt x="1242" y="1248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3" y="1248"/>
                    <a:pt x="1243" y="1248"/>
                    <a:pt x="1242" y="1248"/>
                  </a:cubicBezTo>
                  <a:lnTo>
                    <a:pt x="1242" y="1248"/>
                  </a:lnTo>
                  <a:cubicBezTo>
                    <a:pt x="1242" y="1248"/>
                    <a:pt x="1242" y="1248"/>
                    <a:pt x="1242" y="1248"/>
                  </a:cubicBezTo>
                  <a:lnTo>
                    <a:pt x="1242" y="1248"/>
                  </a:lnTo>
                  <a:lnTo>
                    <a:pt x="1210" y="1242"/>
                  </a:lnTo>
                  <a:lnTo>
                    <a:pt x="1198" y="1237"/>
                  </a:lnTo>
                  <a:close/>
                  <a:moveTo>
                    <a:pt x="1294" y="1257"/>
                  </a:moveTo>
                  <a:lnTo>
                    <a:pt x="1294" y="1257"/>
                  </a:lnTo>
                  <a:cubicBezTo>
                    <a:pt x="1294" y="1257"/>
                    <a:pt x="1294" y="1258"/>
                    <a:pt x="1294" y="1258"/>
                  </a:cubicBezTo>
                  <a:lnTo>
                    <a:pt x="1294" y="1258"/>
                  </a:lnTo>
                  <a:cubicBezTo>
                    <a:pt x="1294" y="1258"/>
                    <a:pt x="1294" y="1258"/>
                    <a:pt x="1294" y="1258"/>
                  </a:cubicBezTo>
                  <a:lnTo>
                    <a:pt x="1294" y="1258"/>
                  </a:lnTo>
                  <a:lnTo>
                    <a:pt x="1293" y="1258"/>
                  </a:lnTo>
                  <a:lnTo>
                    <a:pt x="1293" y="1258"/>
                  </a:lnTo>
                  <a:lnTo>
                    <a:pt x="1294" y="1257"/>
                  </a:lnTo>
                  <a:close/>
                  <a:moveTo>
                    <a:pt x="1214" y="1260"/>
                  </a:moveTo>
                  <a:cubicBezTo>
                    <a:pt x="1215" y="1260"/>
                    <a:pt x="1215" y="1260"/>
                    <a:pt x="1216" y="1260"/>
                  </a:cubicBezTo>
                  <a:lnTo>
                    <a:pt x="1216" y="1260"/>
                  </a:lnTo>
                  <a:lnTo>
                    <a:pt x="1210" y="1262"/>
                  </a:lnTo>
                  <a:cubicBezTo>
                    <a:pt x="1212" y="1261"/>
                    <a:pt x="1213" y="1260"/>
                    <a:pt x="1214" y="1260"/>
                  </a:cubicBezTo>
                  <a:close/>
                  <a:moveTo>
                    <a:pt x="1154" y="1250"/>
                  </a:moveTo>
                  <a:lnTo>
                    <a:pt x="1222" y="1301"/>
                  </a:lnTo>
                  <a:lnTo>
                    <a:pt x="1222" y="1301"/>
                  </a:lnTo>
                  <a:cubicBezTo>
                    <a:pt x="1219" y="1300"/>
                    <a:pt x="1216" y="1299"/>
                    <a:pt x="1213" y="1298"/>
                  </a:cubicBezTo>
                  <a:lnTo>
                    <a:pt x="1213" y="1298"/>
                  </a:lnTo>
                  <a:cubicBezTo>
                    <a:pt x="1195" y="1287"/>
                    <a:pt x="1177" y="1272"/>
                    <a:pt x="1160" y="1258"/>
                  </a:cubicBezTo>
                  <a:lnTo>
                    <a:pt x="1160" y="1258"/>
                  </a:lnTo>
                  <a:cubicBezTo>
                    <a:pt x="1158" y="1256"/>
                    <a:pt x="1156" y="1253"/>
                    <a:pt x="1154" y="1250"/>
                  </a:cubicBezTo>
                  <a:close/>
                  <a:moveTo>
                    <a:pt x="1272" y="1292"/>
                  </a:moveTo>
                  <a:cubicBezTo>
                    <a:pt x="1271" y="1293"/>
                    <a:pt x="1270" y="1294"/>
                    <a:pt x="1269" y="1295"/>
                  </a:cubicBezTo>
                  <a:lnTo>
                    <a:pt x="1269" y="1295"/>
                  </a:lnTo>
                  <a:cubicBezTo>
                    <a:pt x="1269" y="1295"/>
                    <a:pt x="1269" y="1295"/>
                    <a:pt x="1268" y="1294"/>
                  </a:cubicBezTo>
                  <a:lnTo>
                    <a:pt x="1268" y="1294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61" y="1303"/>
                    <a:pt x="1266" y="1299"/>
                    <a:pt x="1269" y="1295"/>
                  </a:cubicBezTo>
                  <a:lnTo>
                    <a:pt x="1269" y="1295"/>
                  </a:lnTo>
                  <a:cubicBezTo>
                    <a:pt x="1270" y="1295"/>
                    <a:pt x="1270" y="1295"/>
                    <a:pt x="1270" y="1295"/>
                  </a:cubicBezTo>
                  <a:lnTo>
                    <a:pt x="1270" y="1295"/>
                  </a:lnTo>
                  <a:cubicBezTo>
                    <a:pt x="1268" y="1298"/>
                    <a:pt x="1266" y="1300"/>
                    <a:pt x="1265" y="1302"/>
                  </a:cubicBezTo>
                  <a:lnTo>
                    <a:pt x="1265" y="1302"/>
                  </a:lnTo>
                  <a:cubicBezTo>
                    <a:pt x="1262" y="1304"/>
                    <a:pt x="1259" y="1306"/>
                    <a:pt x="1256" y="1308"/>
                  </a:cubicBezTo>
                  <a:lnTo>
                    <a:pt x="1256" y="1308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56" y="1307"/>
                    <a:pt x="1255" y="1308"/>
                    <a:pt x="1255" y="1308"/>
                  </a:cubicBezTo>
                  <a:lnTo>
                    <a:pt x="1255" y="1308"/>
                  </a:lnTo>
                  <a:cubicBezTo>
                    <a:pt x="1251" y="1308"/>
                    <a:pt x="1248" y="1307"/>
                    <a:pt x="1244" y="1306"/>
                  </a:cubicBezTo>
                  <a:lnTo>
                    <a:pt x="1244" y="1306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67" y="1294"/>
                  </a:lnTo>
                  <a:lnTo>
                    <a:pt x="1267" y="1294"/>
                  </a:lnTo>
                  <a:cubicBezTo>
                    <a:pt x="1267" y="1294"/>
                    <a:pt x="1268" y="1294"/>
                    <a:pt x="1268" y="1294"/>
                  </a:cubicBezTo>
                  <a:lnTo>
                    <a:pt x="1268" y="1294"/>
                  </a:lnTo>
                  <a:lnTo>
                    <a:pt x="1272" y="1292"/>
                  </a:lnTo>
                  <a:close/>
                  <a:moveTo>
                    <a:pt x="1204" y="1327"/>
                  </a:moveTo>
                  <a:cubicBezTo>
                    <a:pt x="1200" y="1329"/>
                    <a:pt x="1196" y="1331"/>
                    <a:pt x="1192" y="1333"/>
                  </a:cubicBezTo>
                  <a:lnTo>
                    <a:pt x="1192" y="1333"/>
                  </a:lnTo>
                  <a:cubicBezTo>
                    <a:pt x="1192" y="1333"/>
                    <a:pt x="1192" y="1333"/>
                    <a:pt x="1192" y="1333"/>
                  </a:cubicBezTo>
                  <a:lnTo>
                    <a:pt x="1192" y="1333"/>
                  </a:lnTo>
                  <a:lnTo>
                    <a:pt x="1202" y="1327"/>
                  </a:lnTo>
                  <a:lnTo>
                    <a:pt x="1202" y="1327"/>
                  </a:lnTo>
                  <a:lnTo>
                    <a:pt x="1204" y="1327"/>
                  </a:lnTo>
                  <a:close/>
                  <a:moveTo>
                    <a:pt x="1247" y="1"/>
                  </a:moveTo>
                  <a:cubicBezTo>
                    <a:pt x="1226" y="1"/>
                    <a:pt x="1206" y="1"/>
                    <a:pt x="1186" y="2"/>
                  </a:cubicBezTo>
                  <a:cubicBezTo>
                    <a:pt x="766" y="2"/>
                    <a:pt x="371" y="249"/>
                    <a:pt x="149" y="595"/>
                  </a:cubicBezTo>
                  <a:cubicBezTo>
                    <a:pt x="99" y="694"/>
                    <a:pt x="50" y="792"/>
                    <a:pt x="25" y="891"/>
                  </a:cubicBezTo>
                  <a:cubicBezTo>
                    <a:pt x="1" y="1015"/>
                    <a:pt x="1" y="1138"/>
                    <a:pt x="75" y="1237"/>
                  </a:cubicBezTo>
                  <a:cubicBezTo>
                    <a:pt x="119" y="1315"/>
                    <a:pt x="180" y="1371"/>
                    <a:pt x="249" y="1408"/>
                  </a:cubicBezTo>
                  <a:lnTo>
                    <a:pt x="249" y="1408"/>
                  </a:lnTo>
                  <a:cubicBezTo>
                    <a:pt x="288" y="1530"/>
                    <a:pt x="345" y="1640"/>
                    <a:pt x="420" y="1731"/>
                  </a:cubicBezTo>
                  <a:cubicBezTo>
                    <a:pt x="470" y="1829"/>
                    <a:pt x="544" y="1928"/>
                    <a:pt x="643" y="2002"/>
                  </a:cubicBezTo>
                  <a:cubicBezTo>
                    <a:pt x="741" y="2052"/>
                    <a:pt x="840" y="2126"/>
                    <a:pt x="964" y="2150"/>
                  </a:cubicBezTo>
                  <a:cubicBezTo>
                    <a:pt x="1062" y="2200"/>
                    <a:pt x="1161" y="2200"/>
                    <a:pt x="1260" y="2200"/>
                  </a:cubicBezTo>
                  <a:cubicBezTo>
                    <a:pt x="1359" y="2200"/>
                    <a:pt x="1482" y="2200"/>
                    <a:pt x="1581" y="2150"/>
                  </a:cubicBezTo>
                  <a:cubicBezTo>
                    <a:pt x="1778" y="2076"/>
                    <a:pt x="1976" y="1928"/>
                    <a:pt x="2099" y="1731"/>
                  </a:cubicBezTo>
                  <a:cubicBezTo>
                    <a:pt x="2321" y="1410"/>
                    <a:pt x="2346" y="990"/>
                    <a:pt x="2198" y="620"/>
                  </a:cubicBezTo>
                  <a:cubicBezTo>
                    <a:pt x="2033" y="243"/>
                    <a:pt x="1666" y="1"/>
                    <a:pt x="1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8"/>
            <p:cNvSpPr/>
            <p:nvPr/>
          </p:nvSpPr>
          <p:spPr>
            <a:xfrm flipH="1">
              <a:off x="8307975" y="3091503"/>
              <a:ext cx="173552" cy="120481"/>
            </a:xfrm>
            <a:custGeom>
              <a:avLst/>
              <a:gdLst/>
              <a:ahLst/>
              <a:cxnLst/>
              <a:rect l="l" t="t" r="r" b="b"/>
              <a:pathLst>
                <a:path w="4248" h="2949" extrusionOk="0">
                  <a:moveTo>
                    <a:pt x="1433" y="885"/>
                  </a:moveTo>
                  <a:cubicBezTo>
                    <a:pt x="1400" y="894"/>
                    <a:pt x="1386" y="896"/>
                    <a:pt x="1383" y="896"/>
                  </a:cubicBezTo>
                  <a:cubicBezTo>
                    <a:pt x="1378" y="896"/>
                    <a:pt x="1416" y="885"/>
                    <a:pt x="1433" y="885"/>
                  </a:cubicBezTo>
                  <a:close/>
                  <a:moveTo>
                    <a:pt x="1803" y="1172"/>
                  </a:moveTo>
                  <a:cubicBezTo>
                    <a:pt x="1818" y="1179"/>
                    <a:pt x="1833" y="1187"/>
                    <a:pt x="1847" y="1194"/>
                  </a:cubicBezTo>
                  <a:lnTo>
                    <a:pt x="1847" y="1194"/>
                  </a:lnTo>
                  <a:lnTo>
                    <a:pt x="1800" y="1182"/>
                  </a:lnTo>
                  <a:lnTo>
                    <a:pt x="1800" y="1182"/>
                  </a:lnTo>
                  <a:cubicBezTo>
                    <a:pt x="1801" y="1179"/>
                    <a:pt x="1802" y="1175"/>
                    <a:pt x="1803" y="1172"/>
                  </a:cubicBezTo>
                  <a:close/>
                  <a:moveTo>
                    <a:pt x="1508" y="0"/>
                  </a:moveTo>
                  <a:cubicBezTo>
                    <a:pt x="1065" y="0"/>
                    <a:pt x="620" y="217"/>
                    <a:pt x="346" y="589"/>
                  </a:cubicBezTo>
                  <a:cubicBezTo>
                    <a:pt x="1" y="1107"/>
                    <a:pt x="198" y="1823"/>
                    <a:pt x="643" y="2243"/>
                  </a:cubicBezTo>
                  <a:cubicBezTo>
                    <a:pt x="1112" y="2589"/>
                    <a:pt x="1655" y="2836"/>
                    <a:pt x="2247" y="2885"/>
                  </a:cubicBezTo>
                  <a:cubicBezTo>
                    <a:pt x="2450" y="2924"/>
                    <a:pt x="2659" y="2948"/>
                    <a:pt x="2864" y="2948"/>
                  </a:cubicBezTo>
                  <a:cubicBezTo>
                    <a:pt x="3307" y="2948"/>
                    <a:pt x="3737" y="2835"/>
                    <a:pt x="4074" y="2515"/>
                  </a:cubicBezTo>
                  <a:cubicBezTo>
                    <a:pt x="4247" y="2317"/>
                    <a:pt x="4247" y="2046"/>
                    <a:pt x="4074" y="1848"/>
                  </a:cubicBezTo>
                  <a:cubicBezTo>
                    <a:pt x="3843" y="1562"/>
                    <a:pt x="3581" y="1303"/>
                    <a:pt x="3296" y="1074"/>
                  </a:cubicBezTo>
                  <a:lnTo>
                    <a:pt x="3296" y="1074"/>
                  </a:lnTo>
                  <a:cubicBezTo>
                    <a:pt x="3284" y="1060"/>
                    <a:pt x="3273" y="1046"/>
                    <a:pt x="3260" y="1033"/>
                  </a:cubicBezTo>
                  <a:lnTo>
                    <a:pt x="3253" y="1040"/>
                  </a:lnTo>
                  <a:lnTo>
                    <a:pt x="3253" y="1040"/>
                  </a:lnTo>
                  <a:cubicBezTo>
                    <a:pt x="3218" y="1013"/>
                    <a:pt x="3183" y="987"/>
                    <a:pt x="3148" y="960"/>
                  </a:cubicBezTo>
                  <a:lnTo>
                    <a:pt x="3148" y="960"/>
                  </a:lnTo>
                  <a:cubicBezTo>
                    <a:pt x="2799" y="571"/>
                    <a:pt x="2399" y="183"/>
                    <a:pt x="1852" y="46"/>
                  </a:cubicBezTo>
                  <a:cubicBezTo>
                    <a:pt x="1740" y="15"/>
                    <a:pt x="1624" y="0"/>
                    <a:pt x="15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8"/>
            <p:cNvSpPr/>
            <p:nvPr/>
          </p:nvSpPr>
          <p:spPr>
            <a:xfrm flipH="1">
              <a:off x="8089114" y="3455480"/>
              <a:ext cx="199740" cy="244109"/>
            </a:xfrm>
            <a:custGeom>
              <a:avLst/>
              <a:gdLst/>
              <a:ahLst/>
              <a:cxnLst/>
              <a:rect l="l" t="t" r="r" b="b"/>
              <a:pathLst>
                <a:path w="4889" h="5975" extrusionOk="0">
                  <a:moveTo>
                    <a:pt x="3012" y="0"/>
                  </a:moveTo>
                  <a:cubicBezTo>
                    <a:pt x="2556" y="21"/>
                    <a:pt x="2099" y="251"/>
                    <a:pt x="1672" y="470"/>
                  </a:cubicBezTo>
                  <a:lnTo>
                    <a:pt x="1672" y="470"/>
                  </a:lnTo>
                  <a:cubicBezTo>
                    <a:pt x="1553" y="478"/>
                    <a:pt x="1436" y="531"/>
                    <a:pt x="1354" y="628"/>
                  </a:cubicBezTo>
                  <a:lnTo>
                    <a:pt x="1354" y="628"/>
                  </a:lnTo>
                  <a:cubicBezTo>
                    <a:pt x="884" y="837"/>
                    <a:pt x="408" y="1042"/>
                    <a:pt x="198" y="1580"/>
                  </a:cubicBezTo>
                  <a:cubicBezTo>
                    <a:pt x="50" y="2025"/>
                    <a:pt x="0" y="2518"/>
                    <a:pt x="74" y="3012"/>
                  </a:cubicBezTo>
                  <a:cubicBezTo>
                    <a:pt x="198" y="4099"/>
                    <a:pt x="741" y="5111"/>
                    <a:pt x="1580" y="5827"/>
                  </a:cubicBezTo>
                  <a:cubicBezTo>
                    <a:pt x="1669" y="5916"/>
                    <a:pt x="1785" y="5960"/>
                    <a:pt x="1906" y="5960"/>
                  </a:cubicBezTo>
                  <a:cubicBezTo>
                    <a:pt x="1939" y="5960"/>
                    <a:pt x="1973" y="5957"/>
                    <a:pt x="2007" y="5950"/>
                  </a:cubicBezTo>
                  <a:lnTo>
                    <a:pt x="2007" y="5950"/>
                  </a:lnTo>
                  <a:cubicBezTo>
                    <a:pt x="2044" y="5962"/>
                    <a:pt x="2084" y="5971"/>
                    <a:pt x="2123" y="5975"/>
                  </a:cubicBezTo>
                  <a:cubicBezTo>
                    <a:pt x="2364" y="5975"/>
                    <a:pt x="2557" y="5764"/>
                    <a:pt x="2567" y="5526"/>
                  </a:cubicBezTo>
                  <a:lnTo>
                    <a:pt x="2567" y="5526"/>
                  </a:lnTo>
                  <a:cubicBezTo>
                    <a:pt x="2568" y="5527"/>
                    <a:pt x="2568" y="5529"/>
                    <a:pt x="2568" y="5531"/>
                  </a:cubicBezTo>
                  <a:lnTo>
                    <a:pt x="2568" y="5506"/>
                  </a:lnTo>
                  <a:cubicBezTo>
                    <a:pt x="2568" y="5512"/>
                    <a:pt x="2568" y="5519"/>
                    <a:pt x="2567" y="5526"/>
                  </a:cubicBezTo>
                  <a:lnTo>
                    <a:pt x="2567" y="5526"/>
                  </a:lnTo>
                  <a:cubicBezTo>
                    <a:pt x="2566" y="5508"/>
                    <a:pt x="2565" y="5491"/>
                    <a:pt x="2564" y="5474"/>
                  </a:cubicBezTo>
                  <a:lnTo>
                    <a:pt x="2564" y="5474"/>
                  </a:lnTo>
                  <a:cubicBezTo>
                    <a:pt x="2757" y="5194"/>
                    <a:pt x="2860" y="4872"/>
                    <a:pt x="2911" y="4531"/>
                  </a:cubicBezTo>
                  <a:lnTo>
                    <a:pt x="2911" y="4531"/>
                  </a:lnTo>
                  <a:cubicBezTo>
                    <a:pt x="3205" y="4138"/>
                    <a:pt x="3621" y="3793"/>
                    <a:pt x="3901" y="3457"/>
                  </a:cubicBezTo>
                  <a:cubicBezTo>
                    <a:pt x="4483" y="2735"/>
                    <a:pt x="4889" y="1707"/>
                    <a:pt x="4397" y="847"/>
                  </a:cubicBezTo>
                  <a:lnTo>
                    <a:pt x="4397" y="847"/>
                  </a:lnTo>
                  <a:cubicBezTo>
                    <a:pt x="4568" y="611"/>
                    <a:pt x="4480" y="231"/>
                    <a:pt x="4148" y="148"/>
                  </a:cubicBezTo>
                  <a:cubicBezTo>
                    <a:pt x="3858" y="57"/>
                    <a:pt x="3564" y="14"/>
                    <a:pt x="3276" y="14"/>
                  </a:cubicBezTo>
                  <a:cubicBezTo>
                    <a:pt x="3260" y="14"/>
                    <a:pt x="3244" y="14"/>
                    <a:pt x="3229" y="15"/>
                  </a:cubicBezTo>
                  <a:lnTo>
                    <a:pt x="3229" y="15"/>
                  </a:lnTo>
                  <a:cubicBezTo>
                    <a:pt x="3157" y="5"/>
                    <a:pt x="3085" y="0"/>
                    <a:pt x="30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8"/>
            <p:cNvSpPr/>
            <p:nvPr/>
          </p:nvSpPr>
          <p:spPr>
            <a:xfrm flipH="1">
              <a:off x="8054796" y="3250715"/>
              <a:ext cx="219963" cy="134004"/>
            </a:xfrm>
            <a:custGeom>
              <a:avLst/>
              <a:gdLst/>
              <a:ahLst/>
              <a:cxnLst/>
              <a:rect l="l" t="t" r="r" b="b"/>
              <a:pathLst>
                <a:path w="5384" h="3280" extrusionOk="0">
                  <a:moveTo>
                    <a:pt x="3210" y="0"/>
                  </a:moveTo>
                  <a:cubicBezTo>
                    <a:pt x="3123" y="0"/>
                    <a:pt x="3036" y="29"/>
                    <a:pt x="2962" y="78"/>
                  </a:cubicBezTo>
                  <a:lnTo>
                    <a:pt x="2962" y="78"/>
                  </a:lnTo>
                  <a:cubicBezTo>
                    <a:pt x="2928" y="80"/>
                    <a:pt x="2895" y="82"/>
                    <a:pt x="2861" y="84"/>
                  </a:cubicBezTo>
                  <a:lnTo>
                    <a:pt x="2861" y="84"/>
                  </a:lnTo>
                  <a:cubicBezTo>
                    <a:pt x="2734" y="66"/>
                    <a:pt x="2606" y="56"/>
                    <a:pt x="2479" y="56"/>
                  </a:cubicBezTo>
                  <a:cubicBezTo>
                    <a:pt x="1731" y="56"/>
                    <a:pt x="998" y="373"/>
                    <a:pt x="470" y="963"/>
                  </a:cubicBezTo>
                  <a:cubicBezTo>
                    <a:pt x="223" y="1284"/>
                    <a:pt x="1" y="1679"/>
                    <a:pt x="223" y="2074"/>
                  </a:cubicBezTo>
                  <a:cubicBezTo>
                    <a:pt x="445" y="2370"/>
                    <a:pt x="766" y="2543"/>
                    <a:pt x="1112" y="2568"/>
                  </a:cubicBezTo>
                  <a:cubicBezTo>
                    <a:pt x="1295" y="2596"/>
                    <a:pt x="1479" y="2610"/>
                    <a:pt x="1660" y="2610"/>
                  </a:cubicBezTo>
                  <a:cubicBezTo>
                    <a:pt x="1998" y="2610"/>
                    <a:pt x="2331" y="2561"/>
                    <a:pt x="2646" y="2464"/>
                  </a:cubicBezTo>
                  <a:lnTo>
                    <a:pt x="2646" y="2464"/>
                  </a:lnTo>
                  <a:cubicBezTo>
                    <a:pt x="2823" y="2568"/>
                    <a:pt x="3030" y="2615"/>
                    <a:pt x="3241" y="2615"/>
                  </a:cubicBezTo>
                  <a:cubicBezTo>
                    <a:pt x="3290" y="2615"/>
                    <a:pt x="3339" y="2612"/>
                    <a:pt x="3389" y="2607"/>
                  </a:cubicBezTo>
                  <a:lnTo>
                    <a:pt x="3389" y="2607"/>
                  </a:lnTo>
                  <a:cubicBezTo>
                    <a:pt x="3575" y="2979"/>
                    <a:pt x="3907" y="3280"/>
                    <a:pt x="4298" y="3280"/>
                  </a:cubicBezTo>
                  <a:cubicBezTo>
                    <a:pt x="4447" y="3280"/>
                    <a:pt x="4604" y="3236"/>
                    <a:pt x="4766" y="3136"/>
                  </a:cubicBezTo>
                  <a:cubicBezTo>
                    <a:pt x="5383" y="2741"/>
                    <a:pt x="5284" y="1827"/>
                    <a:pt x="5013" y="1235"/>
                  </a:cubicBezTo>
                  <a:cubicBezTo>
                    <a:pt x="4923" y="1055"/>
                    <a:pt x="4810" y="890"/>
                    <a:pt x="4678" y="744"/>
                  </a:cubicBezTo>
                  <a:lnTo>
                    <a:pt x="4678" y="744"/>
                  </a:lnTo>
                  <a:cubicBezTo>
                    <a:pt x="4674" y="593"/>
                    <a:pt x="4598" y="451"/>
                    <a:pt x="4470" y="371"/>
                  </a:cubicBezTo>
                  <a:cubicBezTo>
                    <a:pt x="4285" y="287"/>
                    <a:pt x="4097" y="222"/>
                    <a:pt x="3906" y="174"/>
                  </a:cubicBezTo>
                  <a:lnTo>
                    <a:pt x="3906" y="174"/>
                  </a:lnTo>
                  <a:cubicBezTo>
                    <a:pt x="3844" y="133"/>
                    <a:pt x="3770" y="106"/>
                    <a:pt x="3688" y="100"/>
                  </a:cubicBezTo>
                  <a:lnTo>
                    <a:pt x="3688" y="100"/>
                  </a:lnTo>
                  <a:cubicBezTo>
                    <a:pt x="3534" y="50"/>
                    <a:pt x="3374" y="16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8"/>
            <p:cNvSpPr/>
            <p:nvPr/>
          </p:nvSpPr>
          <p:spPr>
            <a:xfrm flipH="1">
              <a:off x="8953565" y="3069155"/>
              <a:ext cx="125098" cy="95642"/>
            </a:xfrm>
            <a:custGeom>
              <a:avLst/>
              <a:gdLst/>
              <a:ahLst/>
              <a:cxnLst/>
              <a:rect l="l" t="t" r="r" b="b"/>
              <a:pathLst>
                <a:path w="3062" h="2341" extrusionOk="0">
                  <a:moveTo>
                    <a:pt x="1680" y="0"/>
                  </a:moveTo>
                  <a:cubicBezTo>
                    <a:pt x="1087" y="0"/>
                    <a:pt x="544" y="272"/>
                    <a:pt x="174" y="716"/>
                  </a:cubicBezTo>
                  <a:cubicBezTo>
                    <a:pt x="1" y="889"/>
                    <a:pt x="1" y="1185"/>
                    <a:pt x="174" y="1358"/>
                  </a:cubicBezTo>
                  <a:cubicBezTo>
                    <a:pt x="193" y="1380"/>
                    <a:pt x="213" y="1401"/>
                    <a:pt x="233" y="1421"/>
                  </a:cubicBezTo>
                  <a:lnTo>
                    <a:pt x="233" y="1421"/>
                  </a:lnTo>
                  <a:cubicBezTo>
                    <a:pt x="229" y="1449"/>
                    <a:pt x="226" y="1478"/>
                    <a:pt x="223" y="1506"/>
                  </a:cubicBezTo>
                  <a:cubicBezTo>
                    <a:pt x="223" y="1654"/>
                    <a:pt x="322" y="1827"/>
                    <a:pt x="470" y="1901"/>
                  </a:cubicBezTo>
                  <a:cubicBezTo>
                    <a:pt x="499" y="1919"/>
                    <a:pt x="530" y="1932"/>
                    <a:pt x="564" y="1941"/>
                  </a:cubicBezTo>
                  <a:lnTo>
                    <a:pt x="564" y="1941"/>
                  </a:lnTo>
                  <a:cubicBezTo>
                    <a:pt x="571" y="1970"/>
                    <a:pt x="581" y="1998"/>
                    <a:pt x="593" y="2025"/>
                  </a:cubicBezTo>
                  <a:cubicBezTo>
                    <a:pt x="697" y="2163"/>
                    <a:pt x="862" y="2241"/>
                    <a:pt x="1019" y="2241"/>
                  </a:cubicBezTo>
                  <a:cubicBezTo>
                    <a:pt x="1053" y="2241"/>
                    <a:pt x="1087" y="2237"/>
                    <a:pt x="1120" y="2230"/>
                  </a:cubicBezTo>
                  <a:lnTo>
                    <a:pt x="1120" y="2230"/>
                  </a:lnTo>
                  <a:cubicBezTo>
                    <a:pt x="1207" y="2300"/>
                    <a:pt x="1318" y="2340"/>
                    <a:pt x="1428" y="2340"/>
                  </a:cubicBezTo>
                  <a:cubicBezTo>
                    <a:pt x="1569" y="2340"/>
                    <a:pt x="1711" y="2275"/>
                    <a:pt x="1803" y="2124"/>
                  </a:cubicBezTo>
                  <a:cubicBezTo>
                    <a:pt x="1829" y="2073"/>
                    <a:pt x="1852" y="2021"/>
                    <a:pt x="1870" y="1969"/>
                  </a:cubicBezTo>
                  <a:lnTo>
                    <a:pt x="1870" y="1969"/>
                  </a:lnTo>
                  <a:cubicBezTo>
                    <a:pt x="1947" y="1930"/>
                    <a:pt x="2023" y="1881"/>
                    <a:pt x="2093" y="1822"/>
                  </a:cubicBezTo>
                  <a:lnTo>
                    <a:pt x="2093" y="1822"/>
                  </a:lnTo>
                  <a:cubicBezTo>
                    <a:pt x="2285" y="1767"/>
                    <a:pt x="2469" y="1684"/>
                    <a:pt x="2642" y="1580"/>
                  </a:cubicBezTo>
                  <a:cubicBezTo>
                    <a:pt x="2723" y="1533"/>
                    <a:pt x="2782" y="1472"/>
                    <a:pt x="2821" y="1404"/>
                  </a:cubicBezTo>
                  <a:lnTo>
                    <a:pt x="2821" y="1404"/>
                  </a:lnTo>
                  <a:cubicBezTo>
                    <a:pt x="2990" y="1304"/>
                    <a:pt x="3062" y="1085"/>
                    <a:pt x="3013" y="889"/>
                  </a:cubicBezTo>
                  <a:cubicBezTo>
                    <a:pt x="2985" y="791"/>
                    <a:pt x="2917" y="702"/>
                    <a:pt x="2828" y="642"/>
                  </a:cubicBezTo>
                  <a:lnTo>
                    <a:pt x="2828" y="642"/>
                  </a:lnTo>
                  <a:cubicBezTo>
                    <a:pt x="2836" y="392"/>
                    <a:pt x="2608" y="160"/>
                    <a:pt x="2359" y="160"/>
                  </a:cubicBezTo>
                  <a:cubicBezTo>
                    <a:pt x="2269" y="160"/>
                    <a:pt x="2177" y="190"/>
                    <a:pt x="2091" y="259"/>
                  </a:cubicBezTo>
                  <a:lnTo>
                    <a:pt x="2091" y="259"/>
                  </a:lnTo>
                  <a:cubicBezTo>
                    <a:pt x="2086" y="247"/>
                    <a:pt x="2081" y="235"/>
                    <a:pt x="2075" y="223"/>
                  </a:cubicBezTo>
                  <a:cubicBezTo>
                    <a:pt x="1976" y="74"/>
                    <a:pt x="1828" y="0"/>
                    <a:pt x="1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8"/>
            <p:cNvSpPr/>
            <p:nvPr/>
          </p:nvSpPr>
          <p:spPr>
            <a:xfrm flipH="1">
              <a:off x="8185941" y="3758461"/>
              <a:ext cx="99890" cy="184052"/>
            </a:xfrm>
            <a:custGeom>
              <a:avLst/>
              <a:gdLst/>
              <a:ahLst/>
              <a:cxnLst/>
              <a:rect l="l" t="t" r="r" b="b"/>
              <a:pathLst>
                <a:path w="2445" h="4505" extrusionOk="0">
                  <a:moveTo>
                    <a:pt x="883" y="0"/>
                  </a:moveTo>
                  <a:cubicBezTo>
                    <a:pt x="828" y="0"/>
                    <a:pt x="772" y="5"/>
                    <a:pt x="716" y="16"/>
                  </a:cubicBezTo>
                  <a:cubicBezTo>
                    <a:pt x="395" y="114"/>
                    <a:pt x="173" y="386"/>
                    <a:pt x="99" y="732"/>
                  </a:cubicBezTo>
                  <a:cubicBezTo>
                    <a:pt x="0" y="1324"/>
                    <a:pt x="25" y="1917"/>
                    <a:pt x="222" y="2509"/>
                  </a:cubicBezTo>
                  <a:cubicBezTo>
                    <a:pt x="420" y="3151"/>
                    <a:pt x="790" y="3744"/>
                    <a:pt x="1284" y="4213"/>
                  </a:cubicBezTo>
                  <a:cubicBezTo>
                    <a:pt x="1320" y="4249"/>
                    <a:pt x="1359" y="4277"/>
                    <a:pt x="1400" y="4299"/>
                  </a:cubicBezTo>
                  <a:lnTo>
                    <a:pt x="1400" y="4299"/>
                  </a:lnTo>
                  <a:cubicBezTo>
                    <a:pt x="1486" y="4429"/>
                    <a:pt x="1646" y="4505"/>
                    <a:pt x="1805" y="4505"/>
                  </a:cubicBezTo>
                  <a:cubicBezTo>
                    <a:pt x="1991" y="4505"/>
                    <a:pt x="2177" y="4402"/>
                    <a:pt x="2247" y="4163"/>
                  </a:cubicBezTo>
                  <a:cubicBezTo>
                    <a:pt x="2420" y="3521"/>
                    <a:pt x="2444" y="2855"/>
                    <a:pt x="2346" y="2213"/>
                  </a:cubicBezTo>
                  <a:cubicBezTo>
                    <a:pt x="2272" y="1571"/>
                    <a:pt x="2049" y="1003"/>
                    <a:pt x="1704" y="485"/>
                  </a:cubicBezTo>
                  <a:cubicBezTo>
                    <a:pt x="1534" y="188"/>
                    <a:pt x="1219" y="0"/>
                    <a:pt x="8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8"/>
            <p:cNvSpPr/>
            <p:nvPr/>
          </p:nvSpPr>
          <p:spPr>
            <a:xfrm flipH="1">
              <a:off x="8076000" y="3625845"/>
              <a:ext cx="92741" cy="151164"/>
            </a:xfrm>
            <a:custGeom>
              <a:avLst/>
              <a:gdLst/>
              <a:ahLst/>
              <a:cxnLst/>
              <a:rect l="l" t="t" r="r" b="b"/>
              <a:pathLst>
                <a:path w="2270" h="3700" extrusionOk="0">
                  <a:moveTo>
                    <a:pt x="927" y="2431"/>
                  </a:moveTo>
                  <a:cubicBezTo>
                    <a:pt x="929" y="2433"/>
                    <a:pt x="931" y="2437"/>
                    <a:pt x="933" y="2443"/>
                  </a:cubicBezTo>
                  <a:lnTo>
                    <a:pt x="933" y="2443"/>
                  </a:lnTo>
                  <a:cubicBezTo>
                    <a:pt x="931" y="2441"/>
                    <a:pt x="929" y="2439"/>
                    <a:pt x="928" y="2438"/>
                  </a:cubicBezTo>
                  <a:lnTo>
                    <a:pt x="928" y="2438"/>
                  </a:lnTo>
                  <a:cubicBezTo>
                    <a:pt x="928" y="2435"/>
                    <a:pt x="927" y="2433"/>
                    <a:pt x="927" y="2431"/>
                  </a:cubicBezTo>
                  <a:close/>
                  <a:moveTo>
                    <a:pt x="1386" y="1"/>
                  </a:moveTo>
                  <a:cubicBezTo>
                    <a:pt x="1368" y="1"/>
                    <a:pt x="1350" y="1"/>
                    <a:pt x="1331" y="3"/>
                  </a:cubicBezTo>
                  <a:cubicBezTo>
                    <a:pt x="711" y="20"/>
                    <a:pt x="409" y="483"/>
                    <a:pt x="251" y="999"/>
                  </a:cubicBezTo>
                  <a:lnTo>
                    <a:pt x="251" y="999"/>
                  </a:lnTo>
                  <a:cubicBezTo>
                    <a:pt x="164" y="1095"/>
                    <a:pt x="119" y="1228"/>
                    <a:pt x="158" y="1388"/>
                  </a:cubicBezTo>
                  <a:lnTo>
                    <a:pt x="158" y="1388"/>
                  </a:lnTo>
                  <a:cubicBezTo>
                    <a:pt x="144" y="1462"/>
                    <a:pt x="132" y="1536"/>
                    <a:pt x="122" y="1607"/>
                  </a:cubicBezTo>
                  <a:cubicBezTo>
                    <a:pt x="64" y="1825"/>
                    <a:pt x="40" y="2052"/>
                    <a:pt x="50" y="2277"/>
                  </a:cubicBezTo>
                  <a:lnTo>
                    <a:pt x="50" y="2277"/>
                  </a:lnTo>
                  <a:cubicBezTo>
                    <a:pt x="1" y="2678"/>
                    <a:pt x="62" y="3098"/>
                    <a:pt x="245" y="3484"/>
                  </a:cubicBezTo>
                  <a:cubicBezTo>
                    <a:pt x="329" y="3623"/>
                    <a:pt x="476" y="3700"/>
                    <a:pt x="628" y="3700"/>
                  </a:cubicBezTo>
                  <a:cubicBezTo>
                    <a:pt x="744" y="3700"/>
                    <a:pt x="864" y="3654"/>
                    <a:pt x="961" y="3558"/>
                  </a:cubicBezTo>
                  <a:cubicBezTo>
                    <a:pt x="1196" y="3311"/>
                    <a:pt x="1402" y="3037"/>
                    <a:pt x="1579" y="2743"/>
                  </a:cubicBezTo>
                  <a:lnTo>
                    <a:pt x="1579" y="2743"/>
                  </a:lnTo>
                  <a:cubicBezTo>
                    <a:pt x="1682" y="2604"/>
                    <a:pt x="1762" y="2453"/>
                    <a:pt x="1817" y="2294"/>
                  </a:cubicBezTo>
                  <a:lnTo>
                    <a:pt x="1817" y="2294"/>
                  </a:lnTo>
                  <a:cubicBezTo>
                    <a:pt x="1906" y="2103"/>
                    <a:pt x="1983" y="1907"/>
                    <a:pt x="2047" y="1706"/>
                  </a:cubicBezTo>
                  <a:cubicBezTo>
                    <a:pt x="2220" y="1361"/>
                    <a:pt x="2270" y="965"/>
                    <a:pt x="2195" y="595"/>
                  </a:cubicBezTo>
                  <a:cubicBezTo>
                    <a:pt x="2078" y="242"/>
                    <a:pt x="1758" y="1"/>
                    <a:pt x="13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8"/>
            <p:cNvSpPr/>
            <p:nvPr/>
          </p:nvSpPr>
          <p:spPr>
            <a:xfrm flipH="1">
              <a:off x="8720365" y="4938966"/>
              <a:ext cx="19365" cy="38322"/>
            </a:xfrm>
            <a:custGeom>
              <a:avLst/>
              <a:gdLst/>
              <a:ahLst/>
              <a:cxnLst/>
              <a:rect l="l" t="t" r="r" b="b"/>
              <a:pathLst>
                <a:path w="474" h="938" extrusionOk="0">
                  <a:moveTo>
                    <a:pt x="163" y="0"/>
                  </a:moveTo>
                  <a:cubicBezTo>
                    <a:pt x="150" y="0"/>
                    <a:pt x="136" y="2"/>
                    <a:pt x="124" y="7"/>
                  </a:cubicBezTo>
                  <a:cubicBezTo>
                    <a:pt x="50" y="31"/>
                    <a:pt x="0" y="130"/>
                    <a:pt x="25" y="204"/>
                  </a:cubicBezTo>
                  <a:lnTo>
                    <a:pt x="0" y="204"/>
                  </a:lnTo>
                  <a:cubicBezTo>
                    <a:pt x="50" y="402"/>
                    <a:pt x="99" y="599"/>
                    <a:pt x="148" y="821"/>
                  </a:cubicBezTo>
                  <a:cubicBezTo>
                    <a:pt x="169" y="902"/>
                    <a:pt x="230" y="938"/>
                    <a:pt x="292" y="938"/>
                  </a:cubicBezTo>
                  <a:cubicBezTo>
                    <a:pt x="382" y="938"/>
                    <a:pt x="474" y="864"/>
                    <a:pt x="445" y="747"/>
                  </a:cubicBezTo>
                  <a:cubicBezTo>
                    <a:pt x="395" y="550"/>
                    <a:pt x="346" y="328"/>
                    <a:pt x="321" y="130"/>
                  </a:cubicBezTo>
                  <a:cubicBezTo>
                    <a:pt x="301" y="48"/>
                    <a:pt x="229" y="0"/>
                    <a:pt x="16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8"/>
            <p:cNvSpPr/>
            <p:nvPr/>
          </p:nvSpPr>
          <p:spPr>
            <a:xfrm flipH="1">
              <a:off x="8696342" y="4941499"/>
              <a:ext cx="22225" cy="35094"/>
            </a:xfrm>
            <a:custGeom>
              <a:avLst/>
              <a:gdLst/>
              <a:ahLst/>
              <a:cxnLst/>
              <a:rect l="l" t="t" r="r" b="b"/>
              <a:pathLst>
                <a:path w="544" h="859" extrusionOk="0">
                  <a:moveTo>
                    <a:pt x="136" y="0"/>
                  </a:moveTo>
                  <a:cubicBezTo>
                    <a:pt x="118" y="0"/>
                    <a:pt x="99" y="6"/>
                    <a:pt x="75" y="19"/>
                  </a:cubicBezTo>
                  <a:cubicBezTo>
                    <a:pt x="50" y="43"/>
                    <a:pt x="25" y="68"/>
                    <a:pt x="1" y="117"/>
                  </a:cubicBezTo>
                  <a:cubicBezTo>
                    <a:pt x="1" y="142"/>
                    <a:pt x="1" y="191"/>
                    <a:pt x="1" y="241"/>
                  </a:cubicBezTo>
                  <a:cubicBezTo>
                    <a:pt x="99" y="414"/>
                    <a:pt x="174" y="611"/>
                    <a:pt x="248" y="784"/>
                  </a:cubicBezTo>
                  <a:cubicBezTo>
                    <a:pt x="272" y="809"/>
                    <a:pt x="297" y="833"/>
                    <a:pt x="346" y="858"/>
                  </a:cubicBezTo>
                  <a:cubicBezTo>
                    <a:pt x="371" y="858"/>
                    <a:pt x="420" y="858"/>
                    <a:pt x="445" y="833"/>
                  </a:cubicBezTo>
                  <a:cubicBezTo>
                    <a:pt x="494" y="809"/>
                    <a:pt x="519" y="784"/>
                    <a:pt x="519" y="759"/>
                  </a:cubicBezTo>
                  <a:cubicBezTo>
                    <a:pt x="544" y="710"/>
                    <a:pt x="544" y="661"/>
                    <a:pt x="519" y="636"/>
                  </a:cubicBezTo>
                  <a:cubicBezTo>
                    <a:pt x="445" y="438"/>
                    <a:pt x="371" y="266"/>
                    <a:pt x="297" y="68"/>
                  </a:cubicBezTo>
                  <a:cubicBezTo>
                    <a:pt x="272" y="43"/>
                    <a:pt x="248" y="19"/>
                    <a:pt x="198" y="19"/>
                  </a:cubicBezTo>
                  <a:cubicBezTo>
                    <a:pt x="174" y="6"/>
                    <a:pt x="155" y="0"/>
                    <a:pt x="13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8"/>
            <p:cNvSpPr/>
            <p:nvPr/>
          </p:nvSpPr>
          <p:spPr>
            <a:xfrm flipH="1">
              <a:off x="9047573" y="4951059"/>
              <a:ext cx="19978" cy="50456"/>
            </a:xfrm>
            <a:custGeom>
              <a:avLst/>
              <a:gdLst/>
              <a:ahLst/>
              <a:cxnLst/>
              <a:rect l="l" t="t" r="r" b="b"/>
              <a:pathLst>
                <a:path w="489" h="1235" extrusionOk="0">
                  <a:moveTo>
                    <a:pt x="165" y="0"/>
                  </a:moveTo>
                  <a:cubicBezTo>
                    <a:pt x="151" y="0"/>
                    <a:pt x="137" y="2"/>
                    <a:pt x="124" y="7"/>
                  </a:cubicBezTo>
                  <a:cubicBezTo>
                    <a:pt x="50" y="32"/>
                    <a:pt x="0" y="106"/>
                    <a:pt x="25" y="204"/>
                  </a:cubicBezTo>
                  <a:cubicBezTo>
                    <a:pt x="74" y="501"/>
                    <a:pt x="124" y="822"/>
                    <a:pt x="173" y="1118"/>
                  </a:cubicBezTo>
                  <a:cubicBezTo>
                    <a:pt x="193" y="1199"/>
                    <a:pt x="255" y="1234"/>
                    <a:pt x="316" y="1234"/>
                  </a:cubicBezTo>
                  <a:cubicBezTo>
                    <a:pt x="403" y="1234"/>
                    <a:pt x="488" y="1160"/>
                    <a:pt x="445" y="1044"/>
                  </a:cubicBezTo>
                  <a:cubicBezTo>
                    <a:pt x="420" y="723"/>
                    <a:pt x="371" y="427"/>
                    <a:pt x="321" y="106"/>
                  </a:cubicBezTo>
                  <a:cubicBezTo>
                    <a:pt x="301" y="45"/>
                    <a:pt x="230" y="0"/>
                    <a:pt x="165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8"/>
            <p:cNvSpPr/>
            <p:nvPr/>
          </p:nvSpPr>
          <p:spPr>
            <a:xfrm flipH="1">
              <a:off x="9025143" y="4956084"/>
              <a:ext cx="22225" cy="41917"/>
            </a:xfrm>
            <a:custGeom>
              <a:avLst/>
              <a:gdLst/>
              <a:ahLst/>
              <a:cxnLst/>
              <a:rect l="l" t="t" r="r" b="b"/>
              <a:pathLst>
                <a:path w="544" h="1026" extrusionOk="0">
                  <a:moveTo>
                    <a:pt x="187" y="1"/>
                  </a:moveTo>
                  <a:cubicBezTo>
                    <a:pt x="174" y="1"/>
                    <a:pt x="161" y="3"/>
                    <a:pt x="148" y="7"/>
                  </a:cubicBezTo>
                  <a:cubicBezTo>
                    <a:pt x="49" y="32"/>
                    <a:pt x="0" y="106"/>
                    <a:pt x="25" y="180"/>
                  </a:cubicBezTo>
                  <a:lnTo>
                    <a:pt x="222" y="921"/>
                  </a:lnTo>
                  <a:cubicBezTo>
                    <a:pt x="243" y="982"/>
                    <a:pt x="296" y="1026"/>
                    <a:pt x="356" y="1026"/>
                  </a:cubicBezTo>
                  <a:cubicBezTo>
                    <a:pt x="369" y="1026"/>
                    <a:pt x="382" y="1024"/>
                    <a:pt x="395" y="1020"/>
                  </a:cubicBezTo>
                  <a:cubicBezTo>
                    <a:pt x="494" y="995"/>
                    <a:pt x="543" y="921"/>
                    <a:pt x="519" y="847"/>
                  </a:cubicBezTo>
                  <a:lnTo>
                    <a:pt x="321" y="106"/>
                  </a:lnTo>
                  <a:cubicBezTo>
                    <a:pt x="301" y="45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8"/>
            <p:cNvSpPr/>
            <p:nvPr/>
          </p:nvSpPr>
          <p:spPr>
            <a:xfrm flipH="1">
              <a:off x="8250328" y="4889531"/>
              <a:ext cx="22389" cy="47392"/>
            </a:xfrm>
            <a:custGeom>
              <a:avLst/>
              <a:gdLst/>
              <a:ahLst/>
              <a:cxnLst/>
              <a:rect l="l" t="t" r="r" b="b"/>
              <a:pathLst>
                <a:path w="548" h="1160" extrusionOk="0">
                  <a:moveTo>
                    <a:pt x="174" y="0"/>
                  </a:moveTo>
                  <a:cubicBezTo>
                    <a:pt x="158" y="0"/>
                    <a:pt x="141" y="2"/>
                    <a:pt x="124" y="7"/>
                  </a:cubicBezTo>
                  <a:cubicBezTo>
                    <a:pt x="50" y="32"/>
                    <a:pt x="0" y="106"/>
                    <a:pt x="25" y="180"/>
                  </a:cubicBezTo>
                  <a:lnTo>
                    <a:pt x="0" y="180"/>
                  </a:lnTo>
                  <a:cubicBezTo>
                    <a:pt x="74" y="476"/>
                    <a:pt x="148" y="748"/>
                    <a:pt x="198" y="1044"/>
                  </a:cubicBezTo>
                  <a:cubicBezTo>
                    <a:pt x="228" y="1125"/>
                    <a:pt x="296" y="1160"/>
                    <a:pt x="361" y="1160"/>
                  </a:cubicBezTo>
                  <a:cubicBezTo>
                    <a:pt x="456" y="1160"/>
                    <a:pt x="548" y="1086"/>
                    <a:pt x="519" y="970"/>
                  </a:cubicBezTo>
                  <a:cubicBezTo>
                    <a:pt x="445" y="673"/>
                    <a:pt x="395" y="402"/>
                    <a:pt x="321" y="106"/>
                  </a:cubicBezTo>
                  <a:cubicBezTo>
                    <a:pt x="301" y="45"/>
                    <a:pt x="247" y="0"/>
                    <a:pt x="17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8"/>
            <p:cNvSpPr/>
            <p:nvPr/>
          </p:nvSpPr>
          <p:spPr>
            <a:xfrm flipH="1">
              <a:off x="8227286" y="4886508"/>
              <a:ext cx="21245" cy="42939"/>
            </a:xfrm>
            <a:custGeom>
              <a:avLst/>
              <a:gdLst/>
              <a:ahLst/>
              <a:cxnLst/>
              <a:rect l="l" t="t" r="r" b="b"/>
              <a:pathLst>
                <a:path w="520" h="1051" extrusionOk="0">
                  <a:moveTo>
                    <a:pt x="162" y="0"/>
                  </a:moveTo>
                  <a:cubicBezTo>
                    <a:pt x="150" y="0"/>
                    <a:pt x="137" y="3"/>
                    <a:pt x="124" y="7"/>
                  </a:cubicBezTo>
                  <a:cubicBezTo>
                    <a:pt x="50" y="31"/>
                    <a:pt x="1" y="130"/>
                    <a:pt x="1" y="204"/>
                  </a:cubicBezTo>
                  <a:lnTo>
                    <a:pt x="198" y="945"/>
                  </a:lnTo>
                  <a:cubicBezTo>
                    <a:pt x="219" y="1006"/>
                    <a:pt x="272" y="1050"/>
                    <a:pt x="346" y="1050"/>
                  </a:cubicBezTo>
                  <a:cubicBezTo>
                    <a:pt x="362" y="1050"/>
                    <a:pt x="378" y="1048"/>
                    <a:pt x="396" y="1044"/>
                  </a:cubicBezTo>
                  <a:cubicBezTo>
                    <a:pt x="470" y="1019"/>
                    <a:pt x="519" y="945"/>
                    <a:pt x="495" y="846"/>
                  </a:cubicBezTo>
                  <a:lnTo>
                    <a:pt x="297" y="130"/>
                  </a:lnTo>
                  <a:cubicBezTo>
                    <a:pt x="277" y="48"/>
                    <a:pt x="222" y="0"/>
                    <a:pt x="162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8"/>
            <p:cNvSpPr/>
            <p:nvPr/>
          </p:nvSpPr>
          <p:spPr>
            <a:xfrm flipH="1">
              <a:off x="8012470" y="4877683"/>
              <a:ext cx="15157" cy="40406"/>
            </a:xfrm>
            <a:custGeom>
              <a:avLst/>
              <a:gdLst/>
              <a:ahLst/>
              <a:cxnLst/>
              <a:rect l="l" t="t" r="r" b="b"/>
              <a:pathLst>
                <a:path w="371" h="989" extrusionOk="0">
                  <a:moveTo>
                    <a:pt x="149" y="1"/>
                  </a:moveTo>
                  <a:cubicBezTo>
                    <a:pt x="50" y="1"/>
                    <a:pt x="1" y="75"/>
                    <a:pt x="1" y="173"/>
                  </a:cubicBezTo>
                  <a:lnTo>
                    <a:pt x="75" y="840"/>
                  </a:lnTo>
                  <a:cubicBezTo>
                    <a:pt x="75" y="865"/>
                    <a:pt x="75" y="914"/>
                    <a:pt x="124" y="939"/>
                  </a:cubicBezTo>
                  <a:cubicBezTo>
                    <a:pt x="149" y="963"/>
                    <a:pt x="173" y="988"/>
                    <a:pt x="223" y="988"/>
                  </a:cubicBezTo>
                  <a:cubicBezTo>
                    <a:pt x="297" y="988"/>
                    <a:pt x="371" y="914"/>
                    <a:pt x="371" y="840"/>
                  </a:cubicBezTo>
                  <a:lnTo>
                    <a:pt x="297" y="149"/>
                  </a:lnTo>
                  <a:cubicBezTo>
                    <a:pt x="297" y="75"/>
                    <a:pt x="223" y="1"/>
                    <a:pt x="14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8"/>
            <p:cNvSpPr/>
            <p:nvPr/>
          </p:nvSpPr>
          <p:spPr>
            <a:xfrm flipH="1">
              <a:off x="7977131" y="4875682"/>
              <a:ext cx="18221" cy="45431"/>
            </a:xfrm>
            <a:custGeom>
              <a:avLst/>
              <a:gdLst/>
              <a:ahLst/>
              <a:cxnLst/>
              <a:rect l="l" t="t" r="r" b="b"/>
              <a:pathLst>
                <a:path w="446" h="1112" extrusionOk="0">
                  <a:moveTo>
                    <a:pt x="173" y="0"/>
                  </a:moveTo>
                  <a:cubicBezTo>
                    <a:pt x="99" y="0"/>
                    <a:pt x="1" y="74"/>
                    <a:pt x="25" y="148"/>
                  </a:cubicBezTo>
                  <a:cubicBezTo>
                    <a:pt x="50" y="420"/>
                    <a:pt x="99" y="691"/>
                    <a:pt x="124" y="963"/>
                  </a:cubicBezTo>
                  <a:cubicBezTo>
                    <a:pt x="124" y="1012"/>
                    <a:pt x="149" y="1037"/>
                    <a:pt x="173" y="1062"/>
                  </a:cubicBezTo>
                  <a:cubicBezTo>
                    <a:pt x="198" y="1087"/>
                    <a:pt x="223" y="1111"/>
                    <a:pt x="272" y="1111"/>
                  </a:cubicBezTo>
                  <a:cubicBezTo>
                    <a:pt x="346" y="1111"/>
                    <a:pt x="445" y="1037"/>
                    <a:pt x="420" y="963"/>
                  </a:cubicBezTo>
                  <a:cubicBezTo>
                    <a:pt x="396" y="691"/>
                    <a:pt x="346" y="420"/>
                    <a:pt x="322" y="148"/>
                  </a:cubicBezTo>
                  <a:cubicBezTo>
                    <a:pt x="322" y="124"/>
                    <a:pt x="297" y="74"/>
                    <a:pt x="272" y="50"/>
                  </a:cubicBezTo>
                  <a:cubicBezTo>
                    <a:pt x="248" y="25"/>
                    <a:pt x="198" y="0"/>
                    <a:pt x="17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8"/>
            <p:cNvSpPr/>
            <p:nvPr/>
          </p:nvSpPr>
          <p:spPr>
            <a:xfrm flipH="1">
              <a:off x="7074358" y="1347362"/>
              <a:ext cx="145444" cy="34645"/>
            </a:xfrm>
            <a:custGeom>
              <a:avLst/>
              <a:gdLst/>
              <a:ahLst/>
              <a:cxnLst/>
              <a:rect l="l" t="t" r="r" b="b"/>
              <a:pathLst>
                <a:path w="3560" h="848" extrusionOk="0">
                  <a:moveTo>
                    <a:pt x="162" y="0"/>
                  </a:moveTo>
                  <a:cubicBezTo>
                    <a:pt x="67" y="0"/>
                    <a:pt x="0" y="166"/>
                    <a:pt x="102" y="247"/>
                  </a:cubicBezTo>
                  <a:cubicBezTo>
                    <a:pt x="671" y="646"/>
                    <a:pt x="1331" y="847"/>
                    <a:pt x="1996" y="847"/>
                  </a:cubicBezTo>
                  <a:cubicBezTo>
                    <a:pt x="2484" y="847"/>
                    <a:pt x="2975" y="738"/>
                    <a:pt x="3435" y="519"/>
                  </a:cubicBezTo>
                  <a:cubicBezTo>
                    <a:pt x="3559" y="457"/>
                    <a:pt x="3476" y="274"/>
                    <a:pt x="3358" y="274"/>
                  </a:cubicBezTo>
                  <a:cubicBezTo>
                    <a:pt x="3335" y="274"/>
                    <a:pt x="3311" y="281"/>
                    <a:pt x="3287" y="297"/>
                  </a:cubicBezTo>
                  <a:cubicBezTo>
                    <a:pt x="2875" y="492"/>
                    <a:pt x="2430" y="589"/>
                    <a:pt x="1985" y="589"/>
                  </a:cubicBezTo>
                  <a:cubicBezTo>
                    <a:pt x="1363" y="589"/>
                    <a:pt x="744" y="399"/>
                    <a:pt x="226" y="25"/>
                  </a:cubicBezTo>
                  <a:cubicBezTo>
                    <a:pt x="204" y="8"/>
                    <a:pt x="182" y="0"/>
                    <a:pt x="16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8"/>
            <p:cNvSpPr/>
            <p:nvPr/>
          </p:nvSpPr>
          <p:spPr>
            <a:xfrm flipH="1">
              <a:off x="7105653" y="1259034"/>
              <a:ext cx="42162" cy="54174"/>
            </a:xfrm>
            <a:custGeom>
              <a:avLst/>
              <a:gdLst/>
              <a:ahLst/>
              <a:cxnLst/>
              <a:rect l="l" t="t" r="r" b="b"/>
              <a:pathLst>
                <a:path w="1032" h="1326" extrusionOk="0">
                  <a:moveTo>
                    <a:pt x="846" y="767"/>
                  </a:moveTo>
                  <a:lnTo>
                    <a:pt x="846" y="769"/>
                  </a:lnTo>
                  <a:lnTo>
                    <a:pt x="846" y="769"/>
                  </a:lnTo>
                  <a:cubicBezTo>
                    <a:pt x="846" y="769"/>
                    <a:pt x="846" y="769"/>
                    <a:pt x="845" y="769"/>
                  </a:cubicBezTo>
                  <a:lnTo>
                    <a:pt x="845" y="769"/>
                  </a:lnTo>
                  <a:cubicBezTo>
                    <a:pt x="846" y="768"/>
                    <a:pt x="846" y="768"/>
                    <a:pt x="846" y="767"/>
                  </a:cubicBezTo>
                  <a:close/>
                  <a:moveTo>
                    <a:pt x="841" y="777"/>
                  </a:moveTo>
                  <a:lnTo>
                    <a:pt x="842" y="780"/>
                  </a:lnTo>
                  <a:lnTo>
                    <a:pt x="834" y="804"/>
                  </a:lnTo>
                  <a:cubicBezTo>
                    <a:pt x="834" y="795"/>
                    <a:pt x="837" y="786"/>
                    <a:pt x="841" y="777"/>
                  </a:cubicBezTo>
                  <a:close/>
                  <a:moveTo>
                    <a:pt x="857" y="787"/>
                  </a:moveTo>
                  <a:lnTo>
                    <a:pt x="883" y="804"/>
                  </a:lnTo>
                  <a:cubicBezTo>
                    <a:pt x="870" y="804"/>
                    <a:pt x="864" y="797"/>
                    <a:pt x="857" y="787"/>
                  </a:cubicBezTo>
                  <a:close/>
                  <a:moveTo>
                    <a:pt x="855" y="776"/>
                  </a:moveTo>
                  <a:lnTo>
                    <a:pt x="883" y="804"/>
                  </a:lnTo>
                  <a:cubicBezTo>
                    <a:pt x="874" y="795"/>
                    <a:pt x="864" y="789"/>
                    <a:pt x="856" y="784"/>
                  </a:cubicBezTo>
                  <a:lnTo>
                    <a:pt x="856" y="784"/>
                  </a:lnTo>
                  <a:cubicBezTo>
                    <a:pt x="856" y="781"/>
                    <a:pt x="855" y="779"/>
                    <a:pt x="855" y="776"/>
                  </a:cubicBezTo>
                  <a:close/>
                  <a:moveTo>
                    <a:pt x="671" y="0"/>
                  </a:moveTo>
                  <a:cubicBezTo>
                    <a:pt x="570" y="0"/>
                    <a:pt x="470" y="51"/>
                    <a:pt x="414" y="163"/>
                  </a:cubicBezTo>
                  <a:lnTo>
                    <a:pt x="118" y="607"/>
                  </a:lnTo>
                  <a:cubicBezTo>
                    <a:pt x="1" y="750"/>
                    <a:pt x="117" y="921"/>
                    <a:pt x="272" y="1003"/>
                  </a:cubicBezTo>
                  <a:lnTo>
                    <a:pt x="272" y="1003"/>
                  </a:lnTo>
                  <a:cubicBezTo>
                    <a:pt x="326" y="1118"/>
                    <a:pt x="411" y="1212"/>
                    <a:pt x="513" y="1274"/>
                  </a:cubicBezTo>
                  <a:cubicBezTo>
                    <a:pt x="559" y="1304"/>
                    <a:pt x="614" y="1325"/>
                    <a:pt x="673" y="1325"/>
                  </a:cubicBezTo>
                  <a:cubicBezTo>
                    <a:pt x="709" y="1325"/>
                    <a:pt x="747" y="1317"/>
                    <a:pt x="784" y="1298"/>
                  </a:cubicBezTo>
                  <a:cubicBezTo>
                    <a:pt x="859" y="1274"/>
                    <a:pt x="933" y="1199"/>
                    <a:pt x="957" y="1101"/>
                  </a:cubicBezTo>
                  <a:cubicBezTo>
                    <a:pt x="1031" y="804"/>
                    <a:pt x="1031" y="508"/>
                    <a:pt x="957" y="212"/>
                  </a:cubicBezTo>
                  <a:cubicBezTo>
                    <a:pt x="917" y="76"/>
                    <a:pt x="794" y="0"/>
                    <a:pt x="67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8"/>
            <p:cNvSpPr/>
            <p:nvPr/>
          </p:nvSpPr>
          <p:spPr>
            <a:xfrm flipH="1">
              <a:off x="7455658" y="1183697"/>
              <a:ext cx="83753" cy="80975"/>
            </a:xfrm>
            <a:custGeom>
              <a:avLst/>
              <a:gdLst/>
              <a:ahLst/>
              <a:cxnLst/>
              <a:rect l="l" t="t" r="r" b="b"/>
              <a:pathLst>
                <a:path w="2050" h="1982" extrusionOk="0">
                  <a:moveTo>
                    <a:pt x="146" y="0"/>
                  </a:moveTo>
                  <a:cubicBezTo>
                    <a:pt x="107" y="0"/>
                    <a:pt x="74" y="41"/>
                    <a:pt x="74" y="81"/>
                  </a:cubicBezTo>
                  <a:cubicBezTo>
                    <a:pt x="0" y="451"/>
                    <a:pt x="25" y="797"/>
                    <a:pt x="99" y="1167"/>
                  </a:cubicBezTo>
                  <a:cubicBezTo>
                    <a:pt x="124" y="1365"/>
                    <a:pt x="222" y="1537"/>
                    <a:pt x="346" y="1686"/>
                  </a:cubicBezTo>
                  <a:cubicBezTo>
                    <a:pt x="469" y="1858"/>
                    <a:pt x="691" y="1982"/>
                    <a:pt x="889" y="1982"/>
                  </a:cubicBezTo>
                  <a:cubicBezTo>
                    <a:pt x="1111" y="1982"/>
                    <a:pt x="1333" y="1908"/>
                    <a:pt x="1481" y="1760"/>
                  </a:cubicBezTo>
                  <a:cubicBezTo>
                    <a:pt x="1630" y="1636"/>
                    <a:pt x="1753" y="1463"/>
                    <a:pt x="1827" y="1291"/>
                  </a:cubicBezTo>
                  <a:cubicBezTo>
                    <a:pt x="1951" y="970"/>
                    <a:pt x="2049" y="599"/>
                    <a:pt x="2049" y="254"/>
                  </a:cubicBezTo>
                  <a:cubicBezTo>
                    <a:pt x="2049" y="204"/>
                    <a:pt x="2025" y="155"/>
                    <a:pt x="1975" y="155"/>
                  </a:cubicBezTo>
                  <a:cubicBezTo>
                    <a:pt x="1926" y="155"/>
                    <a:pt x="1876" y="180"/>
                    <a:pt x="1876" y="229"/>
                  </a:cubicBezTo>
                  <a:cubicBezTo>
                    <a:pt x="1802" y="550"/>
                    <a:pt x="1704" y="871"/>
                    <a:pt x="1555" y="1167"/>
                  </a:cubicBezTo>
                  <a:cubicBezTo>
                    <a:pt x="1506" y="1291"/>
                    <a:pt x="1407" y="1414"/>
                    <a:pt x="1284" y="1537"/>
                  </a:cubicBezTo>
                  <a:cubicBezTo>
                    <a:pt x="1185" y="1612"/>
                    <a:pt x="1062" y="1661"/>
                    <a:pt x="914" y="1661"/>
                  </a:cubicBezTo>
                  <a:cubicBezTo>
                    <a:pt x="790" y="1636"/>
                    <a:pt x="667" y="1587"/>
                    <a:pt x="593" y="1488"/>
                  </a:cubicBezTo>
                  <a:cubicBezTo>
                    <a:pt x="494" y="1365"/>
                    <a:pt x="420" y="1217"/>
                    <a:pt x="395" y="1093"/>
                  </a:cubicBezTo>
                  <a:cubicBezTo>
                    <a:pt x="296" y="747"/>
                    <a:pt x="272" y="426"/>
                    <a:pt x="272" y="106"/>
                  </a:cubicBezTo>
                  <a:cubicBezTo>
                    <a:pt x="272" y="56"/>
                    <a:pt x="247" y="7"/>
                    <a:pt x="173" y="7"/>
                  </a:cubicBezTo>
                  <a:cubicBezTo>
                    <a:pt x="164" y="2"/>
                    <a:pt x="155" y="0"/>
                    <a:pt x="14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8"/>
            <p:cNvSpPr/>
            <p:nvPr/>
          </p:nvSpPr>
          <p:spPr>
            <a:xfrm flipH="1">
              <a:off x="9404400" y="3775865"/>
              <a:ext cx="126855" cy="107694"/>
            </a:xfrm>
            <a:custGeom>
              <a:avLst/>
              <a:gdLst/>
              <a:ahLst/>
              <a:cxnLst/>
              <a:rect l="l" t="t" r="r" b="b"/>
              <a:pathLst>
                <a:path w="3105" h="2636" extrusionOk="0">
                  <a:moveTo>
                    <a:pt x="1106" y="0"/>
                  </a:moveTo>
                  <a:cubicBezTo>
                    <a:pt x="752" y="0"/>
                    <a:pt x="446" y="121"/>
                    <a:pt x="364" y="503"/>
                  </a:cubicBezTo>
                  <a:cubicBezTo>
                    <a:pt x="182" y="1371"/>
                    <a:pt x="0" y="2636"/>
                    <a:pt x="521" y="2636"/>
                  </a:cubicBezTo>
                  <a:cubicBezTo>
                    <a:pt x="637" y="2636"/>
                    <a:pt x="787" y="2573"/>
                    <a:pt x="981" y="2429"/>
                  </a:cubicBezTo>
                  <a:cubicBezTo>
                    <a:pt x="2018" y="1639"/>
                    <a:pt x="3104" y="1071"/>
                    <a:pt x="2462" y="355"/>
                  </a:cubicBezTo>
                  <a:cubicBezTo>
                    <a:pt x="2462" y="355"/>
                    <a:pt x="1714" y="0"/>
                    <a:pt x="110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" name="Audio Recording Nov 7, 2021 at 12:07:32 AM" descr="Audio Recording Nov 7, 2021 at 12:07:32 AM">
            <a:hlinkClick r:id="" action="ppaction://media"/>
            <a:extLst>
              <a:ext uri="{FF2B5EF4-FFF2-40B4-BE49-F238E27FC236}">
                <a16:creationId xmlns:a16="http://schemas.microsoft.com/office/drawing/2014/main" id="{0A769555-ECFD-7044-AB9C-B751032AB85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82127" y="3877565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6" name="Google Shape;1236;p40"/>
          <p:cNvGrpSpPr/>
          <p:nvPr/>
        </p:nvGrpSpPr>
        <p:grpSpPr>
          <a:xfrm>
            <a:off x="-118284" y="1501312"/>
            <a:ext cx="1995701" cy="2758082"/>
            <a:chOff x="-597465" y="404090"/>
            <a:chExt cx="2953969" cy="4082419"/>
          </a:xfrm>
        </p:grpSpPr>
        <p:sp>
          <p:nvSpPr>
            <p:cNvPr id="1237" name="Google Shape;1237;p40"/>
            <p:cNvSpPr/>
            <p:nvPr/>
          </p:nvSpPr>
          <p:spPr>
            <a:xfrm>
              <a:off x="-597465" y="3421367"/>
              <a:ext cx="2953969" cy="263660"/>
            </a:xfrm>
            <a:custGeom>
              <a:avLst/>
              <a:gdLst/>
              <a:ahLst/>
              <a:cxnLst/>
              <a:rect l="l" t="t" r="r" b="b"/>
              <a:pathLst>
                <a:path w="39381" h="3515" extrusionOk="0">
                  <a:moveTo>
                    <a:pt x="13941" y="0"/>
                  </a:moveTo>
                  <a:cubicBezTo>
                    <a:pt x="12579" y="0"/>
                    <a:pt x="11216" y="19"/>
                    <a:pt x="9845" y="51"/>
                  </a:cubicBezTo>
                  <a:cubicBezTo>
                    <a:pt x="6577" y="90"/>
                    <a:pt x="3269" y="246"/>
                    <a:pt x="0" y="518"/>
                  </a:cubicBezTo>
                  <a:lnTo>
                    <a:pt x="117" y="3515"/>
                  </a:lnTo>
                  <a:cubicBezTo>
                    <a:pt x="3386" y="3476"/>
                    <a:pt x="6655" y="3398"/>
                    <a:pt x="9923" y="3320"/>
                  </a:cubicBezTo>
                  <a:cubicBezTo>
                    <a:pt x="13192" y="3242"/>
                    <a:pt x="16461" y="3126"/>
                    <a:pt x="19691" y="3087"/>
                  </a:cubicBezTo>
                  <a:cubicBezTo>
                    <a:pt x="20169" y="3075"/>
                    <a:pt x="20648" y="3071"/>
                    <a:pt x="21125" y="3071"/>
                  </a:cubicBezTo>
                  <a:cubicBezTo>
                    <a:pt x="22276" y="3071"/>
                    <a:pt x="23415" y="3098"/>
                    <a:pt x="24516" y="3126"/>
                  </a:cubicBezTo>
                  <a:lnTo>
                    <a:pt x="27006" y="3281"/>
                  </a:lnTo>
                  <a:lnTo>
                    <a:pt x="28290" y="3281"/>
                  </a:lnTo>
                  <a:cubicBezTo>
                    <a:pt x="28719" y="3242"/>
                    <a:pt x="29108" y="3242"/>
                    <a:pt x="29536" y="3242"/>
                  </a:cubicBezTo>
                  <a:cubicBezTo>
                    <a:pt x="32882" y="3048"/>
                    <a:pt x="36190" y="2425"/>
                    <a:pt x="39381" y="1374"/>
                  </a:cubicBezTo>
                  <a:lnTo>
                    <a:pt x="39186" y="557"/>
                  </a:lnTo>
                  <a:cubicBezTo>
                    <a:pt x="37591" y="752"/>
                    <a:pt x="35956" y="908"/>
                    <a:pt x="34361" y="985"/>
                  </a:cubicBezTo>
                  <a:cubicBezTo>
                    <a:pt x="33351" y="1033"/>
                    <a:pt x="32356" y="1067"/>
                    <a:pt x="31366" y="1067"/>
                  </a:cubicBezTo>
                  <a:cubicBezTo>
                    <a:pt x="30755" y="1067"/>
                    <a:pt x="30145" y="1054"/>
                    <a:pt x="29536" y="1024"/>
                  </a:cubicBezTo>
                  <a:cubicBezTo>
                    <a:pt x="28757" y="985"/>
                    <a:pt x="27940" y="908"/>
                    <a:pt x="27162" y="830"/>
                  </a:cubicBezTo>
                  <a:lnTo>
                    <a:pt x="24749" y="479"/>
                  </a:lnTo>
                  <a:cubicBezTo>
                    <a:pt x="23076" y="285"/>
                    <a:pt x="21403" y="168"/>
                    <a:pt x="19729" y="129"/>
                  </a:cubicBezTo>
                  <a:cubicBezTo>
                    <a:pt x="17792" y="38"/>
                    <a:pt x="15868" y="0"/>
                    <a:pt x="13941" y="0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0"/>
            <p:cNvSpPr/>
            <p:nvPr/>
          </p:nvSpPr>
          <p:spPr>
            <a:xfrm>
              <a:off x="1381524" y="1641755"/>
              <a:ext cx="326969" cy="364924"/>
            </a:xfrm>
            <a:custGeom>
              <a:avLst/>
              <a:gdLst/>
              <a:ahLst/>
              <a:cxnLst/>
              <a:rect l="l" t="t" r="r" b="b"/>
              <a:pathLst>
                <a:path w="4359" h="4865" extrusionOk="0">
                  <a:moveTo>
                    <a:pt x="156" y="0"/>
                  </a:moveTo>
                  <a:lnTo>
                    <a:pt x="1" y="4864"/>
                  </a:lnTo>
                  <a:lnTo>
                    <a:pt x="1" y="4864"/>
                  </a:lnTo>
                  <a:lnTo>
                    <a:pt x="4359" y="4592"/>
                  </a:lnTo>
                  <a:cubicBezTo>
                    <a:pt x="4087" y="156"/>
                    <a:pt x="156" y="0"/>
                    <a:pt x="15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0"/>
            <p:cNvSpPr/>
            <p:nvPr/>
          </p:nvSpPr>
          <p:spPr>
            <a:xfrm>
              <a:off x="561289" y="3387238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635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0"/>
            <p:cNvSpPr/>
            <p:nvPr/>
          </p:nvSpPr>
          <p:spPr>
            <a:xfrm>
              <a:off x="876556" y="3375536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596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0"/>
            <p:cNvSpPr/>
            <p:nvPr/>
          </p:nvSpPr>
          <p:spPr>
            <a:xfrm>
              <a:off x="-25364" y="3334206"/>
              <a:ext cx="282563" cy="1152304"/>
            </a:xfrm>
            <a:custGeom>
              <a:avLst/>
              <a:gdLst/>
              <a:ahLst/>
              <a:cxnLst/>
              <a:rect l="l" t="t" r="r" b="b"/>
              <a:pathLst>
                <a:path w="3767" h="15362" extrusionOk="0">
                  <a:moveTo>
                    <a:pt x="3625" y="0"/>
                  </a:moveTo>
                  <a:lnTo>
                    <a:pt x="3625" y="0"/>
                  </a:lnTo>
                  <a:cubicBezTo>
                    <a:pt x="3623" y="0"/>
                    <a:pt x="3621" y="3"/>
                    <a:pt x="3619" y="7"/>
                  </a:cubicBezTo>
                  <a:cubicBezTo>
                    <a:pt x="0" y="10436"/>
                    <a:pt x="389" y="14094"/>
                    <a:pt x="2024" y="15300"/>
                  </a:cubicBezTo>
                  <a:cubicBezTo>
                    <a:pt x="2079" y="15342"/>
                    <a:pt x="2132" y="15362"/>
                    <a:pt x="2184" y="15362"/>
                  </a:cubicBezTo>
                  <a:cubicBezTo>
                    <a:pt x="3613" y="15362"/>
                    <a:pt x="3766" y="0"/>
                    <a:pt x="3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0"/>
            <p:cNvSpPr/>
            <p:nvPr/>
          </p:nvSpPr>
          <p:spPr>
            <a:xfrm>
              <a:off x="-390213" y="3305402"/>
              <a:ext cx="674790" cy="1074593"/>
            </a:xfrm>
            <a:custGeom>
              <a:avLst/>
              <a:gdLst/>
              <a:ahLst/>
              <a:cxnLst/>
              <a:rect l="l" t="t" r="r" b="b"/>
              <a:pathLst>
                <a:path w="8996" h="14326" extrusionOk="0">
                  <a:moveTo>
                    <a:pt x="8684" y="0"/>
                  </a:moveTo>
                  <a:cubicBezTo>
                    <a:pt x="8682" y="0"/>
                    <a:pt x="8680" y="1"/>
                    <a:pt x="8678" y="2"/>
                  </a:cubicBezTo>
                  <a:cubicBezTo>
                    <a:pt x="5526" y="1636"/>
                    <a:pt x="0" y="14050"/>
                    <a:pt x="3386" y="14322"/>
                  </a:cubicBezTo>
                  <a:cubicBezTo>
                    <a:pt x="3417" y="14325"/>
                    <a:pt x="3447" y="14326"/>
                    <a:pt x="3478" y="14326"/>
                  </a:cubicBezTo>
                  <a:cubicBezTo>
                    <a:pt x="6790" y="14326"/>
                    <a:pt x="8996" y="0"/>
                    <a:pt x="86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0"/>
            <p:cNvSpPr/>
            <p:nvPr/>
          </p:nvSpPr>
          <p:spPr>
            <a:xfrm>
              <a:off x="-483675" y="3244194"/>
              <a:ext cx="729847" cy="938825"/>
            </a:xfrm>
            <a:custGeom>
              <a:avLst/>
              <a:gdLst/>
              <a:ahLst/>
              <a:cxnLst/>
              <a:rect l="l" t="t" r="r" b="b"/>
              <a:pathLst>
                <a:path w="9730" h="12516" extrusionOk="0">
                  <a:moveTo>
                    <a:pt x="9729" y="1"/>
                  </a:moveTo>
                  <a:lnTo>
                    <a:pt x="9729" y="1"/>
                  </a:lnTo>
                  <a:cubicBezTo>
                    <a:pt x="5955" y="701"/>
                    <a:pt x="1" y="11364"/>
                    <a:pt x="2180" y="12453"/>
                  </a:cubicBezTo>
                  <a:cubicBezTo>
                    <a:pt x="2263" y="12495"/>
                    <a:pt x="2351" y="12516"/>
                    <a:pt x="2443" y="12516"/>
                  </a:cubicBezTo>
                  <a:cubicBezTo>
                    <a:pt x="4731" y="12516"/>
                    <a:pt x="9729" y="1"/>
                    <a:pt x="9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0"/>
            <p:cNvSpPr/>
            <p:nvPr/>
          </p:nvSpPr>
          <p:spPr>
            <a:xfrm>
              <a:off x="108904" y="337846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0"/>
            <p:cNvSpPr/>
            <p:nvPr/>
          </p:nvSpPr>
          <p:spPr>
            <a:xfrm>
              <a:off x="76800" y="3355134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0"/>
            <p:cNvSpPr/>
            <p:nvPr/>
          </p:nvSpPr>
          <p:spPr>
            <a:xfrm>
              <a:off x="-241393" y="404980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0"/>
            <p:cNvSpPr/>
            <p:nvPr/>
          </p:nvSpPr>
          <p:spPr>
            <a:xfrm>
              <a:off x="-276422" y="4023548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662"/>
                    <a:pt x="896" y="1"/>
                    <a:pt x="4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0"/>
            <p:cNvSpPr/>
            <p:nvPr/>
          </p:nvSpPr>
          <p:spPr>
            <a:xfrm>
              <a:off x="-302676" y="409068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0"/>
            <p:cNvSpPr/>
            <p:nvPr/>
          </p:nvSpPr>
          <p:spPr>
            <a:xfrm>
              <a:off x="-334780" y="406442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9" y="0"/>
                  </a:moveTo>
                  <a:cubicBezTo>
                    <a:pt x="1" y="0"/>
                    <a:pt x="1" y="662"/>
                    <a:pt x="429" y="662"/>
                  </a:cubicBezTo>
                  <a:cubicBezTo>
                    <a:pt x="896" y="662"/>
                    <a:pt x="896" y="0"/>
                    <a:pt x="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0"/>
            <p:cNvSpPr/>
            <p:nvPr/>
          </p:nvSpPr>
          <p:spPr>
            <a:xfrm>
              <a:off x="-250094" y="391845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0"/>
            <p:cNvSpPr/>
            <p:nvPr/>
          </p:nvSpPr>
          <p:spPr>
            <a:xfrm>
              <a:off x="-285123" y="3895131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0"/>
            <p:cNvSpPr/>
            <p:nvPr/>
          </p:nvSpPr>
          <p:spPr>
            <a:xfrm>
              <a:off x="-150856" y="388050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0"/>
            <p:cNvSpPr/>
            <p:nvPr/>
          </p:nvSpPr>
          <p:spPr>
            <a:xfrm>
              <a:off x="-185885" y="3854250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0"/>
            <p:cNvSpPr/>
            <p:nvPr/>
          </p:nvSpPr>
          <p:spPr>
            <a:xfrm>
              <a:off x="-142154" y="36908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0"/>
            <p:cNvSpPr/>
            <p:nvPr/>
          </p:nvSpPr>
          <p:spPr>
            <a:xfrm>
              <a:off x="-171333" y="3664550"/>
              <a:ext cx="58433" cy="49657"/>
            </a:xfrm>
            <a:custGeom>
              <a:avLst/>
              <a:gdLst/>
              <a:ahLst/>
              <a:cxnLst/>
              <a:rect l="l" t="t" r="r" b="b"/>
              <a:pathLst>
                <a:path w="779" h="662" extrusionOk="0">
                  <a:moveTo>
                    <a:pt x="390" y="0"/>
                  </a:moveTo>
                  <a:cubicBezTo>
                    <a:pt x="1" y="39"/>
                    <a:pt x="1" y="623"/>
                    <a:pt x="390" y="662"/>
                  </a:cubicBezTo>
                  <a:cubicBezTo>
                    <a:pt x="779" y="623"/>
                    <a:pt x="779" y="39"/>
                    <a:pt x="3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0"/>
            <p:cNvSpPr/>
            <p:nvPr/>
          </p:nvSpPr>
          <p:spPr>
            <a:xfrm>
              <a:off x="-51617" y="3629520"/>
              <a:ext cx="8776" cy="75"/>
            </a:xfrm>
            <a:custGeom>
              <a:avLst/>
              <a:gdLst/>
              <a:ahLst/>
              <a:cxnLst/>
              <a:rect l="l" t="t" r="r" b="b"/>
              <a:pathLst>
                <a:path w="117" h="1" extrusionOk="0">
                  <a:moveTo>
                    <a:pt x="11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0"/>
            <p:cNvSpPr/>
            <p:nvPr/>
          </p:nvSpPr>
          <p:spPr>
            <a:xfrm>
              <a:off x="-77946" y="3603267"/>
              <a:ext cx="61433" cy="52582"/>
            </a:xfrm>
            <a:custGeom>
              <a:avLst/>
              <a:gdLst/>
              <a:ahLst/>
              <a:cxnLst/>
              <a:rect l="l" t="t" r="r" b="b"/>
              <a:pathLst>
                <a:path w="819" h="701" extrusionOk="0">
                  <a:moveTo>
                    <a:pt x="351" y="0"/>
                  </a:moveTo>
                  <a:cubicBezTo>
                    <a:pt x="312" y="0"/>
                    <a:pt x="273" y="39"/>
                    <a:pt x="234" y="39"/>
                  </a:cubicBezTo>
                  <a:cubicBezTo>
                    <a:pt x="195" y="39"/>
                    <a:pt x="157" y="78"/>
                    <a:pt x="118" y="117"/>
                  </a:cubicBezTo>
                  <a:cubicBezTo>
                    <a:pt x="79" y="156"/>
                    <a:pt x="40" y="195"/>
                    <a:pt x="40" y="234"/>
                  </a:cubicBezTo>
                  <a:cubicBezTo>
                    <a:pt x="40" y="273"/>
                    <a:pt x="1" y="311"/>
                    <a:pt x="1" y="350"/>
                  </a:cubicBezTo>
                  <a:lnTo>
                    <a:pt x="1" y="428"/>
                  </a:lnTo>
                  <a:cubicBezTo>
                    <a:pt x="40" y="506"/>
                    <a:pt x="40" y="545"/>
                    <a:pt x="79" y="584"/>
                  </a:cubicBezTo>
                  <a:lnTo>
                    <a:pt x="157" y="662"/>
                  </a:lnTo>
                  <a:cubicBezTo>
                    <a:pt x="195" y="662"/>
                    <a:pt x="273" y="701"/>
                    <a:pt x="351" y="701"/>
                  </a:cubicBezTo>
                  <a:lnTo>
                    <a:pt x="468" y="701"/>
                  </a:lnTo>
                  <a:cubicBezTo>
                    <a:pt x="507" y="701"/>
                    <a:pt x="546" y="662"/>
                    <a:pt x="585" y="662"/>
                  </a:cubicBezTo>
                  <a:cubicBezTo>
                    <a:pt x="624" y="662"/>
                    <a:pt x="662" y="623"/>
                    <a:pt x="701" y="584"/>
                  </a:cubicBezTo>
                  <a:cubicBezTo>
                    <a:pt x="740" y="545"/>
                    <a:pt x="740" y="506"/>
                    <a:pt x="779" y="467"/>
                  </a:cubicBezTo>
                  <a:cubicBezTo>
                    <a:pt x="779" y="428"/>
                    <a:pt x="818" y="389"/>
                    <a:pt x="818" y="350"/>
                  </a:cubicBezTo>
                  <a:lnTo>
                    <a:pt x="818" y="273"/>
                  </a:lnTo>
                  <a:cubicBezTo>
                    <a:pt x="779" y="195"/>
                    <a:pt x="779" y="156"/>
                    <a:pt x="701" y="117"/>
                  </a:cubicBezTo>
                  <a:lnTo>
                    <a:pt x="662" y="78"/>
                  </a:lnTo>
                  <a:cubicBezTo>
                    <a:pt x="585" y="39"/>
                    <a:pt x="54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0"/>
            <p:cNvSpPr/>
            <p:nvPr/>
          </p:nvSpPr>
          <p:spPr>
            <a:xfrm>
              <a:off x="-22438" y="35011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0"/>
            <p:cNvSpPr/>
            <p:nvPr/>
          </p:nvSpPr>
          <p:spPr>
            <a:xfrm>
              <a:off x="-51617" y="3474775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89" y="1"/>
                  </a:moveTo>
                  <a:cubicBezTo>
                    <a:pt x="0" y="40"/>
                    <a:pt x="0" y="624"/>
                    <a:pt x="389" y="662"/>
                  </a:cubicBezTo>
                  <a:cubicBezTo>
                    <a:pt x="817" y="624"/>
                    <a:pt x="817" y="40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0"/>
            <p:cNvSpPr/>
            <p:nvPr/>
          </p:nvSpPr>
          <p:spPr>
            <a:xfrm>
              <a:off x="-130453" y="4128637"/>
              <a:ext cx="8851" cy="75"/>
            </a:xfrm>
            <a:custGeom>
              <a:avLst/>
              <a:gdLst/>
              <a:ahLst/>
              <a:cxnLst/>
              <a:rect l="l" t="t" r="r" b="b"/>
              <a:pathLst>
                <a:path w="118" h="1" extrusionOk="0">
                  <a:moveTo>
                    <a:pt x="0" y="1"/>
                  </a:moveTo>
                  <a:lnTo>
                    <a:pt x="117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0"/>
            <p:cNvSpPr/>
            <p:nvPr/>
          </p:nvSpPr>
          <p:spPr>
            <a:xfrm>
              <a:off x="-156706" y="4105309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234" y="0"/>
                  </a:moveTo>
                  <a:cubicBezTo>
                    <a:pt x="156" y="39"/>
                    <a:pt x="117" y="39"/>
                    <a:pt x="117" y="78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428"/>
                  </a:lnTo>
                  <a:cubicBezTo>
                    <a:pt x="39" y="467"/>
                    <a:pt x="39" y="506"/>
                    <a:pt x="117" y="545"/>
                  </a:cubicBezTo>
                  <a:lnTo>
                    <a:pt x="156" y="623"/>
                  </a:lnTo>
                  <a:cubicBezTo>
                    <a:pt x="234" y="662"/>
                    <a:pt x="273" y="662"/>
                    <a:pt x="350" y="662"/>
                  </a:cubicBezTo>
                  <a:lnTo>
                    <a:pt x="467" y="662"/>
                  </a:lnTo>
                  <a:cubicBezTo>
                    <a:pt x="506" y="662"/>
                    <a:pt x="545" y="662"/>
                    <a:pt x="584" y="623"/>
                  </a:cubicBezTo>
                  <a:cubicBezTo>
                    <a:pt x="662" y="584"/>
                    <a:pt x="740" y="545"/>
                    <a:pt x="779" y="467"/>
                  </a:cubicBezTo>
                  <a:cubicBezTo>
                    <a:pt x="779" y="428"/>
                    <a:pt x="817" y="389"/>
                    <a:pt x="817" y="312"/>
                  </a:cubicBezTo>
                  <a:lnTo>
                    <a:pt x="817" y="234"/>
                  </a:lnTo>
                  <a:cubicBezTo>
                    <a:pt x="779" y="195"/>
                    <a:pt x="740" y="117"/>
                    <a:pt x="701" y="78"/>
                  </a:cubicBezTo>
                  <a:lnTo>
                    <a:pt x="662" y="39"/>
                  </a:lnTo>
                  <a:cubicBezTo>
                    <a:pt x="584" y="0"/>
                    <a:pt x="545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0"/>
            <p:cNvSpPr/>
            <p:nvPr/>
          </p:nvSpPr>
          <p:spPr>
            <a:xfrm>
              <a:off x="-42916" y="400899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0"/>
            <p:cNvSpPr/>
            <p:nvPr/>
          </p:nvSpPr>
          <p:spPr>
            <a:xfrm>
              <a:off x="-72095" y="3985593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90" y="1"/>
                  </a:moveTo>
                  <a:cubicBezTo>
                    <a:pt x="1" y="40"/>
                    <a:pt x="1" y="623"/>
                    <a:pt x="390" y="662"/>
                  </a:cubicBezTo>
                  <a:cubicBezTo>
                    <a:pt x="818" y="623"/>
                    <a:pt x="818" y="40"/>
                    <a:pt x="3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0"/>
            <p:cNvSpPr/>
            <p:nvPr/>
          </p:nvSpPr>
          <p:spPr>
            <a:xfrm>
              <a:off x="-101274" y="425997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0"/>
            <p:cNvSpPr/>
            <p:nvPr/>
          </p:nvSpPr>
          <p:spPr>
            <a:xfrm>
              <a:off x="-136304" y="4233726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0"/>
            <p:cNvSpPr/>
            <p:nvPr/>
          </p:nvSpPr>
          <p:spPr>
            <a:xfrm>
              <a:off x="129307" y="431833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0"/>
            <p:cNvSpPr/>
            <p:nvPr/>
          </p:nvSpPr>
          <p:spPr>
            <a:xfrm>
              <a:off x="97202" y="4295009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9" y="1"/>
                  </a:moveTo>
                  <a:cubicBezTo>
                    <a:pt x="1" y="40"/>
                    <a:pt x="1" y="623"/>
                    <a:pt x="429" y="662"/>
                  </a:cubicBezTo>
                  <a:cubicBezTo>
                    <a:pt x="818" y="623"/>
                    <a:pt x="818" y="40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0"/>
            <p:cNvSpPr/>
            <p:nvPr/>
          </p:nvSpPr>
          <p:spPr>
            <a:xfrm>
              <a:off x="138083" y="418992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0"/>
            <p:cNvSpPr/>
            <p:nvPr/>
          </p:nvSpPr>
          <p:spPr>
            <a:xfrm>
              <a:off x="105979" y="4163666"/>
              <a:ext cx="64284" cy="52657"/>
            </a:xfrm>
            <a:custGeom>
              <a:avLst/>
              <a:gdLst/>
              <a:ahLst/>
              <a:cxnLst/>
              <a:rect l="l" t="t" r="r" b="b"/>
              <a:pathLst>
                <a:path w="857" h="702" extrusionOk="0">
                  <a:moveTo>
                    <a:pt x="429" y="1"/>
                  </a:moveTo>
                  <a:cubicBezTo>
                    <a:pt x="0" y="1"/>
                    <a:pt x="0" y="701"/>
                    <a:pt x="429" y="701"/>
                  </a:cubicBezTo>
                  <a:cubicBezTo>
                    <a:pt x="857" y="662"/>
                    <a:pt x="857" y="1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0"/>
            <p:cNvSpPr/>
            <p:nvPr/>
          </p:nvSpPr>
          <p:spPr>
            <a:xfrm>
              <a:off x="-168408" y="404090"/>
              <a:ext cx="1663872" cy="3080136"/>
            </a:xfrm>
            <a:custGeom>
              <a:avLst/>
              <a:gdLst/>
              <a:ahLst/>
              <a:cxnLst/>
              <a:rect l="l" t="t" r="r" b="b"/>
              <a:pathLst>
                <a:path w="22182" h="41063" extrusionOk="0">
                  <a:moveTo>
                    <a:pt x="5682" y="1"/>
                  </a:moveTo>
                  <a:lnTo>
                    <a:pt x="5682" y="1"/>
                  </a:lnTo>
                  <a:cubicBezTo>
                    <a:pt x="3386" y="546"/>
                    <a:pt x="6616" y="7161"/>
                    <a:pt x="6772" y="9457"/>
                  </a:cubicBezTo>
                  <a:cubicBezTo>
                    <a:pt x="6796" y="9929"/>
                    <a:pt x="6717" y="10127"/>
                    <a:pt x="6563" y="10127"/>
                  </a:cubicBezTo>
                  <a:cubicBezTo>
                    <a:pt x="5966" y="10127"/>
                    <a:pt x="4232" y="7190"/>
                    <a:pt x="2841" y="5799"/>
                  </a:cubicBezTo>
                  <a:cubicBezTo>
                    <a:pt x="2598" y="5549"/>
                    <a:pt x="2399" y="5427"/>
                    <a:pt x="2256" y="5427"/>
                  </a:cubicBezTo>
                  <a:cubicBezTo>
                    <a:pt x="1623" y="5427"/>
                    <a:pt x="2122" y="7831"/>
                    <a:pt x="4982" y="12025"/>
                  </a:cubicBezTo>
                  <a:cubicBezTo>
                    <a:pt x="5428" y="12678"/>
                    <a:pt x="5402" y="12941"/>
                    <a:pt x="5120" y="12941"/>
                  </a:cubicBezTo>
                  <a:cubicBezTo>
                    <a:pt x="4392" y="12941"/>
                    <a:pt x="1956" y="11192"/>
                    <a:pt x="1479" y="9846"/>
                  </a:cubicBezTo>
                  <a:cubicBezTo>
                    <a:pt x="1289" y="9309"/>
                    <a:pt x="1096" y="9106"/>
                    <a:pt x="920" y="9106"/>
                  </a:cubicBezTo>
                  <a:cubicBezTo>
                    <a:pt x="486" y="9106"/>
                    <a:pt x="162" y="10348"/>
                    <a:pt x="273" y="10819"/>
                  </a:cubicBezTo>
                  <a:cubicBezTo>
                    <a:pt x="857" y="13737"/>
                    <a:pt x="4982" y="15294"/>
                    <a:pt x="3931" y="15955"/>
                  </a:cubicBezTo>
                  <a:cubicBezTo>
                    <a:pt x="3832" y="16019"/>
                    <a:pt x="3723" y="16048"/>
                    <a:pt x="3607" y="16048"/>
                  </a:cubicBezTo>
                  <a:cubicBezTo>
                    <a:pt x="2609" y="16048"/>
                    <a:pt x="1087" y="13917"/>
                    <a:pt x="559" y="13917"/>
                  </a:cubicBezTo>
                  <a:cubicBezTo>
                    <a:pt x="476" y="13917"/>
                    <a:pt x="418" y="13969"/>
                    <a:pt x="390" y="14088"/>
                  </a:cubicBezTo>
                  <a:cubicBezTo>
                    <a:pt x="1" y="15839"/>
                    <a:pt x="4865" y="18524"/>
                    <a:pt x="4865" y="18524"/>
                  </a:cubicBezTo>
                  <a:lnTo>
                    <a:pt x="3931" y="39887"/>
                  </a:lnTo>
                  <a:cubicBezTo>
                    <a:pt x="3931" y="39887"/>
                    <a:pt x="6206" y="41062"/>
                    <a:pt x="9879" y="41062"/>
                  </a:cubicBezTo>
                  <a:cubicBezTo>
                    <a:pt x="11511" y="41062"/>
                    <a:pt x="13420" y="40830"/>
                    <a:pt x="15527" y="40160"/>
                  </a:cubicBezTo>
                  <a:cubicBezTo>
                    <a:pt x="21909" y="38136"/>
                    <a:pt x="22181" y="25295"/>
                    <a:pt x="20819" y="16500"/>
                  </a:cubicBezTo>
                  <a:cubicBezTo>
                    <a:pt x="19457" y="7706"/>
                    <a:pt x="14321" y="9340"/>
                    <a:pt x="10546" y="7861"/>
                  </a:cubicBezTo>
                  <a:cubicBezTo>
                    <a:pt x="6772" y="6383"/>
                    <a:pt x="5682" y="1"/>
                    <a:pt x="5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0"/>
            <p:cNvSpPr/>
            <p:nvPr/>
          </p:nvSpPr>
          <p:spPr>
            <a:xfrm>
              <a:off x="246097" y="446471"/>
              <a:ext cx="295089" cy="609531"/>
            </a:xfrm>
            <a:custGeom>
              <a:avLst/>
              <a:gdLst/>
              <a:ahLst/>
              <a:cxnLst/>
              <a:rect l="l" t="t" r="r" b="b"/>
              <a:pathLst>
                <a:path w="3934" h="8126" extrusionOk="0">
                  <a:moveTo>
                    <a:pt x="156" y="0"/>
                  </a:moveTo>
                  <a:cubicBezTo>
                    <a:pt x="78" y="0"/>
                    <a:pt x="0" y="58"/>
                    <a:pt x="0" y="175"/>
                  </a:cubicBezTo>
                  <a:cubicBezTo>
                    <a:pt x="78" y="3171"/>
                    <a:pt x="1362" y="6051"/>
                    <a:pt x="3580" y="8075"/>
                  </a:cubicBezTo>
                  <a:cubicBezTo>
                    <a:pt x="3617" y="8111"/>
                    <a:pt x="3657" y="8126"/>
                    <a:pt x="3696" y="8126"/>
                  </a:cubicBezTo>
                  <a:cubicBezTo>
                    <a:pt x="3824" y="8126"/>
                    <a:pt x="3933" y="7961"/>
                    <a:pt x="3814" y="7841"/>
                  </a:cubicBezTo>
                  <a:cubicBezTo>
                    <a:pt x="1635" y="5857"/>
                    <a:pt x="389" y="3094"/>
                    <a:pt x="312" y="175"/>
                  </a:cubicBezTo>
                  <a:cubicBezTo>
                    <a:pt x="312" y="58"/>
                    <a:pt x="234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0"/>
            <p:cNvSpPr/>
            <p:nvPr/>
          </p:nvSpPr>
          <p:spPr>
            <a:xfrm>
              <a:off x="-386" y="848825"/>
              <a:ext cx="366874" cy="453886"/>
            </a:xfrm>
            <a:custGeom>
              <a:avLst/>
              <a:gdLst/>
              <a:ahLst/>
              <a:cxnLst/>
              <a:rect l="l" t="t" r="r" b="b"/>
              <a:pathLst>
                <a:path w="4891" h="6051" extrusionOk="0">
                  <a:moveTo>
                    <a:pt x="227" y="1"/>
                  </a:moveTo>
                  <a:cubicBezTo>
                    <a:pt x="124" y="1"/>
                    <a:pt x="1" y="120"/>
                    <a:pt x="56" y="259"/>
                  </a:cubicBezTo>
                  <a:cubicBezTo>
                    <a:pt x="1185" y="2399"/>
                    <a:pt x="2703" y="4345"/>
                    <a:pt x="4532" y="6018"/>
                  </a:cubicBezTo>
                  <a:cubicBezTo>
                    <a:pt x="4561" y="6041"/>
                    <a:pt x="4594" y="6050"/>
                    <a:pt x="4626" y="6050"/>
                  </a:cubicBezTo>
                  <a:cubicBezTo>
                    <a:pt x="4762" y="6050"/>
                    <a:pt x="4891" y="5879"/>
                    <a:pt x="4765" y="5785"/>
                  </a:cubicBezTo>
                  <a:cubicBezTo>
                    <a:pt x="2975" y="4150"/>
                    <a:pt x="1457" y="2205"/>
                    <a:pt x="329" y="64"/>
                  </a:cubicBezTo>
                  <a:cubicBezTo>
                    <a:pt x="307" y="20"/>
                    <a:pt x="269" y="1"/>
                    <a:pt x="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0"/>
            <p:cNvSpPr/>
            <p:nvPr/>
          </p:nvSpPr>
          <p:spPr>
            <a:xfrm>
              <a:off x="-115826" y="1117060"/>
              <a:ext cx="350747" cy="366349"/>
            </a:xfrm>
            <a:custGeom>
              <a:avLst/>
              <a:gdLst/>
              <a:ahLst/>
              <a:cxnLst/>
              <a:rect l="l" t="t" r="r" b="b"/>
              <a:pathLst>
                <a:path w="4676" h="4884" extrusionOk="0">
                  <a:moveTo>
                    <a:pt x="190" y="0"/>
                  </a:moveTo>
                  <a:cubicBezTo>
                    <a:pt x="107" y="0"/>
                    <a:pt x="19" y="49"/>
                    <a:pt x="0" y="146"/>
                  </a:cubicBezTo>
                  <a:cubicBezTo>
                    <a:pt x="0" y="652"/>
                    <a:pt x="195" y="1119"/>
                    <a:pt x="545" y="1469"/>
                  </a:cubicBezTo>
                  <a:cubicBezTo>
                    <a:pt x="895" y="1897"/>
                    <a:pt x="1284" y="2326"/>
                    <a:pt x="1712" y="2715"/>
                  </a:cubicBezTo>
                  <a:cubicBezTo>
                    <a:pt x="2529" y="3493"/>
                    <a:pt x="3424" y="4232"/>
                    <a:pt x="4358" y="4855"/>
                  </a:cubicBezTo>
                  <a:cubicBezTo>
                    <a:pt x="4391" y="4875"/>
                    <a:pt x="4423" y="4883"/>
                    <a:pt x="4453" y="4883"/>
                  </a:cubicBezTo>
                  <a:cubicBezTo>
                    <a:pt x="4596" y="4883"/>
                    <a:pt x="4675" y="4679"/>
                    <a:pt x="4514" y="4583"/>
                  </a:cubicBezTo>
                  <a:cubicBezTo>
                    <a:pt x="3658" y="3999"/>
                    <a:pt x="2841" y="3298"/>
                    <a:pt x="2062" y="2598"/>
                  </a:cubicBezTo>
                  <a:cubicBezTo>
                    <a:pt x="1673" y="2248"/>
                    <a:pt x="1323" y="1859"/>
                    <a:pt x="973" y="1469"/>
                  </a:cubicBezTo>
                  <a:cubicBezTo>
                    <a:pt x="584" y="1158"/>
                    <a:pt x="350" y="652"/>
                    <a:pt x="350" y="146"/>
                  </a:cubicBezTo>
                  <a:cubicBezTo>
                    <a:pt x="350" y="49"/>
                    <a:pt x="272" y="0"/>
                    <a:pt x="1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0"/>
            <p:cNvSpPr/>
            <p:nvPr/>
          </p:nvSpPr>
          <p:spPr>
            <a:xfrm>
              <a:off x="-130678" y="1480259"/>
              <a:ext cx="296440" cy="209203"/>
            </a:xfrm>
            <a:custGeom>
              <a:avLst/>
              <a:gdLst/>
              <a:ahLst/>
              <a:cxnLst/>
              <a:rect l="l" t="t" r="r" b="b"/>
              <a:pathLst>
                <a:path w="3952" h="2789" extrusionOk="0">
                  <a:moveTo>
                    <a:pt x="238" y="1"/>
                  </a:moveTo>
                  <a:cubicBezTo>
                    <a:pt x="111" y="1"/>
                    <a:pt x="1" y="166"/>
                    <a:pt x="120" y="285"/>
                  </a:cubicBezTo>
                  <a:lnTo>
                    <a:pt x="120" y="246"/>
                  </a:lnTo>
                  <a:cubicBezTo>
                    <a:pt x="1093" y="1375"/>
                    <a:pt x="2299" y="2231"/>
                    <a:pt x="3700" y="2776"/>
                  </a:cubicBezTo>
                  <a:cubicBezTo>
                    <a:pt x="3722" y="2784"/>
                    <a:pt x="3742" y="2788"/>
                    <a:pt x="3760" y="2788"/>
                  </a:cubicBezTo>
                  <a:cubicBezTo>
                    <a:pt x="3909" y="2788"/>
                    <a:pt x="3951" y="2534"/>
                    <a:pt x="3778" y="2464"/>
                  </a:cubicBezTo>
                  <a:cubicBezTo>
                    <a:pt x="2455" y="1920"/>
                    <a:pt x="1288" y="1103"/>
                    <a:pt x="354" y="52"/>
                  </a:cubicBezTo>
                  <a:cubicBezTo>
                    <a:pt x="318" y="16"/>
                    <a:pt x="277" y="1"/>
                    <a:pt x="2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0"/>
            <p:cNvSpPr/>
            <p:nvPr/>
          </p:nvSpPr>
          <p:spPr>
            <a:xfrm>
              <a:off x="730587" y="1400823"/>
              <a:ext cx="335820" cy="328544"/>
            </a:xfrm>
            <a:custGeom>
              <a:avLst/>
              <a:gdLst/>
              <a:ahLst/>
              <a:cxnLst/>
              <a:rect l="l" t="t" r="r" b="b"/>
              <a:pathLst>
                <a:path w="4477" h="4380" extrusionOk="0">
                  <a:moveTo>
                    <a:pt x="329" y="1"/>
                  </a:moveTo>
                  <a:cubicBezTo>
                    <a:pt x="220" y="1"/>
                    <a:pt x="118" y="70"/>
                    <a:pt x="118" y="216"/>
                  </a:cubicBezTo>
                  <a:cubicBezTo>
                    <a:pt x="1" y="994"/>
                    <a:pt x="1" y="1811"/>
                    <a:pt x="196" y="2590"/>
                  </a:cubicBezTo>
                  <a:cubicBezTo>
                    <a:pt x="273" y="3018"/>
                    <a:pt x="468" y="3407"/>
                    <a:pt x="740" y="3757"/>
                  </a:cubicBezTo>
                  <a:cubicBezTo>
                    <a:pt x="1013" y="4107"/>
                    <a:pt x="1480" y="4341"/>
                    <a:pt x="1947" y="4380"/>
                  </a:cubicBezTo>
                  <a:cubicBezTo>
                    <a:pt x="2453" y="4380"/>
                    <a:pt x="2881" y="4224"/>
                    <a:pt x="3231" y="3874"/>
                  </a:cubicBezTo>
                  <a:cubicBezTo>
                    <a:pt x="3542" y="3601"/>
                    <a:pt x="3814" y="3251"/>
                    <a:pt x="3970" y="2862"/>
                  </a:cubicBezTo>
                  <a:cubicBezTo>
                    <a:pt x="4281" y="2123"/>
                    <a:pt x="4437" y="1344"/>
                    <a:pt x="4476" y="527"/>
                  </a:cubicBezTo>
                  <a:cubicBezTo>
                    <a:pt x="4476" y="449"/>
                    <a:pt x="4398" y="371"/>
                    <a:pt x="4320" y="333"/>
                  </a:cubicBezTo>
                  <a:cubicBezTo>
                    <a:pt x="4204" y="333"/>
                    <a:pt x="4126" y="371"/>
                    <a:pt x="4087" y="488"/>
                  </a:cubicBezTo>
                  <a:cubicBezTo>
                    <a:pt x="3970" y="1228"/>
                    <a:pt x="3737" y="1928"/>
                    <a:pt x="3425" y="2590"/>
                  </a:cubicBezTo>
                  <a:cubicBezTo>
                    <a:pt x="3270" y="2862"/>
                    <a:pt x="3036" y="3134"/>
                    <a:pt x="2803" y="3368"/>
                  </a:cubicBezTo>
                  <a:cubicBezTo>
                    <a:pt x="2599" y="3537"/>
                    <a:pt x="2367" y="3648"/>
                    <a:pt x="2104" y="3648"/>
                  </a:cubicBezTo>
                  <a:cubicBezTo>
                    <a:pt x="2065" y="3648"/>
                    <a:pt x="2026" y="3645"/>
                    <a:pt x="1986" y="3640"/>
                  </a:cubicBezTo>
                  <a:cubicBezTo>
                    <a:pt x="1713" y="3640"/>
                    <a:pt x="1441" y="3523"/>
                    <a:pt x="1246" y="3290"/>
                  </a:cubicBezTo>
                  <a:cubicBezTo>
                    <a:pt x="1052" y="3018"/>
                    <a:pt x="896" y="2706"/>
                    <a:pt x="818" y="2395"/>
                  </a:cubicBezTo>
                  <a:cubicBezTo>
                    <a:pt x="663" y="1695"/>
                    <a:pt x="546" y="955"/>
                    <a:pt x="585" y="255"/>
                  </a:cubicBezTo>
                  <a:cubicBezTo>
                    <a:pt x="585" y="89"/>
                    <a:pt x="453" y="1"/>
                    <a:pt x="32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0"/>
            <p:cNvSpPr/>
            <p:nvPr/>
          </p:nvSpPr>
          <p:spPr>
            <a:xfrm>
              <a:off x="-107125" y="2019431"/>
              <a:ext cx="840712" cy="1265719"/>
            </a:xfrm>
            <a:custGeom>
              <a:avLst/>
              <a:gdLst/>
              <a:ahLst/>
              <a:cxnLst/>
              <a:rect l="l" t="t" r="r" b="b"/>
              <a:pathLst>
                <a:path w="11208" h="16874" extrusionOk="0">
                  <a:moveTo>
                    <a:pt x="7480" y="0"/>
                  </a:moveTo>
                  <a:cubicBezTo>
                    <a:pt x="6293" y="0"/>
                    <a:pt x="4898" y="973"/>
                    <a:pt x="3503" y="3487"/>
                  </a:cubicBezTo>
                  <a:cubicBezTo>
                    <a:pt x="1" y="9830"/>
                    <a:pt x="390" y="16874"/>
                    <a:pt x="390" y="16874"/>
                  </a:cubicBezTo>
                  <a:cubicBezTo>
                    <a:pt x="10274" y="14305"/>
                    <a:pt x="11208" y="8624"/>
                    <a:pt x="10663" y="4149"/>
                  </a:cubicBezTo>
                  <a:cubicBezTo>
                    <a:pt x="10391" y="1902"/>
                    <a:pt x="9139" y="0"/>
                    <a:pt x="74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0"/>
            <p:cNvSpPr/>
            <p:nvPr/>
          </p:nvSpPr>
          <p:spPr>
            <a:xfrm>
              <a:off x="-22438" y="3238343"/>
              <a:ext cx="75" cy="11777"/>
            </a:xfrm>
            <a:custGeom>
              <a:avLst/>
              <a:gdLst/>
              <a:ahLst/>
              <a:cxnLst/>
              <a:rect l="l" t="t" r="r" b="b"/>
              <a:pathLst>
                <a:path w="1" h="157" extrusionOk="0">
                  <a:moveTo>
                    <a:pt x="0" y="157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0"/>
            <p:cNvSpPr/>
            <p:nvPr/>
          </p:nvSpPr>
          <p:spPr>
            <a:xfrm>
              <a:off x="-45842" y="3215015"/>
              <a:ext cx="49732" cy="58433"/>
            </a:xfrm>
            <a:custGeom>
              <a:avLst/>
              <a:gdLst/>
              <a:ahLst/>
              <a:cxnLst/>
              <a:rect l="l" t="t" r="r" b="b"/>
              <a:pathLst>
                <a:path w="663" h="779" extrusionOk="0">
                  <a:moveTo>
                    <a:pt x="234" y="1"/>
                  </a:moveTo>
                  <a:cubicBezTo>
                    <a:pt x="196" y="1"/>
                    <a:pt x="118" y="40"/>
                    <a:pt x="79" y="78"/>
                  </a:cubicBezTo>
                  <a:lnTo>
                    <a:pt x="40" y="156"/>
                  </a:lnTo>
                  <a:cubicBezTo>
                    <a:pt x="1" y="195"/>
                    <a:pt x="1" y="273"/>
                    <a:pt x="1" y="312"/>
                  </a:cubicBezTo>
                  <a:lnTo>
                    <a:pt x="1" y="468"/>
                  </a:lnTo>
                  <a:cubicBezTo>
                    <a:pt x="1" y="507"/>
                    <a:pt x="1" y="545"/>
                    <a:pt x="1" y="584"/>
                  </a:cubicBezTo>
                  <a:cubicBezTo>
                    <a:pt x="40" y="623"/>
                    <a:pt x="40" y="662"/>
                    <a:pt x="79" y="701"/>
                  </a:cubicBezTo>
                  <a:cubicBezTo>
                    <a:pt x="118" y="701"/>
                    <a:pt x="157" y="740"/>
                    <a:pt x="196" y="740"/>
                  </a:cubicBezTo>
                  <a:cubicBezTo>
                    <a:pt x="234" y="779"/>
                    <a:pt x="273" y="779"/>
                    <a:pt x="312" y="779"/>
                  </a:cubicBezTo>
                  <a:lnTo>
                    <a:pt x="429" y="779"/>
                  </a:lnTo>
                  <a:cubicBezTo>
                    <a:pt x="468" y="779"/>
                    <a:pt x="507" y="740"/>
                    <a:pt x="546" y="701"/>
                  </a:cubicBezTo>
                  <a:lnTo>
                    <a:pt x="624" y="623"/>
                  </a:lnTo>
                  <a:cubicBezTo>
                    <a:pt x="662" y="584"/>
                    <a:pt x="662" y="507"/>
                    <a:pt x="662" y="468"/>
                  </a:cubicBezTo>
                  <a:lnTo>
                    <a:pt x="662" y="312"/>
                  </a:lnTo>
                  <a:cubicBezTo>
                    <a:pt x="662" y="273"/>
                    <a:pt x="662" y="234"/>
                    <a:pt x="624" y="195"/>
                  </a:cubicBezTo>
                  <a:cubicBezTo>
                    <a:pt x="624" y="156"/>
                    <a:pt x="585" y="117"/>
                    <a:pt x="546" y="78"/>
                  </a:cubicBezTo>
                  <a:cubicBezTo>
                    <a:pt x="507" y="40"/>
                    <a:pt x="429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0"/>
            <p:cNvSpPr/>
            <p:nvPr/>
          </p:nvSpPr>
          <p:spPr>
            <a:xfrm>
              <a:off x="59247" y="31391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0"/>
            <p:cNvSpPr/>
            <p:nvPr/>
          </p:nvSpPr>
          <p:spPr>
            <a:xfrm>
              <a:off x="24218" y="3115702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0"/>
            <p:cNvSpPr/>
            <p:nvPr/>
          </p:nvSpPr>
          <p:spPr>
            <a:xfrm>
              <a:off x="216918" y="30398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0"/>
            <p:cNvSpPr/>
            <p:nvPr/>
          </p:nvSpPr>
          <p:spPr>
            <a:xfrm>
              <a:off x="187740" y="3013613"/>
              <a:ext cx="61358" cy="52657"/>
            </a:xfrm>
            <a:custGeom>
              <a:avLst/>
              <a:gdLst/>
              <a:ahLst/>
              <a:cxnLst/>
              <a:rect l="l" t="t" r="r" b="b"/>
              <a:pathLst>
                <a:path w="818" h="702" extrusionOk="0">
                  <a:moveTo>
                    <a:pt x="389" y="1"/>
                  </a:moveTo>
                  <a:cubicBezTo>
                    <a:pt x="0" y="39"/>
                    <a:pt x="0" y="623"/>
                    <a:pt x="389" y="701"/>
                  </a:cubicBezTo>
                  <a:cubicBezTo>
                    <a:pt x="817" y="623"/>
                    <a:pt x="817" y="39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0"/>
            <p:cNvSpPr/>
            <p:nvPr/>
          </p:nvSpPr>
          <p:spPr>
            <a:xfrm>
              <a:off x="88426" y="296980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0"/>
            <p:cNvSpPr/>
            <p:nvPr/>
          </p:nvSpPr>
          <p:spPr>
            <a:xfrm>
              <a:off x="53472" y="2943554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0"/>
            <p:cNvSpPr/>
            <p:nvPr/>
          </p:nvSpPr>
          <p:spPr>
            <a:xfrm>
              <a:off x="249023" y="278888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0"/>
            <p:cNvSpPr/>
            <p:nvPr/>
          </p:nvSpPr>
          <p:spPr>
            <a:xfrm>
              <a:off x="213993" y="2765405"/>
              <a:ext cx="67134" cy="49807"/>
            </a:xfrm>
            <a:custGeom>
              <a:avLst/>
              <a:gdLst/>
              <a:ahLst/>
              <a:cxnLst/>
              <a:rect l="l" t="t" r="r" b="b"/>
              <a:pathLst>
                <a:path w="895" h="664" extrusionOk="0">
                  <a:moveTo>
                    <a:pt x="501" y="0"/>
                  </a:moveTo>
                  <a:cubicBezTo>
                    <a:pt x="490" y="0"/>
                    <a:pt x="479" y="1"/>
                    <a:pt x="467" y="2"/>
                  </a:cubicBezTo>
                  <a:cubicBezTo>
                    <a:pt x="0" y="2"/>
                    <a:pt x="0" y="663"/>
                    <a:pt x="467" y="663"/>
                  </a:cubicBezTo>
                  <a:cubicBezTo>
                    <a:pt x="884" y="663"/>
                    <a:pt x="895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0"/>
            <p:cNvSpPr/>
            <p:nvPr/>
          </p:nvSpPr>
          <p:spPr>
            <a:xfrm>
              <a:off x="158486" y="26691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0"/>
            <p:cNvSpPr/>
            <p:nvPr/>
          </p:nvSpPr>
          <p:spPr>
            <a:xfrm>
              <a:off x="123456" y="2642914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0"/>
            <p:cNvSpPr/>
            <p:nvPr/>
          </p:nvSpPr>
          <p:spPr>
            <a:xfrm>
              <a:off x="260649" y="252904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0"/>
            <p:cNvSpPr/>
            <p:nvPr/>
          </p:nvSpPr>
          <p:spPr>
            <a:xfrm>
              <a:off x="228545" y="2502795"/>
              <a:ext cx="61433" cy="52657"/>
            </a:xfrm>
            <a:custGeom>
              <a:avLst/>
              <a:gdLst/>
              <a:ahLst/>
              <a:cxnLst/>
              <a:rect l="l" t="t" r="r" b="b"/>
              <a:pathLst>
                <a:path w="819" h="702" extrusionOk="0">
                  <a:moveTo>
                    <a:pt x="429" y="1"/>
                  </a:moveTo>
                  <a:cubicBezTo>
                    <a:pt x="1" y="79"/>
                    <a:pt x="1" y="662"/>
                    <a:pt x="429" y="701"/>
                  </a:cubicBezTo>
                  <a:cubicBezTo>
                    <a:pt x="818" y="662"/>
                    <a:pt x="818" y="79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0"/>
            <p:cNvSpPr/>
            <p:nvPr/>
          </p:nvSpPr>
          <p:spPr>
            <a:xfrm>
              <a:off x="199366" y="243858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0"/>
            <p:cNvSpPr/>
            <p:nvPr/>
          </p:nvSpPr>
          <p:spPr>
            <a:xfrm>
              <a:off x="164336" y="2415258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0"/>
            <p:cNvSpPr/>
            <p:nvPr/>
          </p:nvSpPr>
          <p:spPr>
            <a:xfrm>
              <a:off x="339485" y="229846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0"/>
            <p:cNvSpPr/>
            <p:nvPr/>
          </p:nvSpPr>
          <p:spPr>
            <a:xfrm>
              <a:off x="304455" y="2275140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0"/>
            <p:cNvSpPr/>
            <p:nvPr/>
          </p:nvSpPr>
          <p:spPr>
            <a:xfrm>
              <a:off x="389141" y="214964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0"/>
            <p:cNvSpPr/>
            <p:nvPr/>
          </p:nvSpPr>
          <p:spPr>
            <a:xfrm>
              <a:off x="354112" y="2123319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0"/>
            <p:cNvSpPr/>
            <p:nvPr/>
          </p:nvSpPr>
          <p:spPr>
            <a:xfrm>
              <a:off x="108904" y="25787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0"/>
            <p:cNvSpPr/>
            <p:nvPr/>
          </p:nvSpPr>
          <p:spPr>
            <a:xfrm>
              <a:off x="76800" y="2555377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0"/>
            <p:cNvSpPr/>
            <p:nvPr/>
          </p:nvSpPr>
          <p:spPr>
            <a:xfrm>
              <a:off x="47621" y="28005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0"/>
            <p:cNvSpPr/>
            <p:nvPr/>
          </p:nvSpPr>
          <p:spPr>
            <a:xfrm>
              <a:off x="15517" y="2774256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8" y="1"/>
                  </a:moveTo>
                  <a:cubicBezTo>
                    <a:pt x="0" y="1"/>
                    <a:pt x="0" y="662"/>
                    <a:pt x="428" y="662"/>
                  </a:cubicBezTo>
                  <a:cubicBezTo>
                    <a:pt x="895" y="662"/>
                    <a:pt x="895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0"/>
            <p:cNvSpPr/>
            <p:nvPr/>
          </p:nvSpPr>
          <p:spPr>
            <a:xfrm>
              <a:off x="158486" y="285894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0"/>
            <p:cNvSpPr/>
            <p:nvPr/>
          </p:nvSpPr>
          <p:spPr>
            <a:xfrm>
              <a:off x="123456" y="2835464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0"/>
            <p:cNvSpPr/>
            <p:nvPr/>
          </p:nvSpPr>
          <p:spPr>
            <a:xfrm>
              <a:off x="-10812" y="306034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0"/>
            <p:cNvSpPr/>
            <p:nvPr/>
          </p:nvSpPr>
          <p:spPr>
            <a:xfrm>
              <a:off x="-42916" y="3034016"/>
              <a:ext cx="61433" cy="49732"/>
            </a:xfrm>
            <a:custGeom>
              <a:avLst/>
              <a:gdLst/>
              <a:ahLst/>
              <a:cxnLst/>
              <a:rect l="l" t="t" r="r" b="b"/>
              <a:pathLst>
                <a:path w="819" h="663" extrusionOk="0">
                  <a:moveTo>
                    <a:pt x="429" y="1"/>
                  </a:moveTo>
                  <a:cubicBezTo>
                    <a:pt x="1" y="40"/>
                    <a:pt x="1" y="624"/>
                    <a:pt x="429" y="663"/>
                  </a:cubicBezTo>
                  <a:cubicBezTo>
                    <a:pt x="818" y="624"/>
                    <a:pt x="818" y="40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0"/>
            <p:cNvSpPr/>
            <p:nvPr/>
          </p:nvSpPr>
          <p:spPr>
            <a:xfrm>
              <a:off x="9666" y="295818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0"/>
            <p:cNvSpPr/>
            <p:nvPr/>
          </p:nvSpPr>
          <p:spPr>
            <a:xfrm>
              <a:off x="-25364" y="293477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0"/>
            <p:cNvSpPr/>
            <p:nvPr/>
          </p:nvSpPr>
          <p:spPr>
            <a:xfrm>
              <a:off x="389141" y="24298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0"/>
            <p:cNvSpPr/>
            <p:nvPr/>
          </p:nvSpPr>
          <p:spPr>
            <a:xfrm>
              <a:off x="357037" y="2406482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1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7" y="623"/>
                    <a:pt x="817" y="39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0"/>
            <p:cNvSpPr/>
            <p:nvPr/>
          </p:nvSpPr>
          <p:spPr>
            <a:xfrm>
              <a:off x="529185" y="212917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0"/>
            <p:cNvSpPr/>
            <p:nvPr/>
          </p:nvSpPr>
          <p:spPr>
            <a:xfrm>
              <a:off x="494155" y="2102917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0"/>
            <p:cNvSpPr/>
            <p:nvPr/>
          </p:nvSpPr>
          <p:spPr>
            <a:xfrm>
              <a:off x="897034" y="3197388"/>
              <a:ext cx="61283" cy="46881"/>
            </a:xfrm>
            <a:custGeom>
              <a:avLst/>
              <a:gdLst/>
              <a:ahLst/>
              <a:cxnLst/>
              <a:rect l="l" t="t" r="r" b="b"/>
              <a:pathLst>
                <a:path w="817" h="625" extrusionOk="0">
                  <a:moveTo>
                    <a:pt x="462" y="0"/>
                  </a:moveTo>
                  <a:cubicBezTo>
                    <a:pt x="451" y="0"/>
                    <a:pt x="440" y="1"/>
                    <a:pt x="428" y="2"/>
                  </a:cubicBezTo>
                  <a:cubicBezTo>
                    <a:pt x="0" y="2"/>
                    <a:pt x="0" y="625"/>
                    <a:pt x="428" y="625"/>
                  </a:cubicBezTo>
                  <a:cubicBezTo>
                    <a:pt x="805" y="587"/>
                    <a:pt x="817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0"/>
            <p:cNvSpPr/>
            <p:nvPr/>
          </p:nvSpPr>
          <p:spPr>
            <a:xfrm>
              <a:off x="911586" y="2987360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1" y="39"/>
                    <a:pt x="1" y="545"/>
                    <a:pt x="351" y="623"/>
                  </a:cubicBezTo>
                  <a:cubicBezTo>
                    <a:pt x="740" y="545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0"/>
            <p:cNvSpPr/>
            <p:nvPr/>
          </p:nvSpPr>
          <p:spPr>
            <a:xfrm>
              <a:off x="1066332" y="2835539"/>
              <a:ext cx="64284" cy="46806"/>
            </a:xfrm>
            <a:custGeom>
              <a:avLst/>
              <a:gdLst/>
              <a:ahLst/>
              <a:cxnLst/>
              <a:rect l="l" t="t" r="r" b="b"/>
              <a:pathLst>
                <a:path w="857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56" y="623"/>
                    <a:pt x="856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0"/>
            <p:cNvSpPr/>
            <p:nvPr/>
          </p:nvSpPr>
          <p:spPr>
            <a:xfrm>
              <a:off x="1072107" y="2695421"/>
              <a:ext cx="52657" cy="46806"/>
            </a:xfrm>
            <a:custGeom>
              <a:avLst/>
              <a:gdLst/>
              <a:ahLst/>
              <a:cxnLst/>
              <a:rect l="l" t="t" r="r" b="b"/>
              <a:pathLst>
                <a:path w="702" h="624" extrusionOk="0">
                  <a:moveTo>
                    <a:pt x="351" y="1"/>
                  </a:moveTo>
                  <a:cubicBezTo>
                    <a:pt x="1" y="40"/>
                    <a:pt x="1" y="585"/>
                    <a:pt x="351" y="624"/>
                  </a:cubicBezTo>
                  <a:cubicBezTo>
                    <a:pt x="701" y="585"/>
                    <a:pt x="701" y="40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0"/>
            <p:cNvSpPr/>
            <p:nvPr/>
          </p:nvSpPr>
          <p:spPr>
            <a:xfrm>
              <a:off x="1148018" y="254660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390" y="0"/>
                  </a:moveTo>
                  <a:cubicBezTo>
                    <a:pt x="1" y="0"/>
                    <a:pt x="1" y="623"/>
                    <a:pt x="390" y="623"/>
                  </a:cubicBezTo>
                  <a:cubicBezTo>
                    <a:pt x="818" y="623"/>
                    <a:pt x="818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0"/>
            <p:cNvSpPr/>
            <p:nvPr/>
          </p:nvSpPr>
          <p:spPr>
            <a:xfrm>
              <a:off x="1250181" y="2456139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0"/>
            <p:cNvSpPr/>
            <p:nvPr/>
          </p:nvSpPr>
          <p:spPr>
            <a:xfrm>
              <a:off x="1221002" y="2286841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0"/>
            <p:cNvSpPr/>
            <p:nvPr/>
          </p:nvSpPr>
          <p:spPr>
            <a:xfrm>
              <a:off x="1317315" y="2196304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9" y="1"/>
                  </a:moveTo>
                  <a:cubicBezTo>
                    <a:pt x="1" y="1"/>
                    <a:pt x="1" y="623"/>
                    <a:pt x="429" y="623"/>
                  </a:cubicBezTo>
                  <a:cubicBezTo>
                    <a:pt x="818" y="623"/>
                    <a:pt x="81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0"/>
            <p:cNvSpPr/>
            <p:nvPr/>
          </p:nvSpPr>
          <p:spPr>
            <a:xfrm>
              <a:off x="756915" y="3165433"/>
              <a:ext cx="61358" cy="46731"/>
            </a:xfrm>
            <a:custGeom>
              <a:avLst/>
              <a:gdLst/>
              <a:ahLst/>
              <a:cxnLst/>
              <a:rect l="l" t="t" r="r" b="b"/>
              <a:pathLst>
                <a:path w="818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17" y="623"/>
                    <a:pt x="81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0"/>
            <p:cNvSpPr/>
            <p:nvPr/>
          </p:nvSpPr>
          <p:spPr>
            <a:xfrm>
              <a:off x="727737" y="3317179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17" y="623"/>
                    <a:pt x="817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0"/>
            <p:cNvSpPr/>
            <p:nvPr/>
          </p:nvSpPr>
          <p:spPr>
            <a:xfrm>
              <a:off x="949541" y="2815137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0"/>
                  </a:moveTo>
                  <a:cubicBezTo>
                    <a:pt x="0" y="39"/>
                    <a:pt x="0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0"/>
            <p:cNvSpPr/>
            <p:nvPr/>
          </p:nvSpPr>
          <p:spPr>
            <a:xfrm>
              <a:off x="809422" y="3036941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1" y="40"/>
                    <a:pt x="1" y="585"/>
                    <a:pt x="390" y="624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0"/>
            <p:cNvSpPr/>
            <p:nvPr/>
          </p:nvSpPr>
          <p:spPr>
            <a:xfrm>
              <a:off x="1051705" y="3066195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0"/>
            <p:cNvSpPr/>
            <p:nvPr/>
          </p:nvSpPr>
          <p:spPr>
            <a:xfrm>
              <a:off x="1250181" y="2896898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0"/>
            <p:cNvSpPr/>
            <p:nvPr/>
          </p:nvSpPr>
          <p:spPr>
            <a:xfrm>
              <a:off x="1080884" y="2946479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51" y="1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0"/>
            <p:cNvSpPr/>
            <p:nvPr/>
          </p:nvSpPr>
          <p:spPr>
            <a:xfrm>
              <a:off x="1142167" y="3156657"/>
              <a:ext cx="52657" cy="46731"/>
            </a:xfrm>
            <a:custGeom>
              <a:avLst/>
              <a:gdLst/>
              <a:ahLst/>
              <a:cxnLst/>
              <a:rect l="l" t="t" r="r" b="b"/>
              <a:pathLst>
                <a:path w="702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01" y="584"/>
                    <a:pt x="701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0"/>
            <p:cNvSpPr/>
            <p:nvPr/>
          </p:nvSpPr>
          <p:spPr>
            <a:xfrm>
              <a:off x="1019600" y="3276298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0" y="40"/>
                    <a:pt x="0" y="585"/>
                    <a:pt x="390" y="623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0"/>
            <p:cNvSpPr/>
            <p:nvPr/>
          </p:nvSpPr>
          <p:spPr>
            <a:xfrm>
              <a:off x="1305614" y="2736301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7" y="1"/>
                    <a:pt x="118" y="40"/>
                    <a:pt x="79" y="79"/>
                  </a:cubicBezTo>
                  <a:lnTo>
                    <a:pt x="40" y="156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584"/>
                    <a:pt x="40" y="623"/>
                    <a:pt x="79" y="662"/>
                  </a:cubicBezTo>
                  <a:cubicBezTo>
                    <a:pt x="118" y="662"/>
                    <a:pt x="157" y="701"/>
                    <a:pt x="196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468" y="701"/>
                    <a:pt x="546" y="662"/>
                  </a:cubicBezTo>
                  <a:lnTo>
                    <a:pt x="585" y="623"/>
                  </a:lnTo>
                  <a:cubicBezTo>
                    <a:pt x="585" y="546"/>
                    <a:pt x="624" y="507"/>
                    <a:pt x="624" y="429"/>
                  </a:cubicBezTo>
                  <a:lnTo>
                    <a:pt x="624" y="312"/>
                  </a:lnTo>
                  <a:cubicBezTo>
                    <a:pt x="624" y="273"/>
                    <a:pt x="624" y="234"/>
                    <a:pt x="585" y="195"/>
                  </a:cubicBezTo>
                  <a:cubicBezTo>
                    <a:pt x="585" y="156"/>
                    <a:pt x="546" y="118"/>
                    <a:pt x="546" y="79"/>
                  </a:cubicBezTo>
                  <a:cubicBezTo>
                    <a:pt x="507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0"/>
            <p:cNvSpPr/>
            <p:nvPr/>
          </p:nvSpPr>
          <p:spPr>
            <a:xfrm>
              <a:off x="1215152" y="2666242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6" y="1"/>
                    <a:pt x="117" y="40"/>
                    <a:pt x="78" y="79"/>
                  </a:cubicBezTo>
                  <a:lnTo>
                    <a:pt x="40" y="157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623"/>
                    <a:pt x="117" y="701"/>
                    <a:pt x="195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506" y="701"/>
                    <a:pt x="545" y="662"/>
                  </a:cubicBezTo>
                  <a:lnTo>
                    <a:pt x="584" y="585"/>
                  </a:lnTo>
                  <a:cubicBezTo>
                    <a:pt x="623" y="546"/>
                    <a:pt x="623" y="507"/>
                    <a:pt x="623" y="429"/>
                  </a:cubicBezTo>
                  <a:lnTo>
                    <a:pt x="623" y="312"/>
                  </a:lnTo>
                  <a:cubicBezTo>
                    <a:pt x="623" y="273"/>
                    <a:pt x="623" y="234"/>
                    <a:pt x="584" y="195"/>
                  </a:cubicBezTo>
                  <a:cubicBezTo>
                    <a:pt x="584" y="157"/>
                    <a:pt x="545" y="118"/>
                    <a:pt x="545" y="79"/>
                  </a:cubicBezTo>
                  <a:cubicBezTo>
                    <a:pt x="506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0"/>
            <p:cNvSpPr/>
            <p:nvPr/>
          </p:nvSpPr>
          <p:spPr>
            <a:xfrm>
              <a:off x="1311464" y="2555377"/>
              <a:ext cx="55582" cy="46731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0"/>
            <p:cNvSpPr/>
            <p:nvPr/>
          </p:nvSpPr>
          <p:spPr>
            <a:xfrm>
              <a:off x="1358196" y="2345199"/>
              <a:ext cx="64284" cy="46731"/>
            </a:xfrm>
            <a:custGeom>
              <a:avLst/>
              <a:gdLst/>
              <a:ahLst/>
              <a:cxnLst/>
              <a:rect l="l" t="t" r="r" b="b"/>
              <a:pathLst>
                <a:path w="857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56" y="623"/>
                    <a:pt x="856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0"/>
            <p:cNvSpPr/>
            <p:nvPr/>
          </p:nvSpPr>
          <p:spPr>
            <a:xfrm>
              <a:off x="1156794" y="239478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4"/>
                    <a:pt x="428" y="624"/>
                  </a:cubicBezTo>
                  <a:cubicBezTo>
                    <a:pt x="818" y="624"/>
                    <a:pt x="818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3" name="Google Shape;1333;p40"/>
          <p:cNvSpPr txBox="1">
            <a:spLocks noGrp="1"/>
          </p:cNvSpPr>
          <p:nvPr>
            <p:ph type="title"/>
          </p:nvPr>
        </p:nvSpPr>
        <p:spPr>
          <a:xfrm>
            <a:off x="2319701" y="1501312"/>
            <a:ext cx="517762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/>
              <a:t>looking</a:t>
            </a:r>
            <a:endParaRPr sz="12000" dirty="0"/>
          </a:p>
        </p:txBody>
      </p:sp>
      <p:pic>
        <p:nvPicPr>
          <p:cNvPr id="4" name="Audio Recording Nov 7, 2021 at 12:07:44 AM" descr="Audio Recording Nov 7, 2021 at 12:07:44 AM">
            <a:hlinkClick r:id="" action="ppaction://media"/>
            <a:extLst>
              <a:ext uri="{FF2B5EF4-FFF2-40B4-BE49-F238E27FC236}">
                <a16:creationId xmlns:a16="http://schemas.microsoft.com/office/drawing/2014/main" id="{42EA3891-7D2D-2D44-9F63-25044062DFB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62973" y="4145777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46"/>
          <p:cNvSpPr txBox="1">
            <a:spLocks noGrp="1"/>
          </p:cNvSpPr>
          <p:nvPr>
            <p:ph type="title" idx="2"/>
          </p:nvPr>
        </p:nvSpPr>
        <p:spPr>
          <a:xfrm>
            <a:off x="3431253" y="1858373"/>
            <a:ext cx="2751185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she</a:t>
            </a:r>
            <a:endParaRPr dirty="0"/>
          </a:p>
        </p:txBody>
      </p:sp>
      <p:grpSp>
        <p:nvGrpSpPr>
          <p:cNvPr id="1520" name="Google Shape;1520;p46"/>
          <p:cNvGrpSpPr/>
          <p:nvPr/>
        </p:nvGrpSpPr>
        <p:grpSpPr>
          <a:xfrm>
            <a:off x="6182438" y="3887665"/>
            <a:ext cx="2518662" cy="1466085"/>
            <a:chOff x="6182438" y="3887665"/>
            <a:chExt cx="2518662" cy="1466085"/>
          </a:xfrm>
        </p:grpSpPr>
        <p:sp>
          <p:nvSpPr>
            <p:cNvPr id="1521" name="Google Shape;1521;p46"/>
            <p:cNvSpPr/>
            <p:nvPr/>
          </p:nvSpPr>
          <p:spPr>
            <a:xfrm>
              <a:off x="6264200" y="4826350"/>
              <a:ext cx="2436900" cy="527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2" name="Google Shape;1522;p46"/>
            <p:cNvGrpSpPr/>
            <p:nvPr/>
          </p:nvGrpSpPr>
          <p:grpSpPr>
            <a:xfrm>
              <a:off x="6182438" y="3887665"/>
              <a:ext cx="2248294" cy="1255844"/>
              <a:chOff x="321450" y="2648650"/>
              <a:chExt cx="584200" cy="326575"/>
            </a:xfrm>
          </p:grpSpPr>
          <p:sp>
            <p:nvSpPr>
              <p:cNvPr id="1523" name="Google Shape;1523;p46"/>
              <p:cNvSpPr/>
              <p:nvPr/>
            </p:nvSpPr>
            <p:spPr>
              <a:xfrm>
                <a:off x="321450" y="2648650"/>
                <a:ext cx="196900" cy="207975"/>
              </a:xfrm>
              <a:custGeom>
                <a:avLst/>
                <a:gdLst/>
                <a:ahLst/>
                <a:cxnLst/>
                <a:rect l="l" t="t" r="r" b="b"/>
                <a:pathLst>
                  <a:path w="7876" h="8319" extrusionOk="0">
                    <a:moveTo>
                      <a:pt x="4071" y="1"/>
                    </a:moveTo>
                    <a:cubicBezTo>
                      <a:pt x="3077" y="1"/>
                      <a:pt x="2201" y="604"/>
                      <a:pt x="1457" y="1651"/>
                    </a:cubicBezTo>
                    <a:cubicBezTo>
                      <a:pt x="518" y="2935"/>
                      <a:pt x="0" y="4095"/>
                      <a:pt x="1111" y="4367"/>
                    </a:cubicBezTo>
                    <a:cubicBezTo>
                      <a:pt x="1237" y="4395"/>
                      <a:pt x="1369" y="4407"/>
                      <a:pt x="1503" y="4407"/>
                    </a:cubicBezTo>
                    <a:cubicBezTo>
                      <a:pt x="2550" y="4407"/>
                      <a:pt x="3753" y="3651"/>
                      <a:pt x="3753" y="3651"/>
                    </a:cubicBezTo>
                    <a:cubicBezTo>
                      <a:pt x="3753" y="3651"/>
                      <a:pt x="4395" y="7379"/>
                      <a:pt x="5629" y="8144"/>
                    </a:cubicBezTo>
                    <a:cubicBezTo>
                      <a:pt x="5821" y="8267"/>
                      <a:pt x="6007" y="8319"/>
                      <a:pt x="6185" y="8319"/>
                    </a:cubicBezTo>
                    <a:cubicBezTo>
                      <a:pt x="7154" y="8319"/>
                      <a:pt x="7876" y="6786"/>
                      <a:pt x="7876" y="6786"/>
                    </a:cubicBezTo>
                    <a:cubicBezTo>
                      <a:pt x="7876" y="6786"/>
                      <a:pt x="5901" y="5700"/>
                      <a:pt x="6024" y="3750"/>
                    </a:cubicBezTo>
                    <a:cubicBezTo>
                      <a:pt x="6172" y="1799"/>
                      <a:pt x="5901" y="392"/>
                      <a:pt x="4765" y="96"/>
                    </a:cubicBezTo>
                    <a:cubicBezTo>
                      <a:pt x="4528" y="32"/>
                      <a:pt x="4297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46"/>
              <p:cNvSpPr/>
              <p:nvPr/>
            </p:nvSpPr>
            <p:spPr>
              <a:xfrm>
                <a:off x="822275" y="2769325"/>
                <a:ext cx="83375" cy="80325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213" extrusionOk="0">
                    <a:moveTo>
                      <a:pt x="3293" y="1"/>
                    </a:moveTo>
                    <a:cubicBezTo>
                      <a:pt x="3221" y="1"/>
                      <a:pt x="3025" y="359"/>
                      <a:pt x="2681" y="1095"/>
                    </a:cubicBezTo>
                    <a:cubicBezTo>
                      <a:pt x="2409" y="1762"/>
                      <a:pt x="1767" y="2231"/>
                      <a:pt x="1051" y="2256"/>
                    </a:cubicBezTo>
                    <a:cubicBezTo>
                      <a:pt x="1051" y="2256"/>
                      <a:pt x="1" y="3213"/>
                      <a:pt x="794" y="3213"/>
                    </a:cubicBezTo>
                    <a:cubicBezTo>
                      <a:pt x="911" y="3213"/>
                      <a:pt x="1068" y="3192"/>
                      <a:pt x="1274" y="3144"/>
                    </a:cubicBezTo>
                    <a:cubicBezTo>
                      <a:pt x="2854" y="2774"/>
                      <a:pt x="3224" y="972"/>
                      <a:pt x="3298" y="354"/>
                    </a:cubicBezTo>
                    <a:cubicBezTo>
                      <a:pt x="3334" y="120"/>
                      <a:pt x="3334" y="1"/>
                      <a:pt x="32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46"/>
              <p:cNvSpPr/>
              <p:nvPr/>
            </p:nvSpPr>
            <p:spPr>
              <a:xfrm>
                <a:off x="759600" y="2870150"/>
                <a:ext cx="61200" cy="105075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4203" extrusionOk="0">
                    <a:moveTo>
                      <a:pt x="867" y="0"/>
                    </a:moveTo>
                    <a:cubicBezTo>
                      <a:pt x="867" y="0"/>
                      <a:pt x="694" y="2642"/>
                      <a:pt x="571" y="2938"/>
                    </a:cubicBezTo>
                    <a:cubicBezTo>
                      <a:pt x="448" y="3234"/>
                      <a:pt x="201" y="3457"/>
                      <a:pt x="53" y="3975"/>
                    </a:cubicBezTo>
                    <a:cubicBezTo>
                      <a:pt x="1" y="4137"/>
                      <a:pt x="97" y="4203"/>
                      <a:pt x="269" y="4203"/>
                    </a:cubicBezTo>
                    <a:cubicBezTo>
                      <a:pt x="674" y="4203"/>
                      <a:pt x="1501" y="3842"/>
                      <a:pt x="1830" y="3531"/>
                    </a:cubicBezTo>
                    <a:cubicBezTo>
                      <a:pt x="2299" y="3086"/>
                      <a:pt x="2447" y="25"/>
                      <a:pt x="2447" y="25"/>
                    </a:cubicBezTo>
                    <a:lnTo>
                      <a:pt x="8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46"/>
              <p:cNvSpPr/>
              <p:nvPr/>
            </p:nvSpPr>
            <p:spPr>
              <a:xfrm>
                <a:off x="701025" y="2861500"/>
                <a:ext cx="67925" cy="87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3507" extrusionOk="0">
                    <a:moveTo>
                      <a:pt x="2717" y="0"/>
                    </a:moveTo>
                    <a:lnTo>
                      <a:pt x="1285" y="124"/>
                    </a:lnTo>
                    <a:cubicBezTo>
                      <a:pt x="1285" y="124"/>
                      <a:pt x="939" y="2198"/>
                      <a:pt x="569" y="2494"/>
                    </a:cubicBezTo>
                    <a:cubicBezTo>
                      <a:pt x="346" y="2667"/>
                      <a:pt x="174" y="2864"/>
                      <a:pt x="1" y="3111"/>
                    </a:cubicBezTo>
                    <a:cubicBezTo>
                      <a:pt x="56" y="3409"/>
                      <a:pt x="308" y="3507"/>
                      <a:pt x="611" y="3507"/>
                    </a:cubicBezTo>
                    <a:cubicBezTo>
                      <a:pt x="1112" y="3507"/>
                      <a:pt x="1754" y="3238"/>
                      <a:pt x="1877" y="3161"/>
                    </a:cubicBezTo>
                    <a:cubicBezTo>
                      <a:pt x="2075" y="3062"/>
                      <a:pt x="2618" y="173"/>
                      <a:pt x="27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46"/>
              <p:cNvSpPr/>
              <p:nvPr/>
            </p:nvSpPr>
            <p:spPr>
              <a:xfrm>
                <a:off x="517900" y="2862725"/>
                <a:ext cx="96750" cy="110625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4425" extrusionOk="0">
                    <a:moveTo>
                      <a:pt x="2323" y="1"/>
                    </a:moveTo>
                    <a:cubicBezTo>
                      <a:pt x="1816" y="1"/>
                      <a:pt x="1349" y="192"/>
                      <a:pt x="1228" y="840"/>
                    </a:cubicBezTo>
                    <a:cubicBezTo>
                      <a:pt x="1104" y="1828"/>
                      <a:pt x="783" y="2766"/>
                      <a:pt x="240" y="3605"/>
                    </a:cubicBezTo>
                    <a:cubicBezTo>
                      <a:pt x="1" y="4029"/>
                      <a:pt x="516" y="4425"/>
                      <a:pt x="1234" y="4425"/>
                    </a:cubicBezTo>
                    <a:cubicBezTo>
                      <a:pt x="1479" y="4425"/>
                      <a:pt x="1748" y="4379"/>
                      <a:pt x="2018" y="4272"/>
                    </a:cubicBezTo>
                    <a:cubicBezTo>
                      <a:pt x="3079" y="3828"/>
                      <a:pt x="3869" y="396"/>
                      <a:pt x="3869" y="396"/>
                    </a:cubicBezTo>
                    <a:cubicBezTo>
                      <a:pt x="3869" y="396"/>
                      <a:pt x="3054" y="1"/>
                      <a:pt x="23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6"/>
              <p:cNvSpPr/>
              <p:nvPr/>
            </p:nvSpPr>
            <p:spPr>
              <a:xfrm>
                <a:off x="473900" y="2850400"/>
                <a:ext cx="61750" cy="84575"/>
              </a:xfrm>
              <a:custGeom>
                <a:avLst/>
                <a:gdLst/>
                <a:ahLst/>
                <a:cxnLst/>
                <a:rect l="l" t="t" r="r" b="b"/>
                <a:pathLst>
                  <a:path w="2470" h="3383" extrusionOk="0">
                    <a:moveTo>
                      <a:pt x="1358" y="0"/>
                    </a:moveTo>
                    <a:cubicBezTo>
                      <a:pt x="1259" y="840"/>
                      <a:pt x="1012" y="1630"/>
                      <a:pt x="617" y="2346"/>
                    </a:cubicBezTo>
                    <a:cubicBezTo>
                      <a:pt x="0" y="3382"/>
                      <a:pt x="1136" y="3382"/>
                      <a:pt x="1136" y="3382"/>
                    </a:cubicBezTo>
                    <a:cubicBezTo>
                      <a:pt x="2444" y="2815"/>
                      <a:pt x="2469" y="444"/>
                      <a:pt x="2395" y="222"/>
                    </a:cubicBezTo>
                    <a:lnTo>
                      <a:pt x="13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6"/>
              <p:cNvSpPr/>
              <p:nvPr/>
            </p:nvSpPr>
            <p:spPr>
              <a:xfrm>
                <a:off x="419575" y="2676575"/>
                <a:ext cx="461100" cy="233525"/>
              </a:xfrm>
              <a:custGeom>
                <a:avLst/>
                <a:gdLst/>
                <a:ahLst/>
                <a:cxnLst/>
                <a:rect l="l" t="t" r="r" b="b"/>
                <a:pathLst>
                  <a:path w="18444" h="9341" extrusionOk="0">
                    <a:moveTo>
                      <a:pt x="10421" y="0"/>
                    </a:moveTo>
                    <a:cubicBezTo>
                      <a:pt x="10291" y="0"/>
                      <a:pt x="10159" y="5"/>
                      <a:pt x="10024" y="15"/>
                    </a:cubicBezTo>
                    <a:cubicBezTo>
                      <a:pt x="6790" y="262"/>
                      <a:pt x="5185" y="1546"/>
                      <a:pt x="3161" y="4484"/>
                    </a:cubicBezTo>
                    <a:cubicBezTo>
                      <a:pt x="3161" y="4484"/>
                      <a:pt x="1803" y="6040"/>
                      <a:pt x="914" y="6336"/>
                    </a:cubicBezTo>
                    <a:cubicBezTo>
                      <a:pt x="1" y="6657"/>
                      <a:pt x="1087" y="8484"/>
                      <a:pt x="7481" y="9175"/>
                    </a:cubicBezTo>
                    <a:cubicBezTo>
                      <a:pt x="8553" y="9291"/>
                      <a:pt x="9526" y="9341"/>
                      <a:pt x="10405" y="9341"/>
                    </a:cubicBezTo>
                    <a:cubicBezTo>
                      <a:pt x="14771" y="9341"/>
                      <a:pt x="16835" y="8109"/>
                      <a:pt x="17308" y="7595"/>
                    </a:cubicBezTo>
                    <a:cubicBezTo>
                      <a:pt x="17875" y="6953"/>
                      <a:pt x="18443" y="5916"/>
                      <a:pt x="18122" y="5521"/>
                    </a:cubicBezTo>
                    <a:cubicBezTo>
                      <a:pt x="17801" y="5126"/>
                      <a:pt x="16295" y="5101"/>
                      <a:pt x="15703" y="3842"/>
                    </a:cubicBezTo>
                    <a:cubicBezTo>
                      <a:pt x="15135" y="2636"/>
                      <a:pt x="13411" y="0"/>
                      <a:pt x="1042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6"/>
              <p:cNvSpPr/>
              <p:nvPr/>
            </p:nvSpPr>
            <p:spPr>
              <a:xfrm>
                <a:off x="345500" y="2724325"/>
                <a:ext cx="16075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00" extrusionOk="0">
                    <a:moveTo>
                      <a:pt x="556" y="0"/>
                    </a:moveTo>
                    <a:cubicBezTo>
                      <a:pt x="545" y="0"/>
                      <a:pt x="532" y="2"/>
                      <a:pt x="519" y="7"/>
                    </a:cubicBezTo>
                    <a:cubicBezTo>
                      <a:pt x="272" y="31"/>
                      <a:pt x="75" y="204"/>
                      <a:pt x="26" y="451"/>
                    </a:cubicBezTo>
                    <a:cubicBezTo>
                      <a:pt x="1" y="500"/>
                      <a:pt x="50" y="550"/>
                      <a:pt x="100" y="574"/>
                    </a:cubicBezTo>
                    <a:cubicBezTo>
                      <a:pt x="109" y="574"/>
                      <a:pt x="119" y="573"/>
                      <a:pt x="128" y="572"/>
                    </a:cubicBezTo>
                    <a:lnTo>
                      <a:pt x="128" y="572"/>
                    </a:lnTo>
                    <a:cubicBezTo>
                      <a:pt x="152" y="587"/>
                      <a:pt x="181" y="599"/>
                      <a:pt x="198" y="599"/>
                    </a:cubicBezTo>
                    <a:cubicBezTo>
                      <a:pt x="294" y="580"/>
                      <a:pt x="379" y="535"/>
                      <a:pt x="448" y="474"/>
                    </a:cubicBezTo>
                    <a:lnTo>
                      <a:pt x="448" y="474"/>
                    </a:lnTo>
                    <a:cubicBezTo>
                      <a:pt x="476" y="453"/>
                      <a:pt x="501" y="429"/>
                      <a:pt x="519" y="402"/>
                    </a:cubicBezTo>
                    <a:cubicBezTo>
                      <a:pt x="519" y="400"/>
                      <a:pt x="519" y="399"/>
                      <a:pt x="519" y="398"/>
                    </a:cubicBezTo>
                    <a:lnTo>
                      <a:pt x="519" y="398"/>
                    </a:lnTo>
                    <a:cubicBezTo>
                      <a:pt x="588" y="312"/>
                      <a:pt x="631" y="209"/>
                      <a:pt x="643" y="105"/>
                    </a:cubicBezTo>
                    <a:cubicBezTo>
                      <a:pt x="643" y="44"/>
                      <a:pt x="609" y="0"/>
                      <a:pt x="556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6"/>
              <p:cNvSpPr/>
              <p:nvPr/>
            </p:nvSpPr>
            <p:spPr>
              <a:xfrm>
                <a:off x="402150" y="2676100"/>
                <a:ext cx="3597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366" extrusionOk="0">
                    <a:moveTo>
                      <a:pt x="851" y="1"/>
                    </a:moveTo>
                    <a:cubicBezTo>
                      <a:pt x="809" y="1"/>
                      <a:pt x="765" y="4"/>
                      <a:pt x="722" y="10"/>
                    </a:cubicBezTo>
                    <a:cubicBezTo>
                      <a:pt x="549" y="59"/>
                      <a:pt x="401" y="158"/>
                      <a:pt x="303" y="331"/>
                    </a:cubicBezTo>
                    <a:cubicBezTo>
                      <a:pt x="179" y="504"/>
                      <a:pt x="80" y="726"/>
                      <a:pt x="31" y="948"/>
                    </a:cubicBezTo>
                    <a:cubicBezTo>
                      <a:pt x="0" y="1009"/>
                      <a:pt x="64" y="1051"/>
                      <a:pt x="123" y="1051"/>
                    </a:cubicBezTo>
                    <a:cubicBezTo>
                      <a:pt x="160" y="1051"/>
                      <a:pt x="194" y="1035"/>
                      <a:pt x="204" y="997"/>
                    </a:cubicBezTo>
                    <a:lnTo>
                      <a:pt x="204" y="973"/>
                    </a:lnTo>
                    <a:cubicBezTo>
                      <a:pt x="303" y="701"/>
                      <a:pt x="401" y="331"/>
                      <a:pt x="698" y="207"/>
                    </a:cubicBezTo>
                    <a:cubicBezTo>
                      <a:pt x="759" y="195"/>
                      <a:pt x="821" y="189"/>
                      <a:pt x="880" y="189"/>
                    </a:cubicBezTo>
                    <a:cubicBezTo>
                      <a:pt x="938" y="189"/>
                      <a:pt x="994" y="195"/>
                      <a:pt x="1043" y="207"/>
                    </a:cubicBezTo>
                    <a:cubicBezTo>
                      <a:pt x="1167" y="257"/>
                      <a:pt x="1241" y="405"/>
                      <a:pt x="1216" y="528"/>
                    </a:cubicBezTo>
                    <a:cubicBezTo>
                      <a:pt x="1216" y="652"/>
                      <a:pt x="1191" y="775"/>
                      <a:pt x="1167" y="874"/>
                    </a:cubicBezTo>
                    <a:cubicBezTo>
                      <a:pt x="1142" y="997"/>
                      <a:pt x="1142" y="1121"/>
                      <a:pt x="1117" y="1244"/>
                    </a:cubicBezTo>
                    <a:cubicBezTo>
                      <a:pt x="1103" y="1318"/>
                      <a:pt x="1158" y="1365"/>
                      <a:pt x="1211" y="1365"/>
                    </a:cubicBezTo>
                    <a:cubicBezTo>
                      <a:pt x="1246" y="1365"/>
                      <a:pt x="1280" y="1343"/>
                      <a:pt x="1290" y="1294"/>
                    </a:cubicBezTo>
                    <a:cubicBezTo>
                      <a:pt x="1339" y="1047"/>
                      <a:pt x="1389" y="800"/>
                      <a:pt x="1414" y="553"/>
                    </a:cubicBezTo>
                    <a:cubicBezTo>
                      <a:pt x="1438" y="355"/>
                      <a:pt x="1364" y="183"/>
                      <a:pt x="1191" y="84"/>
                    </a:cubicBezTo>
                    <a:cubicBezTo>
                      <a:pt x="1099" y="28"/>
                      <a:pt x="978" y="1"/>
                      <a:pt x="851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6"/>
              <p:cNvSpPr/>
              <p:nvPr/>
            </p:nvSpPr>
            <p:spPr>
              <a:xfrm>
                <a:off x="420800" y="27368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6"/>
              <p:cNvSpPr/>
              <p:nvPr/>
            </p:nvSpPr>
            <p:spPr>
              <a:xfrm>
                <a:off x="430675" y="2732450"/>
                <a:ext cx="62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6" extrusionOk="0">
                    <a:moveTo>
                      <a:pt x="145" y="0"/>
                    </a:moveTo>
                    <a:cubicBezTo>
                      <a:pt x="138" y="0"/>
                      <a:pt x="132" y="1"/>
                      <a:pt x="124" y="2"/>
                    </a:cubicBezTo>
                    <a:cubicBezTo>
                      <a:pt x="1" y="2"/>
                      <a:pt x="1" y="175"/>
                      <a:pt x="124" y="175"/>
                    </a:cubicBezTo>
                    <a:cubicBezTo>
                      <a:pt x="241" y="175"/>
                      <a:pt x="247" y="0"/>
                      <a:pt x="14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6"/>
              <p:cNvSpPr/>
              <p:nvPr/>
            </p:nvSpPr>
            <p:spPr>
              <a:xfrm>
                <a:off x="441800" y="272077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6"/>
              <p:cNvSpPr/>
              <p:nvPr/>
            </p:nvSpPr>
            <p:spPr>
              <a:xfrm>
                <a:off x="440550" y="2734350"/>
                <a:ext cx="56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99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198"/>
                    </a:cubicBezTo>
                    <a:cubicBezTo>
                      <a:pt x="223" y="198"/>
                      <a:pt x="223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46"/>
              <p:cNvSpPr/>
              <p:nvPr/>
            </p:nvSpPr>
            <p:spPr>
              <a:xfrm>
                <a:off x="430075" y="2747325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50" y="0"/>
                    </a:moveTo>
                    <a:cubicBezTo>
                      <a:pt x="25" y="0"/>
                      <a:pt x="25" y="25"/>
                      <a:pt x="0" y="49"/>
                    </a:cubicBezTo>
                    <a:cubicBezTo>
                      <a:pt x="0" y="49"/>
                      <a:pt x="0" y="74"/>
                      <a:pt x="0" y="99"/>
                    </a:cubicBezTo>
                    <a:lnTo>
                      <a:pt x="0" y="123"/>
                    </a:lnTo>
                    <a:cubicBezTo>
                      <a:pt x="0" y="123"/>
                      <a:pt x="25" y="148"/>
                      <a:pt x="25" y="148"/>
                    </a:cubicBezTo>
                    <a:lnTo>
                      <a:pt x="50" y="148"/>
                    </a:lnTo>
                    <a:cubicBezTo>
                      <a:pt x="50" y="173"/>
                      <a:pt x="74" y="173"/>
                      <a:pt x="99" y="173"/>
                    </a:cubicBezTo>
                    <a:lnTo>
                      <a:pt x="198" y="173"/>
                    </a:lnTo>
                    <a:cubicBezTo>
                      <a:pt x="198" y="173"/>
                      <a:pt x="198" y="148"/>
                      <a:pt x="222" y="148"/>
                    </a:cubicBezTo>
                    <a:cubicBezTo>
                      <a:pt x="222" y="148"/>
                      <a:pt x="222" y="123"/>
                      <a:pt x="247" y="123"/>
                    </a:cubicBezTo>
                    <a:cubicBezTo>
                      <a:pt x="247" y="99"/>
                      <a:pt x="247" y="99"/>
                      <a:pt x="247" y="74"/>
                    </a:cubicBezTo>
                    <a:lnTo>
                      <a:pt x="247" y="49"/>
                    </a:lnTo>
                    <a:cubicBezTo>
                      <a:pt x="222" y="49"/>
                      <a:pt x="222" y="25"/>
                      <a:pt x="222" y="25"/>
                    </a:cubicBezTo>
                    <a:lnTo>
                      <a:pt x="198" y="25"/>
                    </a:lnTo>
                    <a:cubicBezTo>
                      <a:pt x="173" y="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46"/>
              <p:cNvSpPr/>
              <p:nvPr/>
            </p:nvSpPr>
            <p:spPr>
              <a:xfrm>
                <a:off x="423275" y="2751025"/>
                <a:ext cx="5575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3" extrusionOk="0">
                    <a:moveTo>
                      <a:pt x="25" y="0"/>
                    </a:moveTo>
                    <a:cubicBezTo>
                      <a:pt x="25" y="0"/>
                      <a:pt x="1" y="25"/>
                      <a:pt x="1" y="25"/>
                    </a:cubicBezTo>
                    <a:cubicBezTo>
                      <a:pt x="1" y="25"/>
                      <a:pt x="1" y="50"/>
                      <a:pt x="1" y="74"/>
                    </a:cubicBezTo>
                    <a:lnTo>
                      <a:pt x="1" y="99"/>
                    </a:lnTo>
                    <a:cubicBezTo>
                      <a:pt x="1" y="99"/>
                      <a:pt x="25" y="124"/>
                      <a:pt x="25" y="124"/>
                    </a:cubicBezTo>
                    <a:lnTo>
                      <a:pt x="99" y="124"/>
                    </a:lnTo>
                    <a:lnTo>
                      <a:pt x="75" y="173"/>
                    </a:lnTo>
                    <a:lnTo>
                      <a:pt x="174" y="173"/>
                    </a:lnTo>
                    <a:cubicBezTo>
                      <a:pt x="174" y="173"/>
                      <a:pt x="174" y="148"/>
                      <a:pt x="198" y="148"/>
                    </a:cubicBezTo>
                    <a:cubicBezTo>
                      <a:pt x="198" y="148"/>
                      <a:pt x="198" y="124"/>
                      <a:pt x="223" y="124"/>
                    </a:cubicBezTo>
                    <a:cubicBezTo>
                      <a:pt x="223" y="99"/>
                      <a:pt x="223" y="99"/>
                      <a:pt x="223" y="74"/>
                    </a:cubicBezTo>
                    <a:lnTo>
                      <a:pt x="223" y="50"/>
                    </a:lnTo>
                    <a:cubicBezTo>
                      <a:pt x="198" y="50"/>
                      <a:pt x="198" y="25"/>
                      <a:pt x="198" y="25"/>
                    </a:cubicBez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46"/>
              <p:cNvSpPr/>
              <p:nvPr/>
            </p:nvSpPr>
            <p:spPr>
              <a:xfrm>
                <a:off x="432550" y="277077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3" y="0"/>
                    </a:moveTo>
                    <a:cubicBezTo>
                      <a:pt x="0" y="0"/>
                      <a:pt x="0" y="198"/>
                      <a:pt x="123" y="198"/>
                    </a:cubicBezTo>
                    <a:cubicBezTo>
                      <a:pt x="222" y="198"/>
                      <a:pt x="222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46"/>
              <p:cNvSpPr/>
              <p:nvPr/>
            </p:nvSpPr>
            <p:spPr>
              <a:xfrm>
                <a:off x="436850" y="27547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6"/>
              <p:cNvSpPr/>
              <p:nvPr/>
            </p:nvSpPr>
            <p:spPr>
              <a:xfrm>
                <a:off x="423275" y="2764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6"/>
              <p:cNvSpPr/>
              <p:nvPr/>
            </p:nvSpPr>
            <p:spPr>
              <a:xfrm>
                <a:off x="428225" y="278682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22" y="198"/>
                      <a:pt x="222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6"/>
              <p:cNvSpPr/>
              <p:nvPr/>
            </p:nvSpPr>
            <p:spPr>
              <a:xfrm>
                <a:off x="434400" y="2801625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46"/>
              <p:cNvSpPr/>
              <p:nvPr/>
            </p:nvSpPr>
            <p:spPr>
              <a:xfrm>
                <a:off x="488700" y="2916575"/>
                <a:ext cx="1175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94" extrusionOk="0">
                    <a:moveTo>
                      <a:pt x="359" y="1"/>
                    </a:moveTo>
                    <a:cubicBezTo>
                      <a:pt x="334" y="1"/>
                      <a:pt x="309" y="7"/>
                      <a:pt x="297" y="19"/>
                    </a:cubicBezTo>
                    <a:cubicBezTo>
                      <a:pt x="149" y="143"/>
                      <a:pt x="50" y="291"/>
                      <a:pt x="1" y="464"/>
                    </a:cubicBezTo>
                    <a:cubicBezTo>
                      <a:pt x="1" y="513"/>
                      <a:pt x="25" y="563"/>
                      <a:pt x="75" y="587"/>
                    </a:cubicBezTo>
                    <a:cubicBezTo>
                      <a:pt x="84" y="592"/>
                      <a:pt x="93" y="594"/>
                      <a:pt x="102" y="594"/>
                    </a:cubicBezTo>
                    <a:cubicBezTo>
                      <a:pt x="141" y="594"/>
                      <a:pt x="174" y="554"/>
                      <a:pt x="174" y="513"/>
                    </a:cubicBezTo>
                    <a:lnTo>
                      <a:pt x="198" y="513"/>
                    </a:lnTo>
                    <a:lnTo>
                      <a:pt x="223" y="439"/>
                    </a:lnTo>
                    <a:cubicBezTo>
                      <a:pt x="223" y="439"/>
                      <a:pt x="223" y="415"/>
                      <a:pt x="223" y="415"/>
                    </a:cubicBezTo>
                    <a:cubicBezTo>
                      <a:pt x="248" y="390"/>
                      <a:pt x="272" y="340"/>
                      <a:pt x="297" y="316"/>
                    </a:cubicBezTo>
                    <a:lnTo>
                      <a:pt x="322" y="266"/>
                    </a:lnTo>
                    <a:lnTo>
                      <a:pt x="346" y="242"/>
                    </a:lnTo>
                    <a:cubicBezTo>
                      <a:pt x="371" y="192"/>
                      <a:pt x="396" y="168"/>
                      <a:pt x="420" y="143"/>
                    </a:cubicBezTo>
                    <a:cubicBezTo>
                      <a:pt x="470" y="118"/>
                      <a:pt x="470" y="44"/>
                      <a:pt x="420" y="19"/>
                    </a:cubicBezTo>
                    <a:cubicBezTo>
                      <a:pt x="408" y="7"/>
                      <a:pt x="383" y="1"/>
                      <a:pt x="35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46"/>
              <p:cNvSpPr/>
              <p:nvPr/>
            </p:nvSpPr>
            <p:spPr>
              <a:xfrm>
                <a:off x="499200" y="2922200"/>
                <a:ext cx="9275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447" extrusionOk="0">
                    <a:moveTo>
                      <a:pt x="248" y="0"/>
                    </a:moveTo>
                    <a:cubicBezTo>
                      <a:pt x="219" y="0"/>
                      <a:pt x="188" y="12"/>
                      <a:pt x="173" y="41"/>
                    </a:cubicBezTo>
                    <a:lnTo>
                      <a:pt x="25" y="313"/>
                    </a:lnTo>
                    <a:cubicBezTo>
                      <a:pt x="0" y="338"/>
                      <a:pt x="25" y="412"/>
                      <a:pt x="74" y="436"/>
                    </a:cubicBezTo>
                    <a:cubicBezTo>
                      <a:pt x="88" y="443"/>
                      <a:pt x="101" y="446"/>
                      <a:pt x="114" y="446"/>
                    </a:cubicBezTo>
                    <a:cubicBezTo>
                      <a:pt x="149" y="446"/>
                      <a:pt x="180" y="423"/>
                      <a:pt x="198" y="387"/>
                    </a:cubicBezTo>
                    <a:lnTo>
                      <a:pt x="346" y="140"/>
                    </a:lnTo>
                    <a:cubicBezTo>
                      <a:pt x="371" y="91"/>
                      <a:pt x="346" y="41"/>
                      <a:pt x="297" y="17"/>
                    </a:cubicBezTo>
                    <a:cubicBezTo>
                      <a:pt x="286" y="6"/>
                      <a:pt x="268" y="0"/>
                      <a:pt x="2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46"/>
              <p:cNvSpPr/>
              <p:nvPr/>
            </p:nvSpPr>
            <p:spPr>
              <a:xfrm>
                <a:off x="528750" y="2950750"/>
                <a:ext cx="12450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498" h="644" extrusionOk="0">
                    <a:moveTo>
                      <a:pt x="405" y="0"/>
                    </a:moveTo>
                    <a:cubicBezTo>
                      <a:pt x="372" y="0"/>
                      <a:pt x="342" y="18"/>
                      <a:pt x="324" y="35"/>
                    </a:cubicBezTo>
                    <a:lnTo>
                      <a:pt x="53" y="504"/>
                    </a:lnTo>
                    <a:cubicBezTo>
                      <a:pt x="1" y="574"/>
                      <a:pt x="72" y="644"/>
                      <a:pt x="135" y="644"/>
                    </a:cubicBezTo>
                    <a:cubicBezTo>
                      <a:pt x="161" y="644"/>
                      <a:pt x="187" y="632"/>
                      <a:pt x="201" y="603"/>
                    </a:cubicBezTo>
                    <a:lnTo>
                      <a:pt x="473" y="134"/>
                    </a:lnTo>
                    <a:cubicBezTo>
                      <a:pt x="497" y="84"/>
                      <a:pt x="497" y="35"/>
                      <a:pt x="448" y="10"/>
                    </a:cubicBezTo>
                    <a:cubicBezTo>
                      <a:pt x="433" y="3"/>
                      <a:pt x="419" y="0"/>
                      <a:pt x="40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46"/>
              <p:cNvSpPr/>
              <p:nvPr/>
            </p:nvSpPr>
            <p:spPr>
              <a:xfrm>
                <a:off x="547350" y="2956400"/>
                <a:ext cx="9900" cy="152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609" extrusionOk="0">
                    <a:moveTo>
                      <a:pt x="294" y="0"/>
                    </a:moveTo>
                    <a:cubicBezTo>
                      <a:pt x="254" y="0"/>
                      <a:pt x="218" y="40"/>
                      <a:pt x="198" y="81"/>
                    </a:cubicBezTo>
                    <a:cubicBezTo>
                      <a:pt x="198" y="105"/>
                      <a:pt x="173" y="155"/>
                      <a:pt x="173" y="179"/>
                    </a:cubicBezTo>
                    <a:cubicBezTo>
                      <a:pt x="148" y="204"/>
                      <a:pt x="148" y="229"/>
                      <a:pt x="148" y="229"/>
                    </a:cubicBezTo>
                    <a:lnTo>
                      <a:pt x="148" y="253"/>
                    </a:lnTo>
                    <a:cubicBezTo>
                      <a:pt x="99" y="328"/>
                      <a:pt x="74" y="402"/>
                      <a:pt x="25" y="451"/>
                    </a:cubicBezTo>
                    <a:cubicBezTo>
                      <a:pt x="0" y="500"/>
                      <a:pt x="0" y="550"/>
                      <a:pt x="50" y="599"/>
                    </a:cubicBezTo>
                    <a:cubicBezTo>
                      <a:pt x="63" y="606"/>
                      <a:pt x="76" y="609"/>
                      <a:pt x="89" y="609"/>
                    </a:cubicBezTo>
                    <a:cubicBezTo>
                      <a:pt x="124" y="609"/>
                      <a:pt x="155" y="586"/>
                      <a:pt x="173" y="550"/>
                    </a:cubicBezTo>
                    <a:lnTo>
                      <a:pt x="173" y="574"/>
                    </a:lnTo>
                    <a:cubicBezTo>
                      <a:pt x="272" y="426"/>
                      <a:pt x="346" y="278"/>
                      <a:pt x="371" y="130"/>
                    </a:cubicBezTo>
                    <a:cubicBezTo>
                      <a:pt x="395" y="81"/>
                      <a:pt x="371" y="7"/>
                      <a:pt x="321" y="7"/>
                    </a:cubicBezTo>
                    <a:cubicBezTo>
                      <a:pt x="312" y="2"/>
                      <a:pt x="303" y="0"/>
                      <a:pt x="29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6"/>
              <p:cNvSpPr/>
              <p:nvPr/>
            </p:nvSpPr>
            <p:spPr>
              <a:xfrm>
                <a:off x="705350" y="2932250"/>
                <a:ext cx="10525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529" extrusionOk="0">
                    <a:moveTo>
                      <a:pt x="307" y="0"/>
                    </a:moveTo>
                    <a:cubicBezTo>
                      <a:pt x="274" y="0"/>
                      <a:pt x="247" y="23"/>
                      <a:pt x="247" y="59"/>
                    </a:cubicBezTo>
                    <a:lnTo>
                      <a:pt x="223" y="133"/>
                    </a:lnTo>
                    <a:lnTo>
                      <a:pt x="223" y="158"/>
                    </a:lnTo>
                    <a:cubicBezTo>
                      <a:pt x="198" y="183"/>
                      <a:pt x="173" y="207"/>
                      <a:pt x="173" y="232"/>
                    </a:cubicBezTo>
                    <a:lnTo>
                      <a:pt x="149" y="257"/>
                    </a:lnTo>
                    <a:lnTo>
                      <a:pt x="99" y="306"/>
                    </a:lnTo>
                    <a:lnTo>
                      <a:pt x="25" y="380"/>
                    </a:lnTo>
                    <a:cubicBezTo>
                      <a:pt x="1" y="405"/>
                      <a:pt x="1" y="479"/>
                      <a:pt x="25" y="503"/>
                    </a:cubicBezTo>
                    <a:cubicBezTo>
                      <a:pt x="50" y="528"/>
                      <a:pt x="75" y="528"/>
                      <a:pt x="99" y="528"/>
                    </a:cubicBezTo>
                    <a:cubicBezTo>
                      <a:pt x="124" y="528"/>
                      <a:pt x="149" y="528"/>
                      <a:pt x="149" y="503"/>
                    </a:cubicBezTo>
                    <a:lnTo>
                      <a:pt x="149" y="528"/>
                    </a:lnTo>
                    <a:cubicBezTo>
                      <a:pt x="272" y="405"/>
                      <a:pt x="371" y="281"/>
                      <a:pt x="420" y="108"/>
                    </a:cubicBezTo>
                    <a:cubicBezTo>
                      <a:pt x="420" y="59"/>
                      <a:pt x="396" y="10"/>
                      <a:pt x="346" y="10"/>
                    </a:cubicBezTo>
                    <a:cubicBezTo>
                      <a:pt x="333" y="3"/>
                      <a:pt x="320" y="0"/>
                      <a:pt x="30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6"/>
              <p:cNvSpPr/>
              <p:nvPr/>
            </p:nvSpPr>
            <p:spPr>
              <a:xfrm>
                <a:off x="717700" y="2933300"/>
                <a:ext cx="1052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96" extrusionOk="0">
                    <a:moveTo>
                      <a:pt x="302" y="1"/>
                    </a:moveTo>
                    <a:cubicBezTo>
                      <a:pt x="268" y="1"/>
                      <a:pt x="237" y="13"/>
                      <a:pt x="223" y="42"/>
                    </a:cubicBezTo>
                    <a:lnTo>
                      <a:pt x="25" y="363"/>
                    </a:lnTo>
                    <a:cubicBezTo>
                      <a:pt x="0" y="387"/>
                      <a:pt x="25" y="461"/>
                      <a:pt x="74" y="486"/>
                    </a:cubicBezTo>
                    <a:cubicBezTo>
                      <a:pt x="81" y="493"/>
                      <a:pt x="91" y="496"/>
                      <a:pt x="103" y="496"/>
                    </a:cubicBezTo>
                    <a:cubicBezTo>
                      <a:pt x="135" y="496"/>
                      <a:pt x="180" y="473"/>
                      <a:pt x="198" y="437"/>
                    </a:cubicBezTo>
                    <a:lnTo>
                      <a:pt x="198" y="461"/>
                    </a:lnTo>
                    <a:lnTo>
                      <a:pt x="395" y="141"/>
                    </a:lnTo>
                    <a:cubicBezTo>
                      <a:pt x="420" y="91"/>
                      <a:pt x="395" y="42"/>
                      <a:pt x="371" y="17"/>
                    </a:cubicBezTo>
                    <a:cubicBezTo>
                      <a:pt x="350" y="7"/>
                      <a:pt x="326" y="1"/>
                      <a:pt x="30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6"/>
              <p:cNvSpPr/>
              <p:nvPr/>
            </p:nvSpPr>
            <p:spPr>
              <a:xfrm>
                <a:off x="765625" y="2958200"/>
                <a:ext cx="1135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598" extrusionOk="0">
                    <a:moveTo>
                      <a:pt x="333" y="0"/>
                    </a:moveTo>
                    <a:cubicBezTo>
                      <a:pt x="303" y="0"/>
                      <a:pt x="272" y="17"/>
                      <a:pt x="256" y="58"/>
                    </a:cubicBezTo>
                    <a:lnTo>
                      <a:pt x="34" y="453"/>
                    </a:lnTo>
                    <a:cubicBezTo>
                      <a:pt x="0" y="537"/>
                      <a:pt x="57" y="598"/>
                      <a:pt x="121" y="598"/>
                    </a:cubicBezTo>
                    <a:cubicBezTo>
                      <a:pt x="151" y="598"/>
                      <a:pt x="183" y="584"/>
                      <a:pt x="207" y="552"/>
                    </a:cubicBezTo>
                    <a:cubicBezTo>
                      <a:pt x="256" y="428"/>
                      <a:pt x="330" y="280"/>
                      <a:pt x="404" y="132"/>
                    </a:cubicBezTo>
                    <a:cubicBezTo>
                      <a:pt x="453" y="66"/>
                      <a:pt x="393" y="0"/>
                      <a:pt x="33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6"/>
              <p:cNvSpPr/>
              <p:nvPr/>
            </p:nvSpPr>
            <p:spPr>
              <a:xfrm>
                <a:off x="781275" y="2952800"/>
                <a:ext cx="1050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606" extrusionOk="0">
                    <a:moveTo>
                      <a:pt x="315" y="0"/>
                    </a:moveTo>
                    <a:cubicBezTo>
                      <a:pt x="287" y="0"/>
                      <a:pt x="262" y="21"/>
                      <a:pt x="247" y="52"/>
                    </a:cubicBezTo>
                    <a:lnTo>
                      <a:pt x="25" y="472"/>
                    </a:lnTo>
                    <a:cubicBezTo>
                      <a:pt x="0" y="496"/>
                      <a:pt x="25" y="570"/>
                      <a:pt x="50" y="595"/>
                    </a:cubicBezTo>
                    <a:cubicBezTo>
                      <a:pt x="64" y="602"/>
                      <a:pt x="79" y="605"/>
                      <a:pt x="93" y="605"/>
                    </a:cubicBezTo>
                    <a:cubicBezTo>
                      <a:pt x="128" y="605"/>
                      <a:pt x="163" y="588"/>
                      <a:pt x="198" y="570"/>
                    </a:cubicBezTo>
                    <a:lnTo>
                      <a:pt x="395" y="151"/>
                    </a:lnTo>
                    <a:cubicBezTo>
                      <a:pt x="420" y="101"/>
                      <a:pt x="420" y="52"/>
                      <a:pt x="371" y="27"/>
                    </a:cubicBezTo>
                    <a:cubicBezTo>
                      <a:pt x="352" y="8"/>
                      <a:pt x="333" y="0"/>
                      <a:pt x="31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46"/>
              <p:cNvSpPr/>
              <p:nvPr/>
            </p:nvSpPr>
            <p:spPr>
              <a:xfrm>
                <a:off x="880650" y="281275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46"/>
              <p:cNvSpPr/>
              <p:nvPr/>
            </p:nvSpPr>
            <p:spPr>
              <a:xfrm>
                <a:off x="888050" y="28053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46"/>
              <p:cNvSpPr/>
              <p:nvPr/>
            </p:nvSpPr>
            <p:spPr>
              <a:xfrm>
                <a:off x="892375" y="2793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46"/>
              <p:cNvSpPr/>
              <p:nvPr/>
            </p:nvSpPr>
            <p:spPr>
              <a:xfrm>
                <a:off x="894850" y="27812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1"/>
                    </a:moveTo>
                    <a:cubicBezTo>
                      <a:pt x="0" y="1"/>
                      <a:pt x="0" y="174"/>
                      <a:pt x="123" y="174"/>
                    </a:cubicBezTo>
                    <a:cubicBezTo>
                      <a:pt x="247" y="174"/>
                      <a:pt x="247" y="1"/>
                      <a:pt x="1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46"/>
              <p:cNvSpPr/>
              <p:nvPr/>
            </p:nvSpPr>
            <p:spPr>
              <a:xfrm>
                <a:off x="417100" y="26535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46"/>
              <p:cNvSpPr/>
              <p:nvPr/>
            </p:nvSpPr>
            <p:spPr>
              <a:xfrm>
                <a:off x="401675" y="26572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46"/>
              <p:cNvSpPr/>
              <p:nvPr/>
            </p:nvSpPr>
            <p:spPr>
              <a:xfrm>
                <a:off x="386875" y="26695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0"/>
                    </a:moveTo>
                    <a:cubicBezTo>
                      <a:pt x="0" y="0"/>
                      <a:pt x="0" y="173"/>
                      <a:pt x="123" y="173"/>
                    </a:cubicBezTo>
                    <a:cubicBezTo>
                      <a:pt x="247" y="173"/>
                      <a:pt x="247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46"/>
              <p:cNvSpPr/>
              <p:nvPr/>
            </p:nvSpPr>
            <p:spPr>
              <a:xfrm>
                <a:off x="373900" y="26769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99" y="0"/>
                      <a:pt x="99" y="0"/>
                      <a:pt x="75" y="25"/>
                    </a:cubicBezTo>
                    <a:lnTo>
                      <a:pt x="25" y="75"/>
                    </a:lnTo>
                    <a:cubicBezTo>
                      <a:pt x="25" y="75"/>
                      <a:pt x="1" y="75"/>
                      <a:pt x="1" y="99"/>
                    </a:cubicBezTo>
                    <a:cubicBezTo>
                      <a:pt x="1" y="124"/>
                      <a:pt x="1" y="149"/>
                      <a:pt x="1" y="173"/>
                    </a:cubicBezTo>
                    <a:cubicBezTo>
                      <a:pt x="1" y="173"/>
                      <a:pt x="25" y="198"/>
                      <a:pt x="25" y="198"/>
                    </a:cubicBezTo>
                    <a:lnTo>
                      <a:pt x="50" y="223"/>
                    </a:lnTo>
                    <a:lnTo>
                      <a:pt x="124" y="223"/>
                    </a:lnTo>
                    <a:cubicBezTo>
                      <a:pt x="149" y="198"/>
                      <a:pt x="149" y="198"/>
                      <a:pt x="173" y="198"/>
                    </a:cubicBezTo>
                    <a:lnTo>
                      <a:pt x="223" y="149"/>
                    </a:lnTo>
                    <a:cubicBezTo>
                      <a:pt x="247" y="124"/>
                      <a:pt x="247" y="124"/>
                      <a:pt x="247" y="99"/>
                    </a:cubicBezTo>
                    <a:cubicBezTo>
                      <a:pt x="247" y="99"/>
                      <a:pt x="247" y="75"/>
                      <a:pt x="247" y="75"/>
                    </a:cubicBezTo>
                    <a:cubicBezTo>
                      <a:pt x="247" y="50"/>
                      <a:pt x="247" y="50"/>
                      <a:pt x="247" y="25"/>
                    </a:cubicBezTo>
                    <a:cubicBezTo>
                      <a:pt x="247" y="25"/>
                      <a:pt x="223" y="25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46"/>
              <p:cNvSpPr/>
              <p:nvPr/>
            </p:nvSpPr>
            <p:spPr>
              <a:xfrm>
                <a:off x="392425" y="267817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46"/>
              <p:cNvSpPr/>
              <p:nvPr/>
            </p:nvSpPr>
            <p:spPr>
              <a:xfrm>
                <a:off x="406000" y="26689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46"/>
              <p:cNvSpPr/>
              <p:nvPr/>
            </p:nvSpPr>
            <p:spPr>
              <a:xfrm>
                <a:off x="423275" y="266400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46"/>
              <p:cNvSpPr/>
              <p:nvPr/>
            </p:nvSpPr>
            <p:spPr>
              <a:xfrm>
                <a:off x="433775" y="26553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6"/>
              <p:cNvSpPr/>
              <p:nvPr/>
            </p:nvSpPr>
            <p:spPr>
              <a:xfrm>
                <a:off x="359100" y="2690525"/>
                <a:ext cx="557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17" extrusionOk="0">
                    <a:moveTo>
                      <a:pt x="123" y="1"/>
                    </a:moveTo>
                    <a:cubicBezTo>
                      <a:pt x="99" y="1"/>
                      <a:pt x="99" y="25"/>
                      <a:pt x="74" y="25"/>
                    </a:cubicBezTo>
                    <a:lnTo>
                      <a:pt x="25" y="75"/>
                    </a:lnTo>
                    <a:cubicBezTo>
                      <a:pt x="0" y="75"/>
                      <a:pt x="0" y="99"/>
                      <a:pt x="0" y="99"/>
                    </a:cubicBezTo>
                    <a:cubicBezTo>
                      <a:pt x="0" y="124"/>
                      <a:pt x="0" y="124"/>
                      <a:pt x="0" y="149"/>
                    </a:cubicBezTo>
                    <a:cubicBezTo>
                      <a:pt x="0" y="149"/>
                      <a:pt x="0" y="173"/>
                      <a:pt x="0" y="173"/>
                    </a:cubicBezTo>
                    <a:cubicBezTo>
                      <a:pt x="0" y="198"/>
                      <a:pt x="0" y="198"/>
                      <a:pt x="25" y="198"/>
                    </a:cubicBezTo>
                    <a:cubicBezTo>
                      <a:pt x="37" y="211"/>
                      <a:pt x="49" y="217"/>
                      <a:pt x="59" y="217"/>
                    </a:cubicBezTo>
                    <a:cubicBezTo>
                      <a:pt x="68" y="217"/>
                      <a:pt x="74" y="211"/>
                      <a:pt x="74" y="198"/>
                    </a:cubicBezTo>
                    <a:lnTo>
                      <a:pt x="148" y="198"/>
                    </a:lnTo>
                    <a:lnTo>
                      <a:pt x="198" y="149"/>
                    </a:lnTo>
                    <a:cubicBezTo>
                      <a:pt x="222" y="124"/>
                      <a:pt x="222" y="124"/>
                      <a:pt x="222" y="99"/>
                    </a:cubicBezTo>
                    <a:cubicBezTo>
                      <a:pt x="222" y="99"/>
                      <a:pt x="222" y="75"/>
                      <a:pt x="222" y="75"/>
                    </a:cubicBezTo>
                    <a:cubicBezTo>
                      <a:pt x="222" y="50"/>
                      <a:pt x="222" y="50"/>
                      <a:pt x="222" y="25"/>
                    </a:cubicBezTo>
                    <a:cubicBezTo>
                      <a:pt x="222" y="25"/>
                      <a:pt x="222" y="1"/>
                      <a:pt x="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6"/>
              <p:cNvSpPr/>
              <p:nvPr/>
            </p:nvSpPr>
            <p:spPr>
              <a:xfrm>
                <a:off x="493900" y="2787475"/>
                <a:ext cx="335150" cy="52150"/>
              </a:xfrm>
              <a:custGeom>
                <a:avLst/>
                <a:gdLst/>
                <a:ahLst/>
                <a:cxnLst/>
                <a:rect l="l" t="t" r="r" b="b"/>
                <a:pathLst>
                  <a:path w="13406" h="2086" extrusionOk="0">
                    <a:moveTo>
                      <a:pt x="13275" y="1"/>
                    </a:moveTo>
                    <a:cubicBezTo>
                      <a:pt x="13257" y="1"/>
                      <a:pt x="13239" y="8"/>
                      <a:pt x="13224" y="24"/>
                    </a:cubicBezTo>
                    <a:cubicBezTo>
                      <a:pt x="11643" y="1702"/>
                      <a:pt x="9076" y="1826"/>
                      <a:pt x="6928" y="1875"/>
                    </a:cubicBezTo>
                    <a:cubicBezTo>
                      <a:pt x="6622" y="1888"/>
                      <a:pt x="6314" y="1895"/>
                      <a:pt x="6006" y="1895"/>
                    </a:cubicBezTo>
                    <a:cubicBezTo>
                      <a:pt x="3948" y="1895"/>
                      <a:pt x="1859" y="1565"/>
                      <a:pt x="163" y="320"/>
                    </a:cubicBezTo>
                    <a:cubicBezTo>
                      <a:pt x="149" y="313"/>
                      <a:pt x="136" y="310"/>
                      <a:pt x="124" y="310"/>
                    </a:cubicBezTo>
                    <a:cubicBezTo>
                      <a:pt x="47" y="310"/>
                      <a:pt x="0" y="429"/>
                      <a:pt x="64" y="493"/>
                    </a:cubicBezTo>
                    <a:cubicBezTo>
                      <a:pt x="1838" y="1784"/>
                      <a:pt x="4058" y="2086"/>
                      <a:pt x="6226" y="2086"/>
                    </a:cubicBezTo>
                    <a:cubicBezTo>
                      <a:pt x="6502" y="2086"/>
                      <a:pt x="6778" y="2081"/>
                      <a:pt x="7051" y="2073"/>
                    </a:cubicBezTo>
                    <a:cubicBezTo>
                      <a:pt x="9224" y="1999"/>
                      <a:pt x="11767" y="1850"/>
                      <a:pt x="13347" y="172"/>
                    </a:cubicBezTo>
                    <a:cubicBezTo>
                      <a:pt x="13405" y="94"/>
                      <a:pt x="13341" y="1"/>
                      <a:pt x="1327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6"/>
              <p:cNvSpPr/>
              <p:nvPr/>
            </p:nvSpPr>
            <p:spPr>
              <a:xfrm>
                <a:off x="544775" y="2722375"/>
                <a:ext cx="232375" cy="31125"/>
              </a:xfrm>
              <a:custGeom>
                <a:avLst/>
                <a:gdLst/>
                <a:ahLst/>
                <a:cxnLst/>
                <a:rect l="l" t="t" r="r" b="b"/>
                <a:pathLst>
                  <a:path w="9295" h="1245" extrusionOk="0">
                    <a:moveTo>
                      <a:pt x="9132" y="1"/>
                    </a:moveTo>
                    <a:cubicBezTo>
                      <a:pt x="9118" y="1"/>
                      <a:pt x="9104" y="4"/>
                      <a:pt x="9090" y="10"/>
                    </a:cubicBezTo>
                    <a:cubicBezTo>
                      <a:pt x="7658" y="603"/>
                      <a:pt x="6127" y="949"/>
                      <a:pt x="4572" y="1047"/>
                    </a:cubicBezTo>
                    <a:cubicBezTo>
                      <a:pt x="4285" y="1062"/>
                      <a:pt x="3988" y="1072"/>
                      <a:pt x="3686" y="1072"/>
                    </a:cubicBezTo>
                    <a:cubicBezTo>
                      <a:pt x="2476" y="1072"/>
                      <a:pt x="1185" y="914"/>
                      <a:pt x="177" y="282"/>
                    </a:cubicBezTo>
                    <a:cubicBezTo>
                      <a:pt x="160" y="269"/>
                      <a:pt x="143" y="264"/>
                      <a:pt x="127" y="264"/>
                    </a:cubicBezTo>
                    <a:cubicBezTo>
                      <a:pt x="51" y="264"/>
                      <a:pt x="1" y="389"/>
                      <a:pt x="103" y="430"/>
                    </a:cubicBezTo>
                    <a:lnTo>
                      <a:pt x="78" y="430"/>
                    </a:lnTo>
                    <a:cubicBezTo>
                      <a:pt x="1108" y="1084"/>
                      <a:pt x="2423" y="1245"/>
                      <a:pt x="3668" y="1245"/>
                    </a:cubicBezTo>
                    <a:cubicBezTo>
                      <a:pt x="3975" y="1245"/>
                      <a:pt x="4279" y="1235"/>
                      <a:pt x="4572" y="1220"/>
                    </a:cubicBezTo>
                    <a:cubicBezTo>
                      <a:pt x="6152" y="1146"/>
                      <a:pt x="7732" y="776"/>
                      <a:pt x="9189" y="159"/>
                    </a:cubicBezTo>
                    <a:cubicBezTo>
                      <a:pt x="9295" y="116"/>
                      <a:pt x="9218" y="1"/>
                      <a:pt x="913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6"/>
              <p:cNvSpPr/>
              <p:nvPr/>
            </p:nvSpPr>
            <p:spPr>
              <a:xfrm>
                <a:off x="633950" y="2676725"/>
                <a:ext cx="67950" cy="128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513" extrusionOk="0">
                    <a:moveTo>
                      <a:pt x="2565" y="1"/>
                    </a:moveTo>
                    <a:cubicBezTo>
                      <a:pt x="2555" y="1"/>
                      <a:pt x="2545" y="3"/>
                      <a:pt x="2536" y="9"/>
                    </a:cubicBezTo>
                    <a:cubicBezTo>
                      <a:pt x="2077" y="223"/>
                      <a:pt x="1581" y="333"/>
                      <a:pt x="1082" y="333"/>
                    </a:cubicBezTo>
                    <a:cubicBezTo>
                      <a:pt x="775" y="333"/>
                      <a:pt x="466" y="292"/>
                      <a:pt x="165" y="207"/>
                    </a:cubicBezTo>
                    <a:cubicBezTo>
                      <a:pt x="157" y="205"/>
                      <a:pt x="149" y="205"/>
                      <a:pt x="142" y="205"/>
                    </a:cubicBezTo>
                    <a:cubicBezTo>
                      <a:pt x="36" y="205"/>
                      <a:pt x="1" y="358"/>
                      <a:pt x="116" y="405"/>
                    </a:cubicBezTo>
                    <a:cubicBezTo>
                      <a:pt x="421" y="476"/>
                      <a:pt x="733" y="512"/>
                      <a:pt x="1043" y="512"/>
                    </a:cubicBezTo>
                    <a:cubicBezTo>
                      <a:pt x="1586" y="512"/>
                      <a:pt x="2123" y="402"/>
                      <a:pt x="2610" y="182"/>
                    </a:cubicBezTo>
                    <a:cubicBezTo>
                      <a:pt x="2718" y="139"/>
                      <a:pt x="2636" y="1"/>
                      <a:pt x="256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6"/>
              <p:cNvSpPr/>
              <p:nvPr/>
            </p:nvSpPr>
            <p:spPr>
              <a:xfrm>
                <a:off x="640550" y="26856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46"/>
              <p:cNvSpPr/>
              <p:nvPr/>
            </p:nvSpPr>
            <p:spPr>
              <a:xfrm>
                <a:off x="628200" y="2685175"/>
                <a:ext cx="1922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604" extrusionOk="0">
                    <a:moveTo>
                      <a:pt x="634" y="1"/>
                    </a:moveTo>
                    <a:cubicBezTo>
                      <a:pt x="608" y="1"/>
                      <a:pt x="583" y="13"/>
                      <a:pt x="568" y="42"/>
                    </a:cubicBezTo>
                    <a:cubicBezTo>
                      <a:pt x="198" y="807"/>
                      <a:pt x="0" y="1671"/>
                      <a:pt x="0" y="2511"/>
                    </a:cubicBezTo>
                    <a:cubicBezTo>
                      <a:pt x="0" y="2572"/>
                      <a:pt x="50" y="2603"/>
                      <a:pt x="99" y="2603"/>
                    </a:cubicBezTo>
                    <a:cubicBezTo>
                      <a:pt x="149" y="2603"/>
                      <a:pt x="198" y="2572"/>
                      <a:pt x="198" y="2511"/>
                    </a:cubicBezTo>
                    <a:cubicBezTo>
                      <a:pt x="173" y="1696"/>
                      <a:pt x="371" y="881"/>
                      <a:pt x="716" y="141"/>
                    </a:cubicBezTo>
                    <a:cubicBezTo>
                      <a:pt x="769" y="71"/>
                      <a:pt x="698" y="1"/>
                      <a:pt x="63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46"/>
              <p:cNvSpPr/>
              <p:nvPr/>
            </p:nvSpPr>
            <p:spPr>
              <a:xfrm>
                <a:off x="692850" y="2679525"/>
                <a:ext cx="33825" cy="63350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2534" extrusionOk="0">
                    <a:moveTo>
                      <a:pt x="124" y="1"/>
                    </a:moveTo>
                    <a:cubicBezTo>
                      <a:pt x="50" y="1"/>
                      <a:pt x="1" y="109"/>
                      <a:pt x="81" y="169"/>
                    </a:cubicBezTo>
                    <a:cubicBezTo>
                      <a:pt x="229" y="293"/>
                      <a:pt x="352" y="441"/>
                      <a:pt x="426" y="638"/>
                    </a:cubicBezTo>
                    <a:cubicBezTo>
                      <a:pt x="550" y="811"/>
                      <a:pt x="649" y="1008"/>
                      <a:pt x="747" y="1206"/>
                    </a:cubicBezTo>
                    <a:cubicBezTo>
                      <a:pt x="945" y="1576"/>
                      <a:pt x="1093" y="1996"/>
                      <a:pt x="1167" y="2440"/>
                    </a:cubicBezTo>
                    <a:cubicBezTo>
                      <a:pt x="1167" y="2502"/>
                      <a:pt x="1217" y="2533"/>
                      <a:pt x="1263" y="2533"/>
                    </a:cubicBezTo>
                    <a:cubicBezTo>
                      <a:pt x="1309" y="2533"/>
                      <a:pt x="1352" y="2502"/>
                      <a:pt x="1340" y="2440"/>
                    </a:cubicBezTo>
                    <a:cubicBezTo>
                      <a:pt x="1266" y="1971"/>
                      <a:pt x="1118" y="1527"/>
                      <a:pt x="896" y="1107"/>
                    </a:cubicBezTo>
                    <a:cubicBezTo>
                      <a:pt x="797" y="910"/>
                      <a:pt x="698" y="688"/>
                      <a:pt x="575" y="490"/>
                    </a:cubicBezTo>
                    <a:cubicBezTo>
                      <a:pt x="476" y="317"/>
                      <a:pt x="328" y="144"/>
                      <a:pt x="180" y="21"/>
                    </a:cubicBezTo>
                    <a:cubicBezTo>
                      <a:pt x="161" y="7"/>
                      <a:pt x="142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46"/>
              <p:cNvSpPr/>
              <p:nvPr/>
            </p:nvSpPr>
            <p:spPr>
              <a:xfrm>
                <a:off x="683125" y="2746850"/>
                <a:ext cx="22375" cy="89300"/>
              </a:xfrm>
              <a:custGeom>
                <a:avLst/>
                <a:gdLst/>
                <a:ahLst/>
                <a:cxnLst/>
                <a:rect l="l" t="t" r="r" b="b"/>
                <a:pathLst>
                  <a:path w="895" h="3572" extrusionOk="0">
                    <a:moveTo>
                      <a:pt x="87" y="1"/>
                    </a:moveTo>
                    <a:cubicBezTo>
                      <a:pt x="44" y="1"/>
                      <a:pt x="1" y="31"/>
                      <a:pt x="1" y="93"/>
                    </a:cubicBezTo>
                    <a:cubicBezTo>
                      <a:pt x="25" y="1253"/>
                      <a:pt x="248" y="2414"/>
                      <a:pt x="692" y="3500"/>
                    </a:cubicBezTo>
                    <a:cubicBezTo>
                      <a:pt x="712" y="3550"/>
                      <a:pt x="752" y="3572"/>
                      <a:pt x="789" y="3572"/>
                    </a:cubicBezTo>
                    <a:cubicBezTo>
                      <a:pt x="845" y="3572"/>
                      <a:pt x="894" y="3524"/>
                      <a:pt x="865" y="3451"/>
                    </a:cubicBezTo>
                    <a:cubicBezTo>
                      <a:pt x="445" y="2389"/>
                      <a:pt x="198" y="1253"/>
                      <a:pt x="174" y="93"/>
                    </a:cubicBezTo>
                    <a:cubicBezTo>
                      <a:pt x="174" y="31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46"/>
              <p:cNvSpPr/>
              <p:nvPr/>
            </p:nvSpPr>
            <p:spPr>
              <a:xfrm>
                <a:off x="760025" y="2726550"/>
                <a:ext cx="30525" cy="916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665" extrusionOk="0">
                    <a:moveTo>
                      <a:pt x="131" y="0"/>
                    </a:moveTo>
                    <a:cubicBezTo>
                      <a:pt x="64" y="0"/>
                      <a:pt x="1" y="70"/>
                      <a:pt x="36" y="140"/>
                    </a:cubicBezTo>
                    <a:cubicBezTo>
                      <a:pt x="727" y="1152"/>
                      <a:pt x="1048" y="2362"/>
                      <a:pt x="974" y="3572"/>
                    </a:cubicBezTo>
                    <a:cubicBezTo>
                      <a:pt x="974" y="3633"/>
                      <a:pt x="1017" y="3664"/>
                      <a:pt x="1060" y="3664"/>
                    </a:cubicBezTo>
                    <a:cubicBezTo>
                      <a:pt x="1103" y="3664"/>
                      <a:pt x="1147" y="3633"/>
                      <a:pt x="1147" y="3572"/>
                    </a:cubicBezTo>
                    <a:cubicBezTo>
                      <a:pt x="1221" y="2337"/>
                      <a:pt x="900" y="1078"/>
                      <a:pt x="208" y="41"/>
                    </a:cubicBezTo>
                    <a:cubicBezTo>
                      <a:pt x="187" y="12"/>
                      <a:pt x="159" y="0"/>
                      <a:pt x="131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6"/>
              <p:cNvSpPr/>
              <p:nvPr/>
            </p:nvSpPr>
            <p:spPr>
              <a:xfrm>
                <a:off x="583750" y="2744300"/>
                <a:ext cx="12125" cy="91775"/>
              </a:xfrm>
              <a:custGeom>
                <a:avLst/>
                <a:gdLst/>
                <a:ahLst/>
                <a:cxnLst/>
                <a:rect l="l" t="t" r="r" b="b"/>
                <a:pathLst>
                  <a:path w="485" h="3671" extrusionOk="0">
                    <a:moveTo>
                      <a:pt x="377" y="0"/>
                    </a:moveTo>
                    <a:cubicBezTo>
                      <a:pt x="341" y="0"/>
                      <a:pt x="307" y="22"/>
                      <a:pt x="297" y="72"/>
                    </a:cubicBezTo>
                    <a:cubicBezTo>
                      <a:pt x="50" y="1207"/>
                      <a:pt x="1" y="2392"/>
                      <a:pt x="149" y="3577"/>
                    </a:cubicBezTo>
                    <a:cubicBezTo>
                      <a:pt x="149" y="3639"/>
                      <a:pt x="198" y="3670"/>
                      <a:pt x="248" y="3670"/>
                    </a:cubicBezTo>
                    <a:cubicBezTo>
                      <a:pt x="297" y="3670"/>
                      <a:pt x="346" y="3639"/>
                      <a:pt x="346" y="3577"/>
                    </a:cubicBezTo>
                    <a:cubicBezTo>
                      <a:pt x="174" y="2417"/>
                      <a:pt x="223" y="1257"/>
                      <a:pt x="470" y="121"/>
                    </a:cubicBezTo>
                    <a:cubicBezTo>
                      <a:pt x="485" y="47"/>
                      <a:pt x="429" y="0"/>
                      <a:pt x="37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6"/>
              <p:cNvSpPr/>
              <p:nvPr/>
            </p:nvSpPr>
            <p:spPr>
              <a:xfrm>
                <a:off x="750775" y="2825900"/>
                <a:ext cx="14475" cy="7882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3153" extrusionOk="0">
                    <a:moveTo>
                      <a:pt x="142" y="1"/>
                    </a:moveTo>
                    <a:cubicBezTo>
                      <a:pt x="76" y="1"/>
                      <a:pt x="0" y="71"/>
                      <a:pt x="35" y="141"/>
                    </a:cubicBezTo>
                    <a:cubicBezTo>
                      <a:pt x="233" y="560"/>
                      <a:pt x="331" y="1054"/>
                      <a:pt x="331" y="1523"/>
                    </a:cubicBezTo>
                    <a:cubicBezTo>
                      <a:pt x="381" y="2042"/>
                      <a:pt x="381" y="2560"/>
                      <a:pt x="381" y="3079"/>
                    </a:cubicBezTo>
                    <a:cubicBezTo>
                      <a:pt x="381" y="3128"/>
                      <a:pt x="424" y="3153"/>
                      <a:pt x="467" y="3153"/>
                    </a:cubicBezTo>
                    <a:cubicBezTo>
                      <a:pt x="510" y="3153"/>
                      <a:pt x="554" y="3128"/>
                      <a:pt x="554" y="3079"/>
                    </a:cubicBezTo>
                    <a:cubicBezTo>
                      <a:pt x="578" y="2511"/>
                      <a:pt x="554" y="1968"/>
                      <a:pt x="504" y="1424"/>
                    </a:cubicBezTo>
                    <a:cubicBezTo>
                      <a:pt x="504" y="931"/>
                      <a:pt x="406" y="486"/>
                      <a:pt x="208" y="42"/>
                    </a:cubicBezTo>
                    <a:cubicBezTo>
                      <a:pt x="194" y="13"/>
                      <a:pt x="169" y="1"/>
                      <a:pt x="14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6"/>
              <p:cNvSpPr/>
              <p:nvPr/>
            </p:nvSpPr>
            <p:spPr>
              <a:xfrm>
                <a:off x="812000" y="2798600"/>
                <a:ext cx="49050" cy="59100"/>
              </a:xfrm>
              <a:custGeom>
                <a:avLst/>
                <a:gdLst/>
                <a:ahLst/>
                <a:cxnLst/>
                <a:rect l="l" t="t" r="r" b="b"/>
                <a:pathLst>
                  <a:path w="1962" h="2364" extrusionOk="0">
                    <a:moveTo>
                      <a:pt x="106" y="1"/>
                    </a:moveTo>
                    <a:cubicBezTo>
                      <a:pt x="51" y="1"/>
                      <a:pt x="1" y="48"/>
                      <a:pt x="30" y="122"/>
                    </a:cubicBezTo>
                    <a:cubicBezTo>
                      <a:pt x="401" y="1010"/>
                      <a:pt x="1018" y="1776"/>
                      <a:pt x="1783" y="2344"/>
                    </a:cubicBezTo>
                    <a:cubicBezTo>
                      <a:pt x="1802" y="2358"/>
                      <a:pt x="1821" y="2364"/>
                      <a:pt x="1839" y="2364"/>
                    </a:cubicBezTo>
                    <a:cubicBezTo>
                      <a:pt x="1913" y="2364"/>
                      <a:pt x="1962" y="2255"/>
                      <a:pt x="1882" y="2196"/>
                    </a:cubicBezTo>
                    <a:cubicBezTo>
                      <a:pt x="1141" y="1652"/>
                      <a:pt x="574" y="912"/>
                      <a:pt x="203" y="72"/>
                    </a:cubicBezTo>
                    <a:cubicBezTo>
                      <a:pt x="183" y="22"/>
                      <a:pt x="143" y="1"/>
                      <a:pt x="106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6"/>
              <p:cNvSpPr/>
              <p:nvPr/>
            </p:nvSpPr>
            <p:spPr>
              <a:xfrm>
                <a:off x="647575" y="2835025"/>
                <a:ext cx="9650" cy="72725"/>
              </a:xfrm>
              <a:custGeom>
                <a:avLst/>
                <a:gdLst/>
                <a:ahLst/>
                <a:cxnLst/>
                <a:rect l="l" t="t" r="r" b="b"/>
                <a:pathLst>
                  <a:path w="386" h="2909" extrusionOk="0">
                    <a:moveTo>
                      <a:pt x="109" y="0"/>
                    </a:moveTo>
                    <a:cubicBezTo>
                      <a:pt x="56" y="0"/>
                      <a:pt x="1" y="48"/>
                      <a:pt x="15" y="121"/>
                    </a:cubicBezTo>
                    <a:cubicBezTo>
                      <a:pt x="213" y="1010"/>
                      <a:pt x="213" y="1899"/>
                      <a:pt x="15" y="2788"/>
                    </a:cubicBezTo>
                    <a:cubicBezTo>
                      <a:pt x="1" y="2861"/>
                      <a:pt x="56" y="2909"/>
                      <a:pt x="109" y="2909"/>
                    </a:cubicBezTo>
                    <a:cubicBezTo>
                      <a:pt x="144" y="2909"/>
                      <a:pt x="178" y="2887"/>
                      <a:pt x="188" y="2837"/>
                    </a:cubicBezTo>
                    <a:cubicBezTo>
                      <a:pt x="386" y="1924"/>
                      <a:pt x="386" y="985"/>
                      <a:pt x="188" y="72"/>
                    </a:cubicBezTo>
                    <a:cubicBezTo>
                      <a:pt x="178" y="22"/>
                      <a:pt x="144" y="0"/>
                      <a:pt x="10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6"/>
              <p:cNvSpPr/>
              <p:nvPr/>
            </p:nvSpPr>
            <p:spPr>
              <a:xfrm>
                <a:off x="556600" y="2827000"/>
                <a:ext cx="14600" cy="7017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2807" extrusionOk="0">
                    <a:moveTo>
                      <a:pt x="470" y="0"/>
                    </a:moveTo>
                    <a:cubicBezTo>
                      <a:pt x="431" y="0"/>
                      <a:pt x="391" y="22"/>
                      <a:pt x="371" y="72"/>
                    </a:cubicBezTo>
                    <a:cubicBezTo>
                      <a:pt x="149" y="936"/>
                      <a:pt x="25" y="1825"/>
                      <a:pt x="1" y="2714"/>
                    </a:cubicBezTo>
                    <a:cubicBezTo>
                      <a:pt x="1" y="2775"/>
                      <a:pt x="44" y="2806"/>
                      <a:pt x="87" y="2806"/>
                    </a:cubicBezTo>
                    <a:cubicBezTo>
                      <a:pt x="130" y="2806"/>
                      <a:pt x="173" y="2775"/>
                      <a:pt x="173" y="2714"/>
                    </a:cubicBezTo>
                    <a:cubicBezTo>
                      <a:pt x="198" y="1850"/>
                      <a:pt x="321" y="961"/>
                      <a:pt x="568" y="121"/>
                    </a:cubicBezTo>
                    <a:cubicBezTo>
                      <a:pt x="583" y="48"/>
                      <a:pt x="528" y="0"/>
                      <a:pt x="47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6"/>
              <p:cNvSpPr/>
              <p:nvPr/>
            </p:nvSpPr>
            <p:spPr>
              <a:xfrm>
                <a:off x="470000" y="2808300"/>
                <a:ext cx="49975" cy="6787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2715" extrusionOk="0">
                    <a:moveTo>
                      <a:pt x="1878" y="1"/>
                    </a:moveTo>
                    <a:cubicBezTo>
                      <a:pt x="1841" y="1"/>
                      <a:pt x="1805" y="17"/>
                      <a:pt x="1786" y="55"/>
                    </a:cubicBezTo>
                    <a:cubicBezTo>
                      <a:pt x="1489" y="1042"/>
                      <a:pt x="897" y="1906"/>
                      <a:pt x="82" y="2524"/>
                    </a:cubicBezTo>
                    <a:cubicBezTo>
                      <a:pt x="0" y="2585"/>
                      <a:pt x="54" y="2714"/>
                      <a:pt x="131" y="2714"/>
                    </a:cubicBezTo>
                    <a:cubicBezTo>
                      <a:pt x="147" y="2714"/>
                      <a:pt x="164" y="2709"/>
                      <a:pt x="181" y="2696"/>
                    </a:cubicBezTo>
                    <a:cubicBezTo>
                      <a:pt x="1020" y="2030"/>
                      <a:pt x="1662" y="1141"/>
                      <a:pt x="1983" y="104"/>
                    </a:cubicBezTo>
                    <a:cubicBezTo>
                      <a:pt x="1998" y="43"/>
                      <a:pt x="1938" y="1"/>
                      <a:pt x="187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6" name="Audio Recording Nov 7, 2021 at 12:07:57 AM" descr="Audio Recording Nov 7, 2021 at 12:07:57 AM">
            <a:hlinkClick r:id="" action="ppaction://media"/>
            <a:extLst>
              <a:ext uri="{FF2B5EF4-FFF2-40B4-BE49-F238E27FC236}">
                <a16:creationId xmlns:a16="http://schemas.microsoft.com/office/drawing/2014/main" id="{D6AD5767-0420-9441-BD83-5704CF59FCA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04846" y="414400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2" name="Google Shape;1582;p47"/>
          <p:cNvGrpSpPr/>
          <p:nvPr/>
        </p:nvGrpSpPr>
        <p:grpSpPr>
          <a:xfrm>
            <a:off x="534080" y="686599"/>
            <a:ext cx="8075838" cy="2649752"/>
            <a:chOff x="534080" y="686599"/>
            <a:chExt cx="8075838" cy="2649752"/>
          </a:xfrm>
        </p:grpSpPr>
        <p:sp>
          <p:nvSpPr>
            <p:cNvPr id="1583" name="Google Shape;1583;p47"/>
            <p:cNvSpPr/>
            <p:nvPr/>
          </p:nvSpPr>
          <p:spPr>
            <a:xfrm rot="-4954063">
              <a:off x="2988878" y="2500752"/>
              <a:ext cx="303754" cy="1212971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84" name="Google Shape;1584;p47"/>
            <p:cNvGrpSpPr/>
            <p:nvPr/>
          </p:nvGrpSpPr>
          <p:grpSpPr>
            <a:xfrm flipH="1">
              <a:off x="534080" y="686599"/>
              <a:ext cx="8075838" cy="2284799"/>
              <a:chOff x="-408870" y="693874"/>
              <a:chExt cx="8075838" cy="2284799"/>
            </a:xfrm>
          </p:grpSpPr>
          <p:sp>
            <p:nvSpPr>
              <p:cNvPr id="1585" name="Google Shape;1585;p47"/>
              <p:cNvSpPr/>
              <p:nvPr/>
            </p:nvSpPr>
            <p:spPr>
              <a:xfrm rot="4954045" flipH="1">
                <a:off x="870724" y="699614"/>
                <a:ext cx="828513" cy="3308354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86" name="Google Shape;1586;p47"/>
              <p:cNvGrpSpPr/>
              <p:nvPr/>
            </p:nvGrpSpPr>
            <p:grpSpPr>
              <a:xfrm rot="10800000" flipH="1">
                <a:off x="2029250" y="693874"/>
                <a:ext cx="5637718" cy="1969679"/>
                <a:chOff x="-2099670" y="1414514"/>
                <a:chExt cx="4689501" cy="1638396"/>
              </a:xfrm>
            </p:grpSpPr>
            <p:sp>
              <p:nvSpPr>
                <p:cNvPr id="1587" name="Google Shape;1587;p47"/>
                <p:cNvSpPr/>
                <p:nvPr/>
              </p:nvSpPr>
              <p:spPr>
                <a:xfrm rot="5846029">
                  <a:off x="576596" y="755316"/>
                  <a:ext cx="770017" cy="3074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8" name="Google Shape;1588;p47"/>
                <p:cNvSpPr/>
                <p:nvPr/>
              </p:nvSpPr>
              <p:spPr>
                <a:xfrm rot="5845884">
                  <a:off x="-1590730" y="2146453"/>
                  <a:ext cx="329521" cy="1315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9" name="Google Shape;1589;p47"/>
                <p:cNvSpPr/>
                <p:nvPr/>
              </p:nvSpPr>
              <p:spPr>
                <a:xfrm rot="4954116" flipH="1">
                  <a:off x="1751371" y="1005123"/>
                  <a:ext cx="329521" cy="1315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14" h="57152" extrusionOk="0">
                      <a:moveTo>
                        <a:pt x="4727" y="1"/>
                      </a:moveTo>
                      <a:cubicBezTo>
                        <a:pt x="2389" y="1"/>
                        <a:pt x="1" y="5098"/>
                        <a:pt x="193" y="11087"/>
                      </a:cubicBezTo>
                      <a:cubicBezTo>
                        <a:pt x="504" y="19571"/>
                        <a:pt x="3851" y="24552"/>
                        <a:pt x="2450" y="31789"/>
                      </a:cubicBezTo>
                      <a:cubicBezTo>
                        <a:pt x="1049" y="39027"/>
                        <a:pt x="1244" y="39339"/>
                        <a:pt x="4551" y="43191"/>
                      </a:cubicBezTo>
                      <a:cubicBezTo>
                        <a:pt x="7898" y="47044"/>
                        <a:pt x="6847" y="52453"/>
                        <a:pt x="7470" y="53659"/>
                      </a:cubicBezTo>
                      <a:cubicBezTo>
                        <a:pt x="8735" y="56119"/>
                        <a:pt x="9778" y="57151"/>
                        <a:pt x="10626" y="57151"/>
                      </a:cubicBezTo>
                      <a:cubicBezTo>
                        <a:pt x="14061" y="57151"/>
                        <a:pt x="14314" y="40244"/>
                        <a:pt x="13190" y="32568"/>
                      </a:cubicBezTo>
                      <a:cubicBezTo>
                        <a:pt x="11750" y="22995"/>
                        <a:pt x="8832" y="25991"/>
                        <a:pt x="9727" y="18325"/>
                      </a:cubicBezTo>
                      <a:cubicBezTo>
                        <a:pt x="10661" y="10698"/>
                        <a:pt x="9999" y="9998"/>
                        <a:pt x="7431" y="2954"/>
                      </a:cubicBezTo>
                      <a:cubicBezTo>
                        <a:pt x="6665" y="884"/>
                        <a:pt x="5700" y="1"/>
                        <a:pt x="47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590" name="Google Shape;1590;p47"/>
          <p:cNvSpPr txBox="1">
            <a:spLocks noGrp="1"/>
          </p:cNvSpPr>
          <p:nvPr>
            <p:ph type="title"/>
          </p:nvPr>
        </p:nvSpPr>
        <p:spPr>
          <a:xfrm>
            <a:off x="2597400" y="1138675"/>
            <a:ext cx="3949200" cy="21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/>
              <a:t>they</a:t>
            </a:r>
            <a:endParaRPr sz="12000" dirty="0"/>
          </a:p>
        </p:txBody>
      </p:sp>
      <p:grpSp>
        <p:nvGrpSpPr>
          <p:cNvPr id="1591" name="Google Shape;1591;p47"/>
          <p:cNvGrpSpPr/>
          <p:nvPr/>
        </p:nvGrpSpPr>
        <p:grpSpPr>
          <a:xfrm flipH="1">
            <a:off x="2937927" y="3776312"/>
            <a:ext cx="1575959" cy="1384478"/>
            <a:chOff x="8579401" y="4612750"/>
            <a:chExt cx="619432" cy="544192"/>
          </a:xfrm>
        </p:grpSpPr>
        <p:sp>
          <p:nvSpPr>
            <p:cNvPr id="1592" name="Google Shape;1592;p47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7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4" name="Google Shape;1594;p47"/>
          <p:cNvGrpSpPr/>
          <p:nvPr/>
        </p:nvGrpSpPr>
        <p:grpSpPr>
          <a:xfrm>
            <a:off x="3821469" y="3982970"/>
            <a:ext cx="2308385" cy="1177970"/>
            <a:chOff x="8059283" y="4525012"/>
            <a:chExt cx="1139550" cy="635847"/>
          </a:xfrm>
        </p:grpSpPr>
        <p:grpSp>
          <p:nvGrpSpPr>
            <p:cNvPr id="1595" name="Google Shape;1595;p47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1596" name="Google Shape;1596;p47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47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8" name="Google Shape;1598;p47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7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Audio Recording Nov 7, 2021 at 12:08:22 AM" descr="Audio Recording Nov 7, 2021 at 12:08:22 AM">
            <a:hlinkClick r:id="" action="ppaction://media"/>
            <a:extLst>
              <a:ext uri="{FF2B5EF4-FFF2-40B4-BE49-F238E27FC236}">
                <a16:creationId xmlns:a16="http://schemas.microsoft.com/office/drawing/2014/main" id="{023E420C-E7AE-E14E-86A0-1AF0C07BCB0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03534" y="4165555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" name="Google Shape;1892;p51"/>
          <p:cNvSpPr/>
          <p:nvPr/>
        </p:nvSpPr>
        <p:spPr>
          <a:xfrm>
            <a:off x="2044838" y="4799674"/>
            <a:ext cx="3280200" cy="431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5" name="Google Shape;1895;p51"/>
          <p:cNvSpPr txBox="1">
            <a:spLocks noGrp="1"/>
          </p:cNvSpPr>
          <p:nvPr>
            <p:ph type="title" idx="2"/>
          </p:nvPr>
        </p:nvSpPr>
        <p:spPr>
          <a:xfrm>
            <a:off x="3684938" y="2019416"/>
            <a:ext cx="3560883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went</a:t>
            </a:r>
            <a:endParaRPr dirty="0"/>
          </a:p>
        </p:txBody>
      </p:sp>
      <p:grpSp>
        <p:nvGrpSpPr>
          <p:cNvPr id="1896" name="Google Shape;1896;p51"/>
          <p:cNvGrpSpPr/>
          <p:nvPr/>
        </p:nvGrpSpPr>
        <p:grpSpPr>
          <a:xfrm>
            <a:off x="2295848" y="3986165"/>
            <a:ext cx="2694756" cy="1364913"/>
            <a:chOff x="2295848" y="3986165"/>
            <a:chExt cx="2694756" cy="1364913"/>
          </a:xfrm>
        </p:grpSpPr>
        <p:sp>
          <p:nvSpPr>
            <p:cNvPr id="1897" name="Google Shape;1897;p51"/>
            <p:cNvSpPr/>
            <p:nvPr/>
          </p:nvSpPr>
          <p:spPr>
            <a:xfrm rot="626319">
              <a:off x="3333706" y="4556327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1" y="25"/>
                    <a:pt x="1" y="198"/>
                    <a:pt x="124" y="223"/>
                  </a:cubicBezTo>
                  <a:cubicBezTo>
                    <a:pt x="248" y="198"/>
                    <a:pt x="248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51"/>
            <p:cNvSpPr/>
            <p:nvPr/>
          </p:nvSpPr>
          <p:spPr>
            <a:xfrm rot="626319">
              <a:off x="3304446" y="4556537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48" y="0"/>
                  </a:moveTo>
                  <a:cubicBezTo>
                    <a:pt x="0" y="25"/>
                    <a:pt x="0" y="222"/>
                    <a:pt x="148" y="247"/>
                  </a:cubicBezTo>
                  <a:cubicBezTo>
                    <a:pt x="272" y="222"/>
                    <a:pt x="272" y="25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51"/>
            <p:cNvSpPr/>
            <p:nvPr/>
          </p:nvSpPr>
          <p:spPr>
            <a:xfrm rot="626319">
              <a:off x="3306503" y="4600979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0" y="26"/>
                    <a:pt x="0" y="223"/>
                    <a:pt x="124" y="248"/>
                  </a:cubicBezTo>
                  <a:cubicBezTo>
                    <a:pt x="247" y="223"/>
                    <a:pt x="247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51"/>
            <p:cNvSpPr/>
            <p:nvPr/>
          </p:nvSpPr>
          <p:spPr>
            <a:xfrm rot="626319">
              <a:off x="3287264" y="4637013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148" y="0"/>
                  </a:moveTo>
                  <a:cubicBezTo>
                    <a:pt x="0" y="0"/>
                    <a:pt x="0" y="247"/>
                    <a:pt x="148" y="247"/>
                  </a:cubicBezTo>
                  <a:cubicBezTo>
                    <a:pt x="296" y="247"/>
                    <a:pt x="296" y="0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51"/>
            <p:cNvSpPr/>
            <p:nvPr/>
          </p:nvSpPr>
          <p:spPr>
            <a:xfrm rot="626319">
              <a:off x="2515860" y="4822709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1" y="26"/>
                    <a:pt x="1" y="223"/>
                    <a:pt x="124" y="248"/>
                  </a:cubicBezTo>
                  <a:cubicBezTo>
                    <a:pt x="248" y="223"/>
                    <a:pt x="248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51"/>
            <p:cNvSpPr/>
            <p:nvPr/>
          </p:nvSpPr>
          <p:spPr>
            <a:xfrm rot="626319">
              <a:off x="2574192" y="4855507"/>
              <a:ext cx="7003" cy="10866"/>
            </a:xfrm>
            <a:custGeom>
              <a:avLst/>
              <a:gdLst/>
              <a:ahLst/>
              <a:cxnLst/>
              <a:rect l="l" t="t" r="r" b="b"/>
              <a:pathLst>
                <a:path w="223" h="346" extrusionOk="0">
                  <a:moveTo>
                    <a:pt x="75" y="0"/>
                  </a:moveTo>
                  <a:cubicBezTo>
                    <a:pt x="50" y="25"/>
                    <a:pt x="50" y="25"/>
                    <a:pt x="25" y="50"/>
                  </a:cubicBezTo>
                  <a:lnTo>
                    <a:pt x="0" y="74"/>
                  </a:lnTo>
                  <a:cubicBezTo>
                    <a:pt x="0" y="74"/>
                    <a:pt x="0" y="99"/>
                    <a:pt x="0" y="124"/>
                  </a:cubicBezTo>
                  <a:lnTo>
                    <a:pt x="0" y="222"/>
                  </a:lnTo>
                  <a:cubicBezTo>
                    <a:pt x="0" y="247"/>
                    <a:pt x="0" y="247"/>
                    <a:pt x="0" y="272"/>
                  </a:cubicBezTo>
                  <a:cubicBezTo>
                    <a:pt x="0" y="296"/>
                    <a:pt x="25" y="296"/>
                    <a:pt x="25" y="321"/>
                  </a:cubicBezTo>
                  <a:cubicBezTo>
                    <a:pt x="50" y="321"/>
                    <a:pt x="50" y="321"/>
                    <a:pt x="75" y="346"/>
                  </a:cubicBezTo>
                  <a:lnTo>
                    <a:pt x="149" y="346"/>
                  </a:lnTo>
                  <a:cubicBezTo>
                    <a:pt x="173" y="321"/>
                    <a:pt x="173" y="321"/>
                    <a:pt x="198" y="296"/>
                  </a:cubicBezTo>
                  <a:lnTo>
                    <a:pt x="223" y="272"/>
                  </a:lnTo>
                  <a:cubicBezTo>
                    <a:pt x="223" y="272"/>
                    <a:pt x="223" y="247"/>
                    <a:pt x="223" y="222"/>
                  </a:cubicBezTo>
                  <a:lnTo>
                    <a:pt x="223" y="124"/>
                  </a:lnTo>
                  <a:cubicBezTo>
                    <a:pt x="223" y="99"/>
                    <a:pt x="223" y="74"/>
                    <a:pt x="223" y="74"/>
                  </a:cubicBezTo>
                  <a:cubicBezTo>
                    <a:pt x="198" y="50"/>
                    <a:pt x="198" y="50"/>
                    <a:pt x="198" y="25"/>
                  </a:cubicBezTo>
                  <a:cubicBezTo>
                    <a:pt x="173" y="25"/>
                    <a:pt x="173" y="25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51"/>
            <p:cNvSpPr/>
            <p:nvPr/>
          </p:nvSpPr>
          <p:spPr>
            <a:xfrm rot="626319">
              <a:off x="2544079" y="4849352"/>
              <a:ext cx="9359" cy="7788"/>
            </a:xfrm>
            <a:custGeom>
              <a:avLst/>
              <a:gdLst/>
              <a:ahLst/>
              <a:cxnLst/>
              <a:rect l="l" t="t" r="r" b="b"/>
              <a:pathLst>
                <a:path w="298" h="248" extrusionOk="0">
                  <a:moveTo>
                    <a:pt x="149" y="0"/>
                  </a:moveTo>
                  <a:cubicBezTo>
                    <a:pt x="1" y="0"/>
                    <a:pt x="1" y="247"/>
                    <a:pt x="149" y="247"/>
                  </a:cubicBezTo>
                  <a:cubicBezTo>
                    <a:pt x="297" y="247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51"/>
            <p:cNvSpPr/>
            <p:nvPr/>
          </p:nvSpPr>
          <p:spPr>
            <a:xfrm rot="626319">
              <a:off x="2592697" y="4883632"/>
              <a:ext cx="10112" cy="10897"/>
            </a:xfrm>
            <a:custGeom>
              <a:avLst/>
              <a:gdLst/>
              <a:ahLst/>
              <a:cxnLst/>
              <a:rect l="l" t="t" r="r" b="b"/>
              <a:pathLst>
                <a:path w="322" h="347" extrusionOk="0">
                  <a:moveTo>
                    <a:pt x="173" y="1"/>
                  </a:moveTo>
                  <a:cubicBezTo>
                    <a:pt x="173" y="1"/>
                    <a:pt x="148" y="25"/>
                    <a:pt x="124" y="25"/>
                  </a:cubicBezTo>
                  <a:lnTo>
                    <a:pt x="25" y="149"/>
                  </a:lnTo>
                  <a:cubicBezTo>
                    <a:pt x="0" y="149"/>
                    <a:pt x="0" y="149"/>
                    <a:pt x="0" y="173"/>
                  </a:cubicBezTo>
                  <a:cubicBezTo>
                    <a:pt x="0" y="198"/>
                    <a:pt x="0" y="198"/>
                    <a:pt x="0" y="223"/>
                  </a:cubicBezTo>
                  <a:cubicBezTo>
                    <a:pt x="0" y="223"/>
                    <a:pt x="0" y="247"/>
                    <a:pt x="0" y="272"/>
                  </a:cubicBezTo>
                  <a:cubicBezTo>
                    <a:pt x="0" y="272"/>
                    <a:pt x="0" y="297"/>
                    <a:pt x="25" y="297"/>
                  </a:cubicBezTo>
                  <a:lnTo>
                    <a:pt x="49" y="321"/>
                  </a:lnTo>
                  <a:cubicBezTo>
                    <a:pt x="74" y="321"/>
                    <a:pt x="74" y="321"/>
                    <a:pt x="99" y="346"/>
                  </a:cubicBezTo>
                  <a:lnTo>
                    <a:pt x="148" y="346"/>
                  </a:lnTo>
                  <a:cubicBezTo>
                    <a:pt x="148" y="321"/>
                    <a:pt x="173" y="321"/>
                    <a:pt x="198" y="297"/>
                  </a:cubicBezTo>
                  <a:lnTo>
                    <a:pt x="198" y="321"/>
                  </a:lnTo>
                  <a:lnTo>
                    <a:pt x="296" y="198"/>
                  </a:lnTo>
                  <a:cubicBezTo>
                    <a:pt x="296" y="198"/>
                    <a:pt x="321" y="173"/>
                    <a:pt x="321" y="173"/>
                  </a:cubicBezTo>
                  <a:cubicBezTo>
                    <a:pt x="321" y="149"/>
                    <a:pt x="321" y="124"/>
                    <a:pt x="321" y="124"/>
                  </a:cubicBezTo>
                  <a:cubicBezTo>
                    <a:pt x="321" y="99"/>
                    <a:pt x="321" y="75"/>
                    <a:pt x="321" y="75"/>
                  </a:cubicBezTo>
                  <a:cubicBezTo>
                    <a:pt x="321" y="50"/>
                    <a:pt x="296" y="50"/>
                    <a:pt x="296" y="25"/>
                  </a:cubicBezTo>
                  <a:lnTo>
                    <a:pt x="272" y="25"/>
                  </a:lnTo>
                  <a:cubicBezTo>
                    <a:pt x="247" y="1"/>
                    <a:pt x="247" y="1"/>
                    <a:pt x="22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51"/>
            <p:cNvSpPr/>
            <p:nvPr/>
          </p:nvSpPr>
          <p:spPr>
            <a:xfrm rot="626319">
              <a:off x="2609064" y="4873399"/>
              <a:ext cx="10112" cy="7600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7" y="1"/>
                  </a:moveTo>
                  <a:cubicBezTo>
                    <a:pt x="81" y="1"/>
                    <a:pt x="75" y="7"/>
                    <a:pt x="75" y="20"/>
                  </a:cubicBezTo>
                  <a:cubicBezTo>
                    <a:pt x="50" y="20"/>
                    <a:pt x="25" y="20"/>
                    <a:pt x="25" y="44"/>
                  </a:cubicBezTo>
                  <a:cubicBezTo>
                    <a:pt x="1" y="44"/>
                    <a:pt x="1" y="69"/>
                    <a:pt x="1" y="69"/>
                  </a:cubicBezTo>
                  <a:cubicBezTo>
                    <a:pt x="1" y="94"/>
                    <a:pt x="1" y="94"/>
                    <a:pt x="1" y="118"/>
                  </a:cubicBezTo>
                  <a:lnTo>
                    <a:pt x="1" y="143"/>
                  </a:lnTo>
                  <a:cubicBezTo>
                    <a:pt x="1" y="168"/>
                    <a:pt x="25" y="192"/>
                    <a:pt x="25" y="192"/>
                  </a:cubicBezTo>
                  <a:lnTo>
                    <a:pt x="50" y="217"/>
                  </a:lnTo>
                  <a:lnTo>
                    <a:pt x="124" y="217"/>
                  </a:lnTo>
                  <a:lnTo>
                    <a:pt x="124" y="242"/>
                  </a:lnTo>
                  <a:lnTo>
                    <a:pt x="272" y="242"/>
                  </a:lnTo>
                  <a:cubicBezTo>
                    <a:pt x="272" y="217"/>
                    <a:pt x="297" y="217"/>
                    <a:pt x="297" y="217"/>
                  </a:cubicBezTo>
                  <a:cubicBezTo>
                    <a:pt x="321" y="192"/>
                    <a:pt x="321" y="192"/>
                    <a:pt x="321" y="168"/>
                  </a:cubicBezTo>
                  <a:cubicBezTo>
                    <a:pt x="321" y="168"/>
                    <a:pt x="321" y="143"/>
                    <a:pt x="321" y="118"/>
                  </a:cubicBezTo>
                  <a:lnTo>
                    <a:pt x="321" y="94"/>
                  </a:lnTo>
                  <a:cubicBezTo>
                    <a:pt x="321" y="69"/>
                    <a:pt x="321" y="69"/>
                    <a:pt x="297" y="44"/>
                  </a:cubicBezTo>
                  <a:lnTo>
                    <a:pt x="272" y="20"/>
                  </a:lnTo>
                  <a:lnTo>
                    <a:pt x="99" y="20"/>
                  </a:lnTo>
                  <a:cubicBezTo>
                    <a:pt x="99" y="7"/>
                    <a:pt x="93" y="1"/>
                    <a:pt x="8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51"/>
            <p:cNvSpPr/>
            <p:nvPr/>
          </p:nvSpPr>
          <p:spPr>
            <a:xfrm rot="626319">
              <a:off x="2660138" y="4891564"/>
              <a:ext cx="10866" cy="7600"/>
            </a:xfrm>
            <a:custGeom>
              <a:avLst/>
              <a:gdLst/>
              <a:ahLst/>
              <a:cxnLst/>
              <a:rect l="l" t="t" r="r" b="b"/>
              <a:pathLst>
                <a:path w="346" h="242" extrusionOk="0">
                  <a:moveTo>
                    <a:pt x="256" y="1"/>
                  </a:moveTo>
                  <a:cubicBezTo>
                    <a:pt x="247" y="1"/>
                    <a:pt x="235" y="7"/>
                    <a:pt x="222" y="19"/>
                  </a:cubicBezTo>
                  <a:lnTo>
                    <a:pt x="74" y="19"/>
                  </a:lnTo>
                  <a:lnTo>
                    <a:pt x="25" y="44"/>
                  </a:lnTo>
                  <a:cubicBezTo>
                    <a:pt x="25" y="44"/>
                    <a:pt x="25" y="68"/>
                    <a:pt x="0" y="68"/>
                  </a:cubicBezTo>
                  <a:cubicBezTo>
                    <a:pt x="0" y="93"/>
                    <a:pt x="0" y="93"/>
                    <a:pt x="0" y="118"/>
                  </a:cubicBezTo>
                  <a:lnTo>
                    <a:pt x="0" y="143"/>
                  </a:lnTo>
                  <a:cubicBezTo>
                    <a:pt x="25" y="167"/>
                    <a:pt x="25" y="192"/>
                    <a:pt x="25" y="192"/>
                  </a:cubicBezTo>
                  <a:lnTo>
                    <a:pt x="74" y="217"/>
                  </a:lnTo>
                  <a:cubicBezTo>
                    <a:pt x="74" y="217"/>
                    <a:pt x="99" y="241"/>
                    <a:pt x="123" y="241"/>
                  </a:cubicBezTo>
                  <a:lnTo>
                    <a:pt x="123" y="217"/>
                  </a:lnTo>
                  <a:lnTo>
                    <a:pt x="272" y="217"/>
                  </a:lnTo>
                  <a:cubicBezTo>
                    <a:pt x="296" y="217"/>
                    <a:pt x="321" y="192"/>
                    <a:pt x="346" y="167"/>
                  </a:cubicBezTo>
                  <a:cubicBezTo>
                    <a:pt x="346" y="143"/>
                    <a:pt x="346" y="118"/>
                    <a:pt x="346" y="118"/>
                  </a:cubicBezTo>
                  <a:lnTo>
                    <a:pt x="346" y="93"/>
                  </a:lnTo>
                  <a:cubicBezTo>
                    <a:pt x="321" y="68"/>
                    <a:pt x="321" y="44"/>
                    <a:pt x="296" y="19"/>
                  </a:cubicBezTo>
                  <a:lnTo>
                    <a:pt x="272" y="19"/>
                  </a:lnTo>
                  <a:cubicBezTo>
                    <a:pt x="272" y="7"/>
                    <a:pt x="265" y="1"/>
                    <a:pt x="2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51"/>
            <p:cNvSpPr/>
            <p:nvPr/>
          </p:nvSpPr>
          <p:spPr>
            <a:xfrm rot="626319">
              <a:off x="2640981" y="4900497"/>
              <a:ext cx="7035" cy="8762"/>
            </a:xfrm>
            <a:custGeom>
              <a:avLst/>
              <a:gdLst/>
              <a:ahLst/>
              <a:cxnLst/>
              <a:rect l="l" t="t" r="r" b="b"/>
              <a:pathLst>
                <a:path w="224" h="279" extrusionOk="0">
                  <a:moveTo>
                    <a:pt x="112" y="1"/>
                  </a:moveTo>
                  <a:cubicBezTo>
                    <a:pt x="56" y="1"/>
                    <a:pt x="1" y="38"/>
                    <a:pt x="1" y="112"/>
                  </a:cubicBezTo>
                  <a:lnTo>
                    <a:pt x="1" y="186"/>
                  </a:lnTo>
                  <a:cubicBezTo>
                    <a:pt x="1" y="186"/>
                    <a:pt x="1" y="186"/>
                    <a:pt x="1" y="186"/>
                  </a:cubicBezTo>
                  <a:lnTo>
                    <a:pt x="1" y="186"/>
                  </a:lnTo>
                  <a:cubicBezTo>
                    <a:pt x="13" y="248"/>
                    <a:pt x="63" y="279"/>
                    <a:pt x="112" y="279"/>
                  </a:cubicBezTo>
                  <a:cubicBezTo>
                    <a:pt x="113" y="279"/>
                    <a:pt x="115" y="278"/>
                    <a:pt x="116" y="278"/>
                  </a:cubicBezTo>
                  <a:lnTo>
                    <a:pt x="116" y="278"/>
                  </a:lnTo>
                  <a:cubicBezTo>
                    <a:pt x="118" y="278"/>
                    <a:pt x="120" y="279"/>
                    <a:pt x="121" y="279"/>
                  </a:cubicBezTo>
                  <a:cubicBezTo>
                    <a:pt x="174" y="279"/>
                    <a:pt x="223" y="248"/>
                    <a:pt x="223" y="186"/>
                  </a:cubicBezTo>
                  <a:lnTo>
                    <a:pt x="223" y="112"/>
                  </a:lnTo>
                  <a:cubicBezTo>
                    <a:pt x="223" y="38"/>
                    <a:pt x="168" y="1"/>
                    <a:pt x="1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51"/>
            <p:cNvSpPr/>
            <p:nvPr/>
          </p:nvSpPr>
          <p:spPr>
            <a:xfrm rot="626319">
              <a:off x="2715466" y="4923656"/>
              <a:ext cx="10897" cy="10112"/>
            </a:xfrm>
            <a:custGeom>
              <a:avLst/>
              <a:gdLst/>
              <a:ahLst/>
              <a:cxnLst/>
              <a:rect l="l" t="t" r="r" b="b"/>
              <a:pathLst>
                <a:path w="347" h="322" extrusionOk="0">
                  <a:moveTo>
                    <a:pt x="75" y="1"/>
                  </a:moveTo>
                  <a:cubicBezTo>
                    <a:pt x="50" y="1"/>
                    <a:pt x="50" y="1"/>
                    <a:pt x="25" y="25"/>
                  </a:cubicBezTo>
                  <a:lnTo>
                    <a:pt x="25" y="50"/>
                  </a:lnTo>
                  <a:cubicBezTo>
                    <a:pt x="1" y="75"/>
                    <a:pt x="1" y="75"/>
                    <a:pt x="25" y="99"/>
                  </a:cubicBezTo>
                  <a:lnTo>
                    <a:pt x="25" y="124"/>
                  </a:lnTo>
                  <a:cubicBezTo>
                    <a:pt x="25" y="149"/>
                    <a:pt x="25" y="174"/>
                    <a:pt x="50" y="198"/>
                  </a:cubicBezTo>
                  <a:lnTo>
                    <a:pt x="25" y="198"/>
                  </a:lnTo>
                  <a:lnTo>
                    <a:pt x="149" y="297"/>
                  </a:lnTo>
                  <a:cubicBezTo>
                    <a:pt x="149" y="297"/>
                    <a:pt x="149" y="322"/>
                    <a:pt x="174" y="322"/>
                  </a:cubicBezTo>
                  <a:lnTo>
                    <a:pt x="272" y="322"/>
                  </a:lnTo>
                  <a:cubicBezTo>
                    <a:pt x="272" y="322"/>
                    <a:pt x="297" y="297"/>
                    <a:pt x="297" y="297"/>
                  </a:cubicBezTo>
                  <a:lnTo>
                    <a:pt x="322" y="272"/>
                  </a:lnTo>
                  <a:cubicBezTo>
                    <a:pt x="322" y="248"/>
                    <a:pt x="322" y="223"/>
                    <a:pt x="346" y="223"/>
                  </a:cubicBezTo>
                  <a:lnTo>
                    <a:pt x="346" y="174"/>
                  </a:lnTo>
                  <a:cubicBezTo>
                    <a:pt x="322" y="174"/>
                    <a:pt x="322" y="149"/>
                    <a:pt x="297" y="124"/>
                  </a:cubicBezTo>
                  <a:lnTo>
                    <a:pt x="198" y="25"/>
                  </a:lnTo>
                  <a:cubicBezTo>
                    <a:pt x="198" y="1"/>
                    <a:pt x="174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51"/>
            <p:cNvSpPr/>
            <p:nvPr/>
          </p:nvSpPr>
          <p:spPr>
            <a:xfrm rot="626319">
              <a:off x="2689075" y="4913906"/>
              <a:ext cx="9359" cy="7788"/>
            </a:xfrm>
            <a:custGeom>
              <a:avLst/>
              <a:gdLst/>
              <a:ahLst/>
              <a:cxnLst/>
              <a:rect l="l" t="t" r="r" b="b"/>
              <a:pathLst>
                <a:path w="298" h="248" extrusionOk="0">
                  <a:moveTo>
                    <a:pt x="149" y="1"/>
                  </a:moveTo>
                  <a:cubicBezTo>
                    <a:pt x="1" y="1"/>
                    <a:pt x="1" y="247"/>
                    <a:pt x="149" y="247"/>
                  </a:cubicBezTo>
                  <a:cubicBezTo>
                    <a:pt x="297" y="247"/>
                    <a:pt x="297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51"/>
            <p:cNvSpPr/>
            <p:nvPr/>
          </p:nvSpPr>
          <p:spPr>
            <a:xfrm rot="626319">
              <a:off x="2744658" y="4912249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48" y="0"/>
                  </a:moveTo>
                  <a:cubicBezTo>
                    <a:pt x="0" y="0"/>
                    <a:pt x="0" y="198"/>
                    <a:pt x="148" y="222"/>
                  </a:cubicBezTo>
                  <a:cubicBezTo>
                    <a:pt x="272" y="198"/>
                    <a:pt x="272" y="0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51"/>
            <p:cNvSpPr/>
            <p:nvPr/>
          </p:nvSpPr>
          <p:spPr>
            <a:xfrm rot="626319">
              <a:off x="2788420" y="4931473"/>
              <a:ext cx="10112" cy="7035"/>
            </a:xfrm>
            <a:custGeom>
              <a:avLst/>
              <a:gdLst/>
              <a:ahLst/>
              <a:cxnLst/>
              <a:rect l="l" t="t" r="r" b="b"/>
              <a:pathLst>
                <a:path w="322" h="224" extrusionOk="0">
                  <a:moveTo>
                    <a:pt x="149" y="1"/>
                  </a:moveTo>
                  <a:cubicBezTo>
                    <a:pt x="1" y="1"/>
                    <a:pt x="1" y="223"/>
                    <a:pt x="149" y="223"/>
                  </a:cubicBezTo>
                  <a:cubicBezTo>
                    <a:pt x="322" y="223"/>
                    <a:pt x="32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51"/>
            <p:cNvSpPr/>
            <p:nvPr/>
          </p:nvSpPr>
          <p:spPr>
            <a:xfrm rot="626319">
              <a:off x="2872408" y="4924881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49" y="1"/>
                  </a:moveTo>
                  <a:cubicBezTo>
                    <a:pt x="1" y="1"/>
                    <a:pt x="1" y="223"/>
                    <a:pt x="149" y="223"/>
                  </a:cubicBezTo>
                  <a:cubicBezTo>
                    <a:pt x="322" y="223"/>
                    <a:pt x="32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51"/>
            <p:cNvSpPr/>
            <p:nvPr/>
          </p:nvSpPr>
          <p:spPr>
            <a:xfrm rot="626319">
              <a:off x="2834308" y="4913000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0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72" y="223"/>
                    <a:pt x="272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51"/>
            <p:cNvSpPr/>
            <p:nvPr/>
          </p:nvSpPr>
          <p:spPr>
            <a:xfrm rot="626319">
              <a:off x="2835507" y="4940808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24" y="1"/>
                  </a:moveTo>
                  <a:cubicBezTo>
                    <a:pt x="0" y="25"/>
                    <a:pt x="0" y="223"/>
                    <a:pt x="124" y="247"/>
                  </a:cubicBezTo>
                  <a:cubicBezTo>
                    <a:pt x="272" y="223"/>
                    <a:pt x="272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51"/>
            <p:cNvSpPr/>
            <p:nvPr/>
          </p:nvSpPr>
          <p:spPr>
            <a:xfrm rot="626319">
              <a:off x="2785503" y="4912764"/>
              <a:ext cx="9327" cy="7757"/>
            </a:xfrm>
            <a:custGeom>
              <a:avLst/>
              <a:gdLst/>
              <a:ahLst/>
              <a:cxnLst/>
              <a:rect l="l" t="t" r="r" b="b"/>
              <a:pathLst>
                <a:path w="297" h="247" extrusionOk="0">
                  <a:moveTo>
                    <a:pt x="148" y="0"/>
                  </a:moveTo>
                  <a:cubicBezTo>
                    <a:pt x="0" y="0"/>
                    <a:pt x="0" y="247"/>
                    <a:pt x="148" y="247"/>
                  </a:cubicBezTo>
                  <a:cubicBezTo>
                    <a:pt x="296" y="247"/>
                    <a:pt x="296" y="0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51"/>
            <p:cNvSpPr/>
            <p:nvPr/>
          </p:nvSpPr>
          <p:spPr>
            <a:xfrm rot="626319">
              <a:off x="2751306" y="4934812"/>
              <a:ext cx="7035" cy="9170"/>
            </a:xfrm>
            <a:custGeom>
              <a:avLst/>
              <a:gdLst/>
              <a:ahLst/>
              <a:cxnLst/>
              <a:rect l="l" t="t" r="r" b="b"/>
              <a:pathLst>
                <a:path w="224" h="292" extrusionOk="0">
                  <a:moveTo>
                    <a:pt x="137" y="1"/>
                  </a:moveTo>
                  <a:cubicBezTo>
                    <a:pt x="130" y="1"/>
                    <a:pt x="124" y="7"/>
                    <a:pt x="124" y="20"/>
                  </a:cubicBezTo>
                  <a:lnTo>
                    <a:pt x="75" y="20"/>
                  </a:lnTo>
                  <a:cubicBezTo>
                    <a:pt x="50" y="20"/>
                    <a:pt x="50" y="20"/>
                    <a:pt x="26" y="44"/>
                  </a:cubicBezTo>
                  <a:lnTo>
                    <a:pt x="1" y="69"/>
                  </a:lnTo>
                  <a:cubicBezTo>
                    <a:pt x="1" y="69"/>
                    <a:pt x="1" y="94"/>
                    <a:pt x="1" y="118"/>
                  </a:cubicBezTo>
                  <a:lnTo>
                    <a:pt x="1" y="192"/>
                  </a:lnTo>
                  <a:cubicBezTo>
                    <a:pt x="1" y="192"/>
                    <a:pt x="1" y="217"/>
                    <a:pt x="1" y="242"/>
                  </a:cubicBezTo>
                  <a:cubicBezTo>
                    <a:pt x="1" y="242"/>
                    <a:pt x="1" y="266"/>
                    <a:pt x="26" y="266"/>
                  </a:cubicBezTo>
                  <a:cubicBezTo>
                    <a:pt x="26" y="291"/>
                    <a:pt x="50" y="291"/>
                    <a:pt x="50" y="291"/>
                  </a:cubicBezTo>
                  <a:lnTo>
                    <a:pt x="124" y="291"/>
                  </a:lnTo>
                  <a:cubicBezTo>
                    <a:pt x="149" y="291"/>
                    <a:pt x="174" y="291"/>
                    <a:pt x="174" y="266"/>
                  </a:cubicBezTo>
                  <a:lnTo>
                    <a:pt x="198" y="242"/>
                  </a:lnTo>
                  <a:cubicBezTo>
                    <a:pt x="198" y="217"/>
                    <a:pt x="198" y="192"/>
                    <a:pt x="198" y="192"/>
                  </a:cubicBezTo>
                  <a:lnTo>
                    <a:pt x="223" y="168"/>
                  </a:lnTo>
                  <a:lnTo>
                    <a:pt x="223" y="118"/>
                  </a:lnTo>
                  <a:cubicBezTo>
                    <a:pt x="223" y="94"/>
                    <a:pt x="223" y="94"/>
                    <a:pt x="223" y="69"/>
                  </a:cubicBezTo>
                  <a:cubicBezTo>
                    <a:pt x="223" y="69"/>
                    <a:pt x="198" y="44"/>
                    <a:pt x="198" y="44"/>
                  </a:cubicBezTo>
                  <a:cubicBezTo>
                    <a:pt x="174" y="20"/>
                    <a:pt x="174" y="20"/>
                    <a:pt x="149" y="20"/>
                  </a:cubicBezTo>
                  <a:cubicBezTo>
                    <a:pt x="149" y="7"/>
                    <a:pt x="143" y="1"/>
                    <a:pt x="13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51"/>
            <p:cNvSpPr/>
            <p:nvPr/>
          </p:nvSpPr>
          <p:spPr>
            <a:xfrm rot="626319">
              <a:off x="2709172" y="4894814"/>
              <a:ext cx="10112" cy="7788"/>
            </a:xfrm>
            <a:custGeom>
              <a:avLst/>
              <a:gdLst/>
              <a:ahLst/>
              <a:cxnLst/>
              <a:rect l="l" t="t" r="r" b="b"/>
              <a:pathLst>
                <a:path w="322" h="248" extrusionOk="0">
                  <a:moveTo>
                    <a:pt x="173" y="1"/>
                  </a:moveTo>
                  <a:cubicBezTo>
                    <a:pt x="0" y="1"/>
                    <a:pt x="0" y="247"/>
                    <a:pt x="173" y="247"/>
                  </a:cubicBezTo>
                  <a:cubicBezTo>
                    <a:pt x="321" y="247"/>
                    <a:pt x="321" y="1"/>
                    <a:pt x="17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51"/>
            <p:cNvSpPr/>
            <p:nvPr/>
          </p:nvSpPr>
          <p:spPr>
            <a:xfrm rot="626319">
              <a:off x="2654124" y="4923298"/>
              <a:ext cx="7757" cy="9139"/>
            </a:xfrm>
            <a:custGeom>
              <a:avLst/>
              <a:gdLst/>
              <a:ahLst/>
              <a:cxnLst/>
              <a:rect l="l" t="t" r="r" b="b"/>
              <a:pathLst>
                <a:path w="247" h="291" extrusionOk="0">
                  <a:moveTo>
                    <a:pt x="136" y="1"/>
                  </a:moveTo>
                  <a:cubicBezTo>
                    <a:pt x="130" y="1"/>
                    <a:pt x="123" y="7"/>
                    <a:pt x="123" y="19"/>
                  </a:cubicBezTo>
                  <a:lnTo>
                    <a:pt x="74" y="19"/>
                  </a:lnTo>
                  <a:cubicBezTo>
                    <a:pt x="74" y="19"/>
                    <a:pt x="49" y="19"/>
                    <a:pt x="25" y="44"/>
                  </a:cubicBezTo>
                  <a:lnTo>
                    <a:pt x="25" y="68"/>
                  </a:lnTo>
                  <a:cubicBezTo>
                    <a:pt x="0" y="68"/>
                    <a:pt x="0" y="93"/>
                    <a:pt x="25" y="118"/>
                  </a:cubicBezTo>
                  <a:lnTo>
                    <a:pt x="25" y="192"/>
                  </a:lnTo>
                  <a:cubicBezTo>
                    <a:pt x="0" y="217"/>
                    <a:pt x="25" y="241"/>
                    <a:pt x="49" y="266"/>
                  </a:cubicBezTo>
                  <a:cubicBezTo>
                    <a:pt x="49" y="291"/>
                    <a:pt x="74" y="291"/>
                    <a:pt x="74" y="291"/>
                  </a:cubicBezTo>
                  <a:lnTo>
                    <a:pt x="148" y="291"/>
                  </a:lnTo>
                  <a:cubicBezTo>
                    <a:pt x="173" y="291"/>
                    <a:pt x="198" y="266"/>
                    <a:pt x="222" y="266"/>
                  </a:cubicBezTo>
                  <a:lnTo>
                    <a:pt x="222" y="241"/>
                  </a:lnTo>
                  <a:cubicBezTo>
                    <a:pt x="247" y="217"/>
                    <a:pt x="247" y="192"/>
                    <a:pt x="247" y="167"/>
                  </a:cubicBezTo>
                  <a:lnTo>
                    <a:pt x="247" y="167"/>
                  </a:lnTo>
                  <a:lnTo>
                    <a:pt x="222" y="192"/>
                  </a:lnTo>
                  <a:lnTo>
                    <a:pt x="222" y="118"/>
                  </a:lnTo>
                  <a:cubicBezTo>
                    <a:pt x="222" y="93"/>
                    <a:pt x="222" y="93"/>
                    <a:pt x="222" y="68"/>
                  </a:cubicBezTo>
                  <a:cubicBezTo>
                    <a:pt x="222" y="44"/>
                    <a:pt x="198" y="44"/>
                    <a:pt x="198" y="19"/>
                  </a:cubicBezTo>
                  <a:lnTo>
                    <a:pt x="148" y="19"/>
                  </a:lnTo>
                  <a:cubicBezTo>
                    <a:pt x="148" y="7"/>
                    <a:pt x="142" y="1"/>
                    <a:pt x="13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51"/>
            <p:cNvSpPr/>
            <p:nvPr/>
          </p:nvSpPr>
          <p:spPr>
            <a:xfrm rot="626319">
              <a:off x="2934011" y="4932924"/>
              <a:ext cx="8542" cy="7035"/>
            </a:xfrm>
            <a:custGeom>
              <a:avLst/>
              <a:gdLst/>
              <a:ahLst/>
              <a:cxnLst/>
              <a:rect l="l" t="t" r="r" b="b"/>
              <a:pathLst>
                <a:path w="272" h="224" extrusionOk="0">
                  <a:moveTo>
                    <a:pt x="148" y="1"/>
                  </a:moveTo>
                  <a:cubicBezTo>
                    <a:pt x="0" y="26"/>
                    <a:pt x="0" y="198"/>
                    <a:pt x="148" y="223"/>
                  </a:cubicBezTo>
                  <a:cubicBezTo>
                    <a:pt x="272" y="198"/>
                    <a:pt x="272" y="26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51"/>
            <p:cNvSpPr/>
            <p:nvPr/>
          </p:nvSpPr>
          <p:spPr>
            <a:xfrm rot="626319">
              <a:off x="2903216" y="4932781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48" y="1"/>
                  </a:moveTo>
                  <a:cubicBezTo>
                    <a:pt x="0" y="25"/>
                    <a:pt x="0" y="223"/>
                    <a:pt x="148" y="248"/>
                  </a:cubicBezTo>
                  <a:cubicBezTo>
                    <a:pt x="272" y="223"/>
                    <a:pt x="272" y="25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51"/>
            <p:cNvSpPr/>
            <p:nvPr/>
          </p:nvSpPr>
          <p:spPr>
            <a:xfrm rot="626319">
              <a:off x="2920366" y="4912354"/>
              <a:ext cx="9359" cy="7788"/>
            </a:xfrm>
            <a:custGeom>
              <a:avLst/>
              <a:gdLst/>
              <a:ahLst/>
              <a:cxnLst/>
              <a:rect l="l" t="t" r="r" b="b"/>
              <a:pathLst>
                <a:path w="298" h="248" extrusionOk="0">
                  <a:moveTo>
                    <a:pt x="149" y="1"/>
                  </a:moveTo>
                  <a:cubicBezTo>
                    <a:pt x="1" y="1"/>
                    <a:pt x="1" y="248"/>
                    <a:pt x="149" y="248"/>
                  </a:cubicBezTo>
                  <a:cubicBezTo>
                    <a:pt x="297" y="223"/>
                    <a:pt x="297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51"/>
            <p:cNvSpPr/>
            <p:nvPr/>
          </p:nvSpPr>
          <p:spPr>
            <a:xfrm rot="626319">
              <a:off x="2966259" y="4906426"/>
              <a:ext cx="7003" cy="9327"/>
            </a:xfrm>
            <a:custGeom>
              <a:avLst/>
              <a:gdLst/>
              <a:ahLst/>
              <a:cxnLst/>
              <a:rect l="l" t="t" r="r" b="b"/>
              <a:pathLst>
                <a:path w="223" h="297" extrusionOk="0">
                  <a:moveTo>
                    <a:pt x="74" y="1"/>
                  </a:moveTo>
                  <a:cubicBezTo>
                    <a:pt x="74" y="1"/>
                    <a:pt x="49" y="25"/>
                    <a:pt x="25" y="25"/>
                  </a:cubicBezTo>
                  <a:lnTo>
                    <a:pt x="25" y="50"/>
                  </a:lnTo>
                  <a:cubicBezTo>
                    <a:pt x="0" y="75"/>
                    <a:pt x="0" y="99"/>
                    <a:pt x="0" y="99"/>
                  </a:cubicBezTo>
                  <a:lnTo>
                    <a:pt x="25" y="124"/>
                  </a:lnTo>
                  <a:lnTo>
                    <a:pt x="25" y="173"/>
                  </a:lnTo>
                  <a:cubicBezTo>
                    <a:pt x="0" y="198"/>
                    <a:pt x="0" y="223"/>
                    <a:pt x="25" y="223"/>
                  </a:cubicBezTo>
                  <a:cubicBezTo>
                    <a:pt x="25" y="247"/>
                    <a:pt x="25" y="247"/>
                    <a:pt x="49" y="272"/>
                  </a:cubicBezTo>
                  <a:cubicBezTo>
                    <a:pt x="49" y="272"/>
                    <a:pt x="74" y="272"/>
                    <a:pt x="74" y="297"/>
                  </a:cubicBezTo>
                  <a:lnTo>
                    <a:pt x="148" y="297"/>
                  </a:lnTo>
                  <a:cubicBezTo>
                    <a:pt x="173" y="272"/>
                    <a:pt x="198" y="272"/>
                    <a:pt x="198" y="247"/>
                  </a:cubicBezTo>
                  <a:lnTo>
                    <a:pt x="222" y="223"/>
                  </a:lnTo>
                  <a:cubicBezTo>
                    <a:pt x="222" y="223"/>
                    <a:pt x="222" y="198"/>
                    <a:pt x="222" y="173"/>
                  </a:cubicBezTo>
                  <a:lnTo>
                    <a:pt x="222" y="99"/>
                  </a:lnTo>
                  <a:cubicBezTo>
                    <a:pt x="222" y="99"/>
                    <a:pt x="222" y="75"/>
                    <a:pt x="222" y="50"/>
                  </a:cubicBezTo>
                  <a:cubicBezTo>
                    <a:pt x="222" y="50"/>
                    <a:pt x="198" y="25"/>
                    <a:pt x="198" y="25"/>
                  </a:cubicBezTo>
                  <a:cubicBezTo>
                    <a:pt x="198" y="1"/>
                    <a:pt x="173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51"/>
            <p:cNvSpPr/>
            <p:nvPr/>
          </p:nvSpPr>
          <p:spPr>
            <a:xfrm rot="626319">
              <a:off x="2988992" y="4924219"/>
              <a:ext cx="7035" cy="9139"/>
            </a:xfrm>
            <a:custGeom>
              <a:avLst/>
              <a:gdLst/>
              <a:ahLst/>
              <a:cxnLst/>
              <a:rect l="l" t="t" r="r" b="b"/>
              <a:pathLst>
                <a:path w="224" h="291" extrusionOk="0">
                  <a:moveTo>
                    <a:pt x="140" y="0"/>
                  </a:moveTo>
                  <a:cubicBezTo>
                    <a:pt x="130" y="0"/>
                    <a:pt x="124" y="7"/>
                    <a:pt x="124" y="19"/>
                  </a:cubicBezTo>
                  <a:lnTo>
                    <a:pt x="75" y="19"/>
                  </a:lnTo>
                  <a:cubicBezTo>
                    <a:pt x="75" y="19"/>
                    <a:pt x="50" y="19"/>
                    <a:pt x="26" y="44"/>
                  </a:cubicBezTo>
                  <a:lnTo>
                    <a:pt x="26" y="68"/>
                  </a:lnTo>
                  <a:cubicBezTo>
                    <a:pt x="1" y="68"/>
                    <a:pt x="1" y="93"/>
                    <a:pt x="1" y="118"/>
                  </a:cubicBezTo>
                  <a:lnTo>
                    <a:pt x="26" y="118"/>
                  </a:lnTo>
                  <a:lnTo>
                    <a:pt x="26" y="192"/>
                  </a:lnTo>
                  <a:cubicBezTo>
                    <a:pt x="26" y="192"/>
                    <a:pt x="26" y="216"/>
                    <a:pt x="26" y="241"/>
                  </a:cubicBezTo>
                  <a:cubicBezTo>
                    <a:pt x="26" y="241"/>
                    <a:pt x="26" y="266"/>
                    <a:pt x="50" y="266"/>
                  </a:cubicBezTo>
                  <a:cubicBezTo>
                    <a:pt x="50" y="291"/>
                    <a:pt x="75" y="291"/>
                    <a:pt x="75" y="291"/>
                  </a:cubicBezTo>
                  <a:lnTo>
                    <a:pt x="149" y="291"/>
                  </a:lnTo>
                  <a:cubicBezTo>
                    <a:pt x="174" y="291"/>
                    <a:pt x="198" y="266"/>
                    <a:pt x="198" y="266"/>
                  </a:cubicBezTo>
                  <a:lnTo>
                    <a:pt x="223" y="241"/>
                  </a:lnTo>
                  <a:cubicBezTo>
                    <a:pt x="223" y="216"/>
                    <a:pt x="223" y="192"/>
                    <a:pt x="223" y="192"/>
                  </a:cubicBezTo>
                  <a:lnTo>
                    <a:pt x="223" y="118"/>
                  </a:lnTo>
                  <a:cubicBezTo>
                    <a:pt x="223" y="93"/>
                    <a:pt x="223" y="93"/>
                    <a:pt x="223" y="68"/>
                  </a:cubicBezTo>
                  <a:cubicBezTo>
                    <a:pt x="223" y="44"/>
                    <a:pt x="223" y="44"/>
                    <a:pt x="198" y="44"/>
                  </a:cubicBezTo>
                  <a:cubicBezTo>
                    <a:pt x="198" y="19"/>
                    <a:pt x="174" y="19"/>
                    <a:pt x="174" y="19"/>
                  </a:cubicBezTo>
                  <a:cubicBezTo>
                    <a:pt x="161" y="7"/>
                    <a:pt x="149" y="0"/>
                    <a:pt x="14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51"/>
            <p:cNvSpPr/>
            <p:nvPr/>
          </p:nvSpPr>
          <p:spPr>
            <a:xfrm rot="626319">
              <a:off x="3039710" y="4910779"/>
              <a:ext cx="10112" cy="7788"/>
            </a:xfrm>
            <a:custGeom>
              <a:avLst/>
              <a:gdLst/>
              <a:ahLst/>
              <a:cxnLst/>
              <a:rect l="l" t="t" r="r" b="b"/>
              <a:pathLst>
                <a:path w="322" h="248" extrusionOk="0">
                  <a:moveTo>
                    <a:pt x="174" y="0"/>
                  </a:moveTo>
                  <a:cubicBezTo>
                    <a:pt x="1" y="0"/>
                    <a:pt x="1" y="247"/>
                    <a:pt x="174" y="247"/>
                  </a:cubicBezTo>
                  <a:cubicBezTo>
                    <a:pt x="322" y="223"/>
                    <a:pt x="322" y="0"/>
                    <a:pt x="1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51"/>
            <p:cNvSpPr/>
            <p:nvPr/>
          </p:nvSpPr>
          <p:spPr>
            <a:xfrm rot="626319">
              <a:off x="3063860" y="4882833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9" y="0"/>
                  </a:moveTo>
                  <a:cubicBezTo>
                    <a:pt x="0" y="0"/>
                    <a:pt x="0" y="222"/>
                    <a:pt x="149" y="222"/>
                  </a:cubicBezTo>
                  <a:cubicBezTo>
                    <a:pt x="297" y="222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51"/>
            <p:cNvSpPr/>
            <p:nvPr/>
          </p:nvSpPr>
          <p:spPr>
            <a:xfrm rot="626319">
              <a:off x="3012087" y="4898453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25"/>
                    <a:pt x="1" y="198"/>
                    <a:pt x="149" y="222"/>
                  </a:cubicBezTo>
                  <a:cubicBezTo>
                    <a:pt x="272" y="198"/>
                    <a:pt x="272" y="25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51"/>
            <p:cNvSpPr/>
            <p:nvPr/>
          </p:nvSpPr>
          <p:spPr>
            <a:xfrm rot="626319">
              <a:off x="3087132" y="4863467"/>
              <a:ext cx="10112" cy="7066"/>
            </a:xfrm>
            <a:custGeom>
              <a:avLst/>
              <a:gdLst/>
              <a:ahLst/>
              <a:cxnLst/>
              <a:rect l="l" t="t" r="r" b="b"/>
              <a:pathLst>
                <a:path w="322" h="225" extrusionOk="0">
                  <a:moveTo>
                    <a:pt x="194" y="1"/>
                  </a:moveTo>
                  <a:cubicBezTo>
                    <a:pt x="187" y="1"/>
                    <a:pt x="181" y="1"/>
                    <a:pt x="173" y="2"/>
                  </a:cubicBezTo>
                  <a:cubicBezTo>
                    <a:pt x="1" y="2"/>
                    <a:pt x="1" y="225"/>
                    <a:pt x="173" y="225"/>
                  </a:cubicBezTo>
                  <a:cubicBezTo>
                    <a:pt x="315" y="225"/>
                    <a:pt x="321" y="1"/>
                    <a:pt x="1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51"/>
            <p:cNvSpPr/>
            <p:nvPr/>
          </p:nvSpPr>
          <p:spPr>
            <a:xfrm rot="626319">
              <a:off x="3152649" y="4845654"/>
              <a:ext cx="10112" cy="7788"/>
            </a:xfrm>
            <a:custGeom>
              <a:avLst/>
              <a:gdLst/>
              <a:ahLst/>
              <a:cxnLst/>
              <a:rect l="l" t="t" r="r" b="b"/>
              <a:pathLst>
                <a:path w="322" h="248" extrusionOk="0">
                  <a:moveTo>
                    <a:pt x="173" y="0"/>
                  </a:moveTo>
                  <a:cubicBezTo>
                    <a:pt x="0" y="0"/>
                    <a:pt x="0" y="247"/>
                    <a:pt x="173" y="247"/>
                  </a:cubicBezTo>
                  <a:cubicBezTo>
                    <a:pt x="321" y="247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51"/>
            <p:cNvSpPr/>
            <p:nvPr/>
          </p:nvSpPr>
          <p:spPr>
            <a:xfrm rot="626319">
              <a:off x="3120526" y="4883098"/>
              <a:ext cx="10081" cy="7757"/>
            </a:xfrm>
            <a:custGeom>
              <a:avLst/>
              <a:gdLst/>
              <a:ahLst/>
              <a:cxnLst/>
              <a:rect l="l" t="t" r="r" b="b"/>
              <a:pathLst>
                <a:path w="321" h="247" extrusionOk="0">
                  <a:moveTo>
                    <a:pt x="173" y="0"/>
                  </a:moveTo>
                  <a:cubicBezTo>
                    <a:pt x="0" y="0"/>
                    <a:pt x="0" y="247"/>
                    <a:pt x="173" y="247"/>
                  </a:cubicBezTo>
                  <a:cubicBezTo>
                    <a:pt x="321" y="247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51"/>
            <p:cNvSpPr/>
            <p:nvPr/>
          </p:nvSpPr>
          <p:spPr>
            <a:xfrm rot="626319">
              <a:off x="3085459" y="4897767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8"/>
                  </a:cubicBezTo>
                  <a:cubicBezTo>
                    <a:pt x="272" y="223"/>
                    <a:pt x="272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51"/>
            <p:cNvSpPr/>
            <p:nvPr/>
          </p:nvSpPr>
          <p:spPr>
            <a:xfrm rot="626319">
              <a:off x="3119904" y="4848127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1"/>
                  </a:moveTo>
                  <a:cubicBezTo>
                    <a:pt x="1" y="1"/>
                    <a:pt x="1" y="198"/>
                    <a:pt x="149" y="223"/>
                  </a:cubicBezTo>
                  <a:cubicBezTo>
                    <a:pt x="272" y="198"/>
                    <a:pt x="27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51"/>
            <p:cNvSpPr/>
            <p:nvPr/>
          </p:nvSpPr>
          <p:spPr>
            <a:xfrm rot="626319">
              <a:off x="3193817" y="4819319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49" y="1"/>
                  </a:moveTo>
                  <a:cubicBezTo>
                    <a:pt x="1" y="1"/>
                    <a:pt x="1" y="223"/>
                    <a:pt x="149" y="223"/>
                  </a:cubicBezTo>
                  <a:cubicBezTo>
                    <a:pt x="322" y="223"/>
                    <a:pt x="32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51"/>
            <p:cNvSpPr/>
            <p:nvPr/>
          </p:nvSpPr>
          <p:spPr>
            <a:xfrm rot="626319">
              <a:off x="3154657" y="4822282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74" y="1"/>
                  </a:moveTo>
                  <a:cubicBezTo>
                    <a:pt x="49" y="1"/>
                    <a:pt x="49" y="25"/>
                    <a:pt x="25" y="25"/>
                  </a:cubicBezTo>
                  <a:cubicBezTo>
                    <a:pt x="25" y="25"/>
                    <a:pt x="25" y="50"/>
                    <a:pt x="0" y="75"/>
                  </a:cubicBezTo>
                  <a:cubicBezTo>
                    <a:pt x="0" y="75"/>
                    <a:pt x="0" y="99"/>
                    <a:pt x="0" y="99"/>
                  </a:cubicBezTo>
                  <a:lnTo>
                    <a:pt x="0" y="149"/>
                  </a:lnTo>
                  <a:cubicBezTo>
                    <a:pt x="25" y="149"/>
                    <a:pt x="25" y="173"/>
                    <a:pt x="49" y="198"/>
                  </a:cubicBezTo>
                  <a:lnTo>
                    <a:pt x="74" y="198"/>
                  </a:lnTo>
                  <a:cubicBezTo>
                    <a:pt x="74" y="223"/>
                    <a:pt x="99" y="223"/>
                    <a:pt x="123" y="223"/>
                  </a:cubicBezTo>
                  <a:lnTo>
                    <a:pt x="198" y="223"/>
                  </a:lnTo>
                  <a:cubicBezTo>
                    <a:pt x="222" y="223"/>
                    <a:pt x="247" y="198"/>
                    <a:pt x="272" y="173"/>
                  </a:cubicBezTo>
                  <a:cubicBezTo>
                    <a:pt x="272" y="173"/>
                    <a:pt x="296" y="149"/>
                    <a:pt x="296" y="149"/>
                  </a:cubicBezTo>
                  <a:cubicBezTo>
                    <a:pt x="296" y="124"/>
                    <a:pt x="296" y="124"/>
                    <a:pt x="296" y="99"/>
                  </a:cubicBezTo>
                  <a:lnTo>
                    <a:pt x="296" y="75"/>
                  </a:lnTo>
                  <a:cubicBezTo>
                    <a:pt x="296" y="50"/>
                    <a:pt x="272" y="25"/>
                    <a:pt x="272" y="25"/>
                  </a:cubicBezTo>
                  <a:lnTo>
                    <a:pt x="247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51"/>
            <p:cNvSpPr/>
            <p:nvPr/>
          </p:nvSpPr>
          <p:spPr>
            <a:xfrm rot="626319">
              <a:off x="3192528" y="4787355"/>
              <a:ext cx="7788" cy="7757"/>
            </a:xfrm>
            <a:custGeom>
              <a:avLst/>
              <a:gdLst/>
              <a:ahLst/>
              <a:cxnLst/>
              <a:rect l="l" t="t" r="r" b="b"/>
              <a:pathLst>
                <a:path w="248" h="247" extrusionOk="0">
                  <a:moveTo>
                    <a:pt x="124" y="0"/>
                  </a:moveTo>
                  <a:cubicBezTo>
                    <a:pt x="1" y="25"/>
                    <a:pt x="1" y="222"/>
                    <a:pt x="124" y="247"/>
                  </a:cubicBezTo>
                  <a:cubicBezTo>
                    <a:pt x="247" y="222"/>
                    <a:pt x="247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51"/>
            <p:cNvSpPr/>
            <p:nvPr/>
          </p:nvSpPr>
          <p:spPr>
            <a:xfrm rot="626319">
              <a:off x="3230192" y="4771638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74" y="0"/>
                  </a:moveTo>
                  <a:cubicBezTo>
                    <a:pt x="1" y="0"/>
                    <a:pt x="1" y="222"/>
                    <a:pt x="174" y="222"/>
                  </a:cubicBezTo>
                  <a:cubicBezTo>
                    <a:pt x="322" y="222"/>
                    <a:pt x="322" y="0"/>
                    <a:pt x="1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51"/>
            <p:cNvSpPr/>
            <p:nvPr/>
          </p:nvSpPr>
          <p:spPr>
            <a:xfrm rot="626319">
              <a:off x="3223136" y="4745735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1"/>
                  </a:moveTo>
                  <a:cubicBezTo>
                    <a:pt x="1" y="1"/>
                    <a:pt x="1" y="198"/>
                    <a:pt x="149" y="223"/>
                  </a:cubicBezTo>
                  <a:cubicBezTo>
                    <a:pt x="272" y="198"/>
                    <a:pt x="27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51"/>
            <p:cNvSpPr/>
            <p:nvPr/>
          </p:nvSpPr>
          <p:spPr>
            <a:xfrm rot="626319">
              <a:off x="3259511" y="4698054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0"/>
                    <a:pt x="1" y="198"/>
                    <a:pt x="149" y="222"/>
                  </a:cubicBezTo>
                  <a:cubicBezTo>
                    <a:pt x="272" y="198"/>
                    <a:pt x="272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51"/>
            <p:cNvSpPr/>
            <p:nvPr/>
          </p:nvSpPr>
          <p:spPr>
            <a:xfrm rot="626319">
              <a:off x="3266281" y="4652844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8" y="1"/>
                  </a:moveTo>
                  <a:cubicBezTo>
                    <a:pt x="0" y="1"/>
                    <a:pt x="0" y="223"/>
                    <a:pt x="148" y="223"/>
                  </a:cubicBezTo>
                  <a:cubicBezTo>
                    <a:pt x="297" y="223"/>
                    <a:pt x="297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1"/>
            <p:cNvSpPr/>
            <p:nvPr/>
          </p:nvSpPr>
          <p:spPr>
            <a:xfrm rot="626319">
              <a:off x="3284004" y="4603156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0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48" y="223"/>
                    <a:pt x="248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1"/>
            <p:cNvSpPr/>
            <p:nvPr/>
          </p:nvSpPr>
          <p:spPr>
            <a:xfrm rot="626319">
              <a:off x="3244228" y="4721157"/>
              <a:ext cx="7757" cy="7035"/>
            </a:xfrm>
            <a:custGeom>
              <a:avLst/>
              <a:gdLst/>
              <a:ahLst/>
              <a:cxnLst/>
              <a:rect l="l" t="t" r="r" b="b"/>
              <a:pathLst>
                <a:path w="247" h="224" extrusionOk="0">
                  <a:moveTo>
                    <a:pt x="123" y="1"/>
                  </a:moveTo>
                  <a:cubicBezTo>
                    <a:pt x="0" y="26"/>
                    <a:pt x="0" y="198"/>
                    <a:pt x="123" y="223"/>
                  </a:cubicBezTo>
                  <a:cubicBezTo>
                    <a:pt x="247" y="198"/>
                    <a:pt x="247" y="26"/>
                    <a:pt x="12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1"/>
            <p:cNvSpPr/>
            <p:nvPr/>
          </p:nvSpPr>
          <p:spPr>
            <a:xfrm rot="626319">
              <a:off x="3330881" y="4524333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48" y="1"/>
                  </a:moveTo>
                  <a:cubicBezTo>
                    <a:pt x="0" y="26"/>
                    <a:pt x="0" y="223"/>
                    <a:pt x="148" y="248"/>
                  </a:cubicBezTo>
                  <a:cubicBezTo>
                    <a:pt x="272" y="223"/>
                    <a:pt x="272" y="26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1"/>
            <p:cNvSpPr/>
            <p:nvPr/>
          </p:nvSpPr>
          <p:spPr>
            <a:xfrm rot="626319">
              <a:off x="3361798" y="4489203"/>
              <a:ext cx="10112" cy="7757"/>
            </a:xfrm>
            <a:custGeom>
              <a:avLst/>
              <a:gdLst/>
              <a:ahLst/>
              <a:cxnLst/>
              <a:rect l="l" t="t" r="r" b="b"/>
              <a:pathLst>
                <a:path w="322" h="247" extrusionOk="0">
                  <a:moveTo>
                    <a:pt x="173" y="0"/>
                  </a:moveTo>
                  <a:cubicBezTo>
                    <a:pt x="0" y="0"/>
                    <a:pt x="0" y="247"/>
                    <a:pt x="173" y="247"/>
                  </a:cubicBezTo>
                  <a:cubicBezTo>
                    <a:pt x="321" y="222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1"/>
            <p:cNvSpPr/>
            <p:nvPr/>
          </p:nvSpPr>
          <p:spPr>
            <a:xfrm rot="626319">
              <a:off x="3413425" y="4478006"/>
              <a:ext cx="7788" cy="8542"/>
            </a:xfrm>
            <a:custGeom>
              <a:avLst/>
              <a:gdLst/>
              <a:ahLst/>
              <a:cxnLst/>
              <a:rect l="l" t="t" r="r" b="b"/>
              <a:pathLst>
                <a:path w="248" h="272" extrusionOk="0">
                  <a:moveTo>
                    <a:pt x="100" y="0"/>
                  </a:moveTo>
                  <a:cubicBezTo>
                    <a:pt x="75" y="0"/>
                    <a:pt x="50" y="0"/>
                    <a:pt x="50" y="25"/>
                  </a:cubicBezTo>
                  <a:lnTo>
                    <a:pt x="26" y="50"/>
                  </a:lnTo>
                  <a:cubicBezTo>
                    <a:pt x="26" y="74"/>
                    <a:pt x="1" y="74"/>
                    <a:pt x="1" y="99"/>
                  </a:cubicBezTo>
                  <a:lnTo>
                    <a:pt x="26" y="99"/>
                  </a:lnTo>
                  <a:lnTo>
                    <a:pt x="26" y="173"/>
                  </a:lnTo>
                  <a:cubicBezTo>
                    <a:pt x="26" y="198"/>
                    <a:pt x="26" y="198"/>
                    <a:pt x="26" y="222"/>
                  </a:cubicBezTo>
                  <a:cubicBezTo>
                    <a:pt x="26" y="222"/>
                    <a:pt x="50" y="247"/>
                    <a:pt x="50" y="247"/>
                  </a:cubicBezTo>
                  <a:cubicBezTo>
                    <a:pt x="50" y="272"/>
                    <a:pt x="75" y="272"/>
                    <a:pt x="100" y="272"/>
                  </a:cubicBezTo>
                  <a:lnTo>
                    <a:pt x="174" y="272"/>
                  </a:lnTo>
                  <a:cubicBezTo>
                    <a:pt x="174" y="272"/>
                    <a:pt x="198" y="272"/>
                    <a:pt x="223" y="247"/>
                  </a:cubicBezTo>
                  <a:lnTo>
                    <a:pt x="223" y="222"/>
                  </a:lnTo>
                  <a:cubicBezTo>
                    <a:pt x="248" y="198"/>
                    <a:pt x="248" y="198"/>
                    <a:pt x="223" y="173"/>
                  </a:cubicBezTo>
                  <a:lnTo>
                    <a:pt x="223" y="99"/>
                  </a:lnTo>
                  <a:cubicBezTo>
                    <a:pt x="248" y="74"/>
                    <a:pt x="248" y="74"/>
                    <a:pt x="223" y="50"/>
                  </a:cubicBezTo>
                  <a:cubicBezTo>
                    <a:pt x="223" y="50"/>
                    <a:pt x="223" y="25"/>
                    <a:pt x="198" y="25"/>
                  </a:cubicBezTo>
                  <a:cubicBezTo>
                    <a:pt x="198" y="0"/>
                    <a:pt x="174" y="0"/>
                    <a:pt x="1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51"/>
            <p:cNvSpPr/>
            <p:nvPr/>
          </p:nvSpPr>
          <p:spPr>
            <a:xfrm rot="626319">
              <a:off x="3364658" y="4515641"/>
              <a:ext cx="7003" cy="9170"/>
            </a:xfrm>
            <a:custGeom>
              <a:avLst/>
              <a:gdLst/>
              <a:ahLst/>
              <a:cxnLst/>
              <a:rect l="l" t="t" r="r" b="b"/>
              <a:pathLst>
                <a:path w="223" h="292" extrusionOk="0">
                  <a:moveTo>
                    <a:pt x="124" y="1"/>
                  </a:moveTo>
                  <a:cubicBezTo>
                    <a:pt x="118" y="1"/>
                    <a:pt x="111" y="7"/>
                    <a:pt x="99" y="19"/>
                  </a:cubicBezTo>
                  <a:lnTo>
                    <a:pt x="74" y="19"/>
                  </a:lnTo>
                  <a:cubicBezTo>
                    <a:pt x="50" y="19"/>
                    <a:pt x="25" y="19"/>
                    <a:pt x="25" y="44"/>
                  </a:cubicBezTo>
                  <a:lnTo>
                    <a:pt x="0" y="69"/>
                  </a:lnTo>
                  <a:cubicBezTo>
                    <a:pt x="0" y="94"/>
                    <a:pt x="0" y="94"/>
                    <a:pt x="0" y="118"/>
                  </a:cubicBezTo>
                  <a:lnTo>
                    <a:pt x="0" y="192"/>
                  </a:lnTo>
                  <a:cubicBezTo>
                    <a:pt x="0" y="217"/>
                    <a:pt x="0" y="217"/>
                    <a:pt x="0" y="242"/>
                  </a:cubicBezTo>
                  <a:cubicBezTo>
                    <a:pt x="0" y="242"/>
                    <a:pt x="25" y="266"/>
                    <a:pt x="25" y="266"/>
                  </a:cubicBezTo>
                  <a:cubicBezTo>
                    <a:pt x="50" y="291"/>
                    <a:pt x="50" y="291"/>
                    <a:pt x="74" y="291"/>
                  </a:cubicBezTo>
                  <a:lnTo>
                    <a:pt x="148" y="291"/>
                  </a:lnTo>
                  <a:cubicBezTo>
                    <a:pt x="148" y="291"/>
                    <a:pt x="173" y="291"/>
                    <a:pt x="198" y="266"/>
                  </a:cubicBezTo>
                  <a:lnTo>
                    <a:pt x="223" y="242"/>
                  </a:lnTo>
                  <a:cubicBezTo>
                    <a:pt x="223" y="217"/>
                    <a:pt x="223" y="217"/>
                    <a:pt x="223" y="192"/>
                  </a:cubicBezTo>
                  <a:lnTo>
                    <a:pt x="223" y="118"/>
                  </a:lnTo>
                  <a:cubicBezTo>
                    <a:pt x="223" y="94"/>
                    <a:pt x="198" y="69"/>
                    <a:pt x="198" y="44"/>
                  </a:cubicBezTo>
                  <a:cubicBezTo>
                    <a:pt x="173" y="19"/>
                    <a:pt x="173" y="19"/>
                    <a:pt x="148" y="19"/>
                  </a:cubicBezTo>
                  <a:cubicBezTo>
                    <a:pt x="136" y="7"/>
                    <a:pt x="130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51"/>
            <p:cNvSpPr/>
            <p:nvPr/>
          </p:nvSpPr>
          <p:spPr>
            <a:xfrm rot="626319">
              <a:off x="3428632" y="4447749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48" y="0"/>
                  </a:moveTo>
                  <a:cubicBezTo>
                    <a:pt x="0" y="25"/>
                    <a:pt x="0" y="222"/>
                    <a:pt x="148" y="222"/>
                  </a:cubicBezTo>
                  <a:cubicBezTo>
                    <a:pt x="272" y="222"/>
                    <a:pt x="272" y="25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1"/>
            <p:cNvSpPr/>
            <p:nvPr/>
          </p:nvSpPr>
          <p:spPr>
            <a:xfrm rot="626319">
              <a:off x="3487526" y="4444323"/>
              <a:ext cx="7757" cy="7788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0" y="26"/>
                    <a:pt x="0" y="223"/>
                    <a:pt x="124" y="248"/>
                  </a:cubicBezTo>
                  <a:cubicBezTo>
                    <a:pt x="247" y="223"/>
                    <a:pt x="247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1"/>
            <p:cNvSpPr/>
            <p:nvPr/>
          </p:nvSpPr>
          <p:spPr>
            <a:xfrm rot="626319">
              <a:off x="3464020" y="4435477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48" y="1"/>
                  </a:moveTo>
                  <a:cubicBezTo>
                    <a:pt x="0" y="1"/>
                    <a:pt x="0" y="223"/>
                    <a:pt x="148" y="223"/>
                  </a:cubicBezTo>
                  <a:cubicBezTo>
                    <a:pt x="321" y="223"/>
                    <a:pt x="321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1"/>
            <p:cNvSpPr/>
            <p:nvPr/>
          </p:nvSpPr>
          <p:spPr>
            <a:xfrm rot="626319">
              <a:off x="3455497" y="4455831"/>
              <a:ext cx="8574" cy="7035"/>
            </a:xfrm>
            <a:custGeom>
              <a:avLst/>
              <a:gdLst/>
              <a:ahLst/>
              <a:cxnLst/>
              <a:rect l="l" t="t" r="r" b="b"/>
              <a:pathLst>
                <a:path w="273" h="224" extrusionOk="0">
                  <a:moveTo>
                    <a:pt x="149" y="1"/>
                  </a:moveTo>
                  <a:cubicBezTo>
                    <a:pt x="1" y="1"/>
                    <a:pt x="1" y="198"/>
                    <a:pt x="149" y="223"/>
                  </a:cubicBezTo>
                  <a:cubicBezTo>
                    <a:pt x="273" y="198"/>
                    <a:pt x="273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1"/>
            <p:cNvSpPr/>
            <p:nvPr/>
          </p:nvSpPr>
          <p:spPr>
            <a:xfrm rot="626319">
              <a:off x="3521896" y="4416051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49" y="1"/>
                  </a:moveTo>
                  <a:cubicBezTo>
                    <a:pt x="1" y="25"/>
                    <a:pt x="1" y="223"/>
                    <a:pt x="149" y="247"/>
                  </a:cubicBezTo>
                  <a:cubicBezTo>
                    <a:pt x="272" y="223"/>
                    <a:pt x="272" y="25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1"/>
            <p:cNvSpPr/>
            <p:nvPr/>
          </p:nvSpPr>
          <p:spPr>
            <a:xfrm rot="626319">
              <a:off x="3579333" y="4412523"/>
              <a:ext cx="9327" cy="7757"/>
            </a:xfrm>
            <a:custGeom>
              <a:avLst/>
              <a:gdLst/>
              <a:ahLst/>
              <a:cxnLst/>
              <a:rect l="l" t="t" r="r" b="b"/>
              <a:pathLst>
                <a:path w="297" h="247" extrusionOk="0">
                  <a:moveTo>
                    <a:pt x="148" y="0"/>
                  </a:moveTo>
                  <a:cubicBezTo>
                    <a:pt x="0" y="0"/>
                    <a:pt x="0" y="247"/>
                    <a:pt x="148" y="247"/>
                  </a:cubicBezTo>
                  <a:cubicBezTo>
                    <a:pt x="296" y="247"/>
                    <a:pt x="296" y="0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1"/>
            <p:cNvSpPr/>
            <p:nvPr/>
          </p:nvSpPr>
          <p:spPr>
            <a:xfrm rot="626319">
              <a:off x="3583522" y="4454300"/>
              <a:ext cx="10112" cy="7066"/>
            </a:xfrm>
            <a:custGeom>
              <a:avLst/>
              <a:gdLst/>
              <a:ahLst/>
              <a:cxnLst/>
              <a:rect l="l" t="t" r="r" b="b"/>
              <a:pathLst>
                <a:path w="322" h="225" extrusionOk="0">
                  <a:moveTo>
                    <a:pt x="194" y="0"/>
                  </a:moveTo>
                  <a:cubicBezTo>
                    <a:pt x="187" y="0"/>
                    <a:pt x="180" y="1"/>
                    <a:pt x="173" y="2"/>
                  </a:cubicBezTo>
                  <a:cubicBezTo>
                    <a:pt x="1" y="2"/>
                    <a:pt x="1" y="224"/>
                    <a:pt x="173" y="224"/>
                  </a:cubicBezTo>
                  <a:cubicBezTo>
                    <a:pt x="314" y="224"/>
                    <a:pt x="321" y="0"/>
                    <a:pt x="1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1"/>
            <p:cNvSpPr/>
            <p:nvPr/>
          </p:nvSpPr>
          <p:spPr>
            <a:xfrm rot="626319">
              <a:off x="3653497" y="4463879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0" y="0"/>
                    <a:pt x="0" y="198"/>
                    <a:pt x="124" y="222"/>
                  </a:cubicBezTo>
                  <a:cubicBezTo>
                    <a:pt x="247" y="198"/>
                    <a:pt x="247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1"/>
            <p:cNvSpPr/>
            <p:nvPr/>
          </p:nvSpPr>
          <p:spPr>
            <a:xfrm rot="626319">
              <a:off x="3632938" y="4441897"/>
              <a:ext cx="7035" cy="8542"/>
            </a:xfrm>
            <a:custGeom>
              <a:avLst/>
              <a:gdLst/>
              <a:ahLst/>
              <a:cxnLst/>
              <a:rect l="l" t="t" r="r" b="b"/>
              <a:pathLst>
                <a:path w="224" h="272" extrusionOk="0">
                  <a:moveTo>
                    <a:pt x="75" y="0"/>
                  </a:moveTo>
                  <a:cubicBezTo>
                    <a:pt x="50" y="0"/>
                    <a:pt x="26" y="0"/>
                    <a:pt x="26" y="25"/>
                  </a:cubicBezTo>
                  <a:lnTo>
                    <a:pt x="1" y="50"/>
                  </a:lnTo>
                  <a:cubicBezTo>
                    <a:pt x="1" y="74"/>
                    <a:pt x="1" y="74"/>
                    <a:pt x="1" y="99"/>
                  </a:cubicBezTo>
                  <a:lnTo>
                    <a:pt x="1" y="173"/>
                  </a:lnTo>
                  <a:cubicBezTo>
                    <a:pt x="1" y="198"/>
                    <a:pt x="1" y="198"/>
                    <a:pt x="1" y="223"/>
                  </a:cubicBezTo>
                  <a:cubicBezTo>
                    <a:pt x="1" y="223"/>
                    <a:pt x="26" y="247"/>
                    <a:pt x="26" y="247"/>
                  </a:cubicBezTo>
                  <a:cubicBezTo>
                    <a:pt x="26" y="272"/>
                    <a:pt x="50" y="272"/>
                    <a:pt x="75" y="272"/>
                  </a:cubicBezTo>
                  <a:lnTo>
                    <a:pt x="149" y="272"/>
                  </a:lnTo>
                  <a:cubicBezTo>
                    <a:pt x="149" y="272"/>
                    <a:pt x="174" y="272"/>
                    <a:pt x="198" y="247"/>
                  </a:cubicBezTo>
                  <a:lnTo>
                    <a:pt x="223" y="223"/>
                  </a:lnTo>
                  <a:cubicBezTo>
                    <a:pt x="223" y="198"/>
                    <a:pt x="223" y="198"/>
                    <a:pt x="223" y="173"/>
                  </a:cubicBezTo>
                  <a:lnTo>
                    <a:pt x="223" y="99"/>
                  </a:lnTo>
                  <a:cubicBezTo>
                    <a:pt x="223" y="99"/>
                    <a:pt x="223" y="74"/>
                    <a:pt x="223" y="50"/>
                  </a:cubicBezTo>
                  <a:cubicBezTo>
                    <a:pt x="198" y="50"/>
                    <a:pt x="198" y="25"/>
                    <a:pt x="198" y="25"/>
                  </a:cubicBezTo>
                  <a:cubicBezTo>
                    <a:pt x="174" y="0"/>
                    <a:pt x="174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1"/>
            <p:cNvSpPr/>
            <p:nvPr/>
          </p:nvSpPr>
          <p:spPr>
            <a:xfrm rot="626319">
              <a:off x="3615785" y="4416143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73" y="0"/>
                  </a:moveTo>
                  <a:cubicBezTo>
                    <a:pt x="1" y="0"/>
                    <a:pt x="1" y="223"/>
                    <a:pt x="173" y="223"/>
                  </a:cubicBezTo>
                  <a:cubicBezTo>
                    <a:pt x="322" y="223"/>
                    <a:pt x="322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51"/>
            <p:cNvSpPr/>
            <p:nvPr/>
          </p:nvSpPr>
          <p:spPr>
            <a:xfrm rot="626319">
              <a:off x="3543071" y="4442737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0" y="25"/>
                    <a:pt x="0" y="223"/>
                    <a:pt x="124" y="223"/>
                  </a:cubicBezTo>
                  <a:cubicBezTo>
                    <a:pt x="247" y="223"/>
                    <a:pt x="247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51"/>
            <p:cNvSpPr/>
            <p:nvPr/>
          </p:nvSpPr>
          <p:spPr>
            <a:xfrm rot="626319">
              <a:off x="3659368" y="4435781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8"/>
                  </a:cubicBezTo>
                  <a:cubicBezTo>
                    <a:pt x="248" y="223"/>
                    <a:pt x="248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51"/>
            <p:cNvSpPr/>
            <p:nvPr/>
          </p:nvSpPr>
          <p:spPr>
            <a:xfrm rot="626319">
              <a:off x="3717797" y="4452861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1" y="0"/>
                    <a:pt x="1" y="198"/>
                    <a:pt x="124" y="222"/>
                  </a:cubicBezTo>
                  <a:cubicBezTo>
                    <a:pt x="248" y="198"/>
                    <a:pt x="248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51"/>
            <p:cNvSpPr/>
            <p:nvPr/>
          </p:nvSpPr>
          <p:spPr>
            <a:xfrm rot="626319">
              <a:off x="3689287" y="4461794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0" y="25"/>
                    <a:pt x="0" y="223"/>
                    <a:pt x="124" y="247"/>
                  </a:cubicBezTo>
                  <a:cubicBezTo>
                    <a:pt x="247" y="223"/>
                    <a:pt x="247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51"/>
            <p:cNvSpPr/>
            <p:nvPr/>
          </p:nvSpPr>
          <p:spPr>
            <a:xfrm rot="626319">
              <a:off x="3694065" y="4491924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24" y="0"/>
                  </a:moveTo>
                  <a:cubicBezTo>
                    <a:pt x="0" y="25"/>
                    <a:pt x="0" y="222"/>
                    <a:pt x="124" y="222"/>
                  </a:cubicBezTo>
                  <a:cubicBezTo>
                    <a:pt x="272" y="222"/>
                    <a:pt x="272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51"/>
            <p:cNvSpPr/>
            <p:nvPr/>
          </p:nvSpPr>
          <p:spPr>
            <a:xfrm rot="626319">
              <a:off x="3613028" y="4468376"/>
              <a:ext cx="7003" cy="9139"/>
            </a:xfrm>
            <a:custGeom>
              <a:avLst/>
              <a:gdLst/>
              <a:ahLst/>
              <a:cxnLst/>
              <a:rect l="l" t="t" r="r" b="b"/>
              <a:pathLst>
                <a:path w="223" h="291" extrusionOk="0">
                  <a:moveTo>
                    <a:pt x="140" y="1"/>
                  </a:moveTo>
                  <a:cubicBezTo>
                    <a:pt x="130" y="1"/>
                    <a:pt x="124" y="7"/>
                    <a:pt x="124" y="19"/>
                  </a:cubicBezTo>
                  <a:lnTo>
                    <a:pt x="100" y="19"/>
                  </a:lnTo>
                  <a:cubicBezTo>
                    <a:pt x="75" y="19"/>
                    <a:pt x="50" y="19"/>
                    <a:pt x="50" y="44"/>
                  </a:cubicBezTo>
                  <a:lnTo>
                    <a:pt x="25" y="69"/>
                  </a:lnTo>
                  <a:cubicBezTo>
                    <a:pt x="1" y="69"/>
                    <a:pt x="1" y="93"/>
                    <a:pt x="1" y="118"/>
                  </a:cubicBezTo>
                  <a:lnTo>
                    <a:pt x="1" y="192"/>
                  </a:lnTo>
                  <a:cubicBezTo>
                    <a:pt x="1" y="192"/>
                    <a:pt x="1" y="217"/>
                    <a:pt x="1" y="241"/>
                  </a:cubicBezTo>
                  <a:cubicBezTo>
                    <a:pt x="1" y="241"/>
                    <a:pt x="25" y="266"/>
                    <a:pt x="25" y="266"/>
                  </a:cubicBezTo>
                  <a:cubicBezTo>
                    <a:pt x="50" y="291"/>
                    <a:pt x="50" y="291"/>
                    <a:pt x="75" y="291"/>
                  </a:cubicBezTo>
                  <a:lnTo>
                    <a:pt x="149" y="291"/>
                  </a:lnTo>
                  <a:cubicBezTo>
                    <a:pt x="174" y="291"/>
                    <a:pt x="174" y="266"/>
                    <a:pt x="198" y="266"/>
                  </a:cubicBezTo>
                  <a:lnTo>
                    <a:pt x="223" y="241"/>
                  </a:lnTo>
                  <a:cubicBezTo>
                    <a:pt x="223" y="217"/>
                    <a:pt x="223" y="192"/>
                    <a:pt x="223" y="192"/>
                  </a:cubicBezTo>
                  <a:lnTo>
                    <a:pt x="223" y="118"/>
                  </a:lnTo>
                  <a:cubicBezTo>
                    <a:pt x="223" y="93"/>
                    <a:pt x="223" y="93"/>
                    <a:pt x="223" y="69"/>
                  </a:cubicBezTo>
                  <a:cubicBezTo>
                    <a:pt x="223" y="44"/>
                    <a:pt x="223" y="44"/>
                    <a:pt x="198" y="44"/>
                  </a:cubicBezTo>
                  <a:cubicBezTo>
                    <a:pt x="198" y="19"/>
                    <a:pt x="174" y="19"/>
                    <a:pt x="174" y="19"/>
                  </a:cubicBezTo>
                  <a:cubicBezTo>
                    <a:pt x="161" y="7"/>
                    <a:pt x="149" y="1"/>
                    <a:pt x="14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51"/>
            <p:cNvSpPr/>
            <p:nvPr/>
          </p:nvSpPr>
          <p:spPr>
            <a:xfrm rot="626319">
              <a:off x="3724449" y="4484845"/>
              <a:ext cx="7788" cy="7757"/>
            </a:xfrm>
            <a:custGeom>
              <a:avLst/>
              <a:gdLst/>
              <a:ahLst/>
              <a:cxnLst/>
              <a:rect l="l" t="t" r="r" b="b"/>
              <a:pathLst>
                <a:path w="248" h="247" extrusionOk="0">
                  <a:moveTo>
                    <a:pt x="124" y="0"/>
                  </a:moveTo>
                  <a:cubicBezTo>
                    <a:pt x="1" y="25"/>
                    <a:pt x="1" y="222"/>
                    <a:pt x="124" y="247"/>
                  </a:cubicBezTo>
                  <a:cubicBezTo>
                    <a:pt x="248" y="222"/>
                    <a:pt x="248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51"/>
            <p:cNvSpPr/>
            <p:nvPr/>
          </p:nvSpPr>
          <p:spPr>
            <a:xfrm rot="626319">
              <a:off x="3757939" y="4478546"/>
              <a:ext cx="9359" cy="7757"/>
            </a:xfrm>
            <a:custGeom>
              <a:avLst/>
              <a:gdLst/>
              <a:ahLst/>
              <a:cxnLst/>
              <a:rect l="l" t="t" r="r" b="b"/>
              <a:pathLst>
                <a:path w="298" h="247" extrusionOk="0">
                  <a:moveTo>
                    <a:pt x="149" y="0"/>
                  </a:moveTo>
                  <a:cubicBezTo>
                    <a:pt x="1" y="0"/>
                    <a:pt x="1" y="247"/>
                    <a:pt x="149" y="247"/>
                  </a:cubicBezTo>
                  <a:cubicBezTo>
                    <a:pt x="297" y="247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51"/>
            <p:cNvSpPr/>
            <p:nvPr/>
          </p:nvSpPr>
          <p:spPr>
            <a:xfrm rot="626319">
              <a:off x="3752469" y="4508186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1"/>
                  </a:moveTo>
                  <a:cubicBezTo>
                    <a:pt x="1" y="26"/>
                    <a:pt x="1" y="223"/>
                    <a:pt x="124" y="248"/>
                  </a:cubicBezTo>
                  <a:cubicBezTo>
                    <a:pt x="273" y="223"/>
                    <a:pt x="273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51"/>
            <p:cNvSpPr/>
            <p:nvPr/>
          </p:nvSpPr>
          <p:spPr>
            <a:xfrm rot="626319">
              <a:off x="3765590" y="4539718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0"/>
                  </a:moveTo>
                  <a:cubicBezTo>
                    <a:pt x="0" y="25"/>
                    <a:pt x="0" y="223"/>
                    <a:pt x="124" y="247"/>
                  </a:cubicBezTo>
                  <a:cubicBezTo>
                    <a:pt x="247" y="223"/>
                    <a:pt x="247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51"/>
            <p:cNvSpPr/>
            <p:nvPr/>
          </p:nvSpPr>
          <p:spPr>
            <a:xfrm rot="626319">
              <a:off x="3798333" y="4562235"/>
              <a:ext cx="7035" cy="9359"/>
            </a:xfrm>
            <a:custGeom>
              <a:avLst/>
              <a:gdLst/>
              <a:ahLst/>
              <a:cxnLst/>
              <a:rect l="l" t="t" r="r" b="b"/>
              <a:pathLst>
                <a:path w="224" h="298" extrusionOk="0">
                  <a:moveTo>
                    <a:pt x="100" y="1"/>
                  </a:moveTo>
                  <a:cubicBezTo>
                    <a:pt x="75" y="1"/>
                    <a:pt x="50" y="26"/>
                    <a:pt x="26" y="26"/>
                  </a:cubicBezTo>
                  <a:lnTo>
                    <a:pt x="26" y="50"/>
                  </a:lnTo>
                  <a:cubicBezTo>
                    <a:pt x="1" y="75"/>
                    <a:pt x="1" y="100"/>
                    <a:pt x="1" y="124"/>
                  </a:cubicBezTo>
                  <a:lnTo>
                    <a:pt x="26" y="124"/>
                  </a:lnTo>
                  <a:lnTo>
                    <a:pt x="26" y="174"/>
                  </a:lnTo>
                  <a:cubicBezTo>
                    <a:pt x="26" y="198"/>
                    <a:pt x="26" y="223"/>
                    <a:pt x="26" y="223"/>
                  </a:cubicBezTo>
                  <a:cubicBezTo>
                    <a:pt x="26" y="248"/>
                    <a:pt x="26" y="248"/>
                    <a:pt x="50" y="272"/>
                  </a:cubicBezTo>
                  <a:cubicBezTo>
                    <a:pt x="50" y="272"/>
                    <a:pt x="75" y="272"/>
                    <a:pt x="75" y="297"/>
                  </a:cubicBezTo>
                  <a:lnTo>
                    <a:pt x="149" y="297"/>
                  </a:lnTo>
                  <a:cubicBezTo>
                    <a:pt x="174" y="272"/>
                    <a:pt x="198" y="272"/>
                    <a:pt x="198" y="248"/>
                  </a:cubicBezTo>
                  <a:lnTo>
                    <a:pt x="223" y="248"/>
                  </a:lnTo>
                  <a:cubicBezTo>
                    <a:pt x="223" y="223"/>
                    <a:pt x="223" y="198"/>
                    <a:pt x="223" y="174"/>
                  </a:cubicBezTo>
                  <a:lnTo>
                    <a:pt x="223" y="100"/>
                  </a:lnTo>
                  <a:cubicBezTo>
                    <a:pt x="223" y="100"/>
                    <a:pt x="223" y="75"/>
                    <a:pt x="223" y="75"/>
                  </a:cubicBezTo>
                  <a:cubicBezTo>
                    <a:pt x="223" y="50"/>
                    <a:pt x="223" y="26"/>
                    <a:pt x="198" y="26"/>
                  </a:cubicBezTo>
                  <a:cubicBezTo>
                    <a:pt x="198" y="26"/>
                    <a:pt x="174" y="1"/>
                    <a:pt x="1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51"/>
            <p:cNvSpPr/>
            <p:nvPr/>
          </p:nvSpPr>
          <p:spPr>
            <a:xfrm rot="626319">
              <a:off x="3782745" y="4523935"/>
              <a:ext cx="7788" cy="7035"/>
            </a:xfrm>
            <a:custGeom>
              <a:avLst/>
              <a:gdLst/>
              <a:ahLst/>
              <a:cxnLst/>
              <a:rect l="l" t="t" r="r" b="b"/>
              <a:pathLst>
                <a:path w="248" h="224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48" y="198"/>
                    <a:pt x="248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51"/>
            <p:cNvSpPr/>
            <p:nvPr/>
          </p:nvSpPr>
          <p:spPr>
            <a:xfrm rot="626319">
              <a:off x="3806965" y="4541888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49" y="1"/>
                  </a:moveTo>
                  <a:cubicBezTo>
                    <a:pt x="1" y="25"/>
                    <a:pt x="1" y="223"/>
                    <a:pt x="149" y="247"/>
                  </a:cubicBezTo>
                  <a:cubicBezTo>
                    <a:pt x="273" y="223"/>
                    <a:pt x="273" y="25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51"/>
            <p:cNvSpPr/>
            <p:nvPr/>
          </p:nvSpPr>
          <p:spPr>
            <a:xfrm rot="626319">
              <a:off x="3838643" y="4580072"/>
              <a:ext cx="9327" cy="7066"/>
            </a:xfrm>
            <a:custGeom>
              <a:avLst/>
              <a:gdLst/>
              <a:ahLst/>
              <a:cxnLst/>
              <a:rect l="l" t="t" r="r" b="b"/>
              <a:pathLst>
                <a:path w="297" h="225" extrusionOk="0">
                  <a:moveTo>
                    <a:pt x="169" y="0"/>
                  </a:moveTo>
                  <a:cubicBezTo>
                    <a:pt x="163" y="0"/>
                    <a:pt x="156" y="1"/>
                    <a:pt x="149" y="2"/>
                  </a:cubicBezTo>
                  <a:cubicBezTo>
                    <a:pt x="1" y="2"/>
                    <a:pt x="1" y="224"/>
                    <a:pt x="149" y="224"/>
                  </a:cubicBezTo>
                  <a:cubicBezTo>
                    <a:pt x="290" y="224"/>
                    <a:pt x="297" y="0"/>
                    <a:pt x="1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51"/>
            <p:cNvSpPr/>
            <p:nvPr/>
          </p:nvSpPr>
          <p:spPr>
            <a:xfrm rot="626319">
              <a:off x="3835861" y="4612018"/>
              <a:ext cx="10112" cy="7757"/>
            </a:xfrm>
            <a:custGeom>
              <a:avLst/>
              <a:gdLst/>
              <a:ahLst/>
              <a:cxnLst/>
              <a:rect l="l" t="t" r="r" b="b"/>
              <a:pathLst>
                <a:path w="322" h="247" extrusionOk="0">
                  <a:moveTo>
                    <a:pt x="173" y="0"/>
                  </a:moveTo>
                  <a:cubicBezTo>
                    <a:pt x="1" y="0"/>
                    <a:pt x="1" y="247"/>
                    <a:pt x="173" y="247"/>
                  </a:cubicBezTo>
                  <a:cubicBezTo>
                    <a:pt x="321" y="247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51"/>
            <p:cNvSpPr/>
            <p:nvPr/>
          </p:nvSpPr>
          <p:spPr>
            <a:xfrm rot="626319">
              <a:off x="3860411" y="4641690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50" y="0"/>
                  </a:moveTo>
                  <a:cubicBezTo>
                    <a:pt x="50" y="0"/>
                    <a:pt x="25" y="25"/>
                    <a:pt x="25" y="25"/>
                  </a:cubicBezTo>
                  <a:cubicBezTo>
                    <a:pt x="1" y="49"/>
                    <a:pt x="1" y="49"/>
                    <a:pt x="1" y="74"/>
                  </a:cubicBezTo>
                  <a:cubicBezTo>
                    <a:pt x="1" y="74"/>
                    <a:pt x="1" y="99"/>
                    <a:pt x="1" y="99"/>
                  </a:cubicBezTo>
                  <a:lnTo>
                    <a:pt x="1" y="148"/>
                  </a:lnTo>
                  <a:cubicBezTo>
                    <a:pt x="1" y="173"/>
                    <a:pt x="1" y="173"/>
                    <a:pt x="25" y="198"/>
                  </a:cubicBezTo>
                  <a:lnTo>
                    <a:pt x="50" y="222"/>
                  </a:lnTo>
                  <a:lnTo>
                    <a:pt x="223" y="222"/>
                  </a:lnTo>
                  <a:cubicBezTo>
                    <a:pt x="223" y="222"/>
                    <a:pt x="248" y="222"/>
                    <a:pt x="248" y="198"/>
                  </a:cubicBezTo>
                  <a:cubicBezTo>
                    <a:pt x="272" y="198"/>
                    <a:pt x="272" y="173"/>
                    <a:pt x="272" y="173"/>
                  </a:cubicBezTo>
                  <a:cubicBezTo>
                    <a:pt x="297" y="148"/>
                    <a:pt x="297" y="148"/>
                    <a:pt x="272" y="124"/>
                  </a:cubicBezTo>
                  <a:lnTo>
                    <a:pt x="272" y="99"/>
                  </a:lnTo>
                  <a:cubicBezTo>
                    <a:pt x="272" y="74"/>
                    <a:pt x="272" y="49"/>
                    <a:pt x="248" y="49"/>
                  </a:cubicBezTo>
                  <a:lnTo>
                    <a:pt x="223" y="25"/>
                  </a:lnTo>
                  <a:cubicBezTo>
                    <a:pt x="198" y="0"/>
                    <a:pt x="198" y="0"/>
                    <a:pt x="1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51"/>
            <p:cNvSpPr/>
            <p:nvPr/>
          </p:nvSpPr>
          <p:spPr>
            <a:xfrm rot="626319">
              <a:off x="3896138" y="4635595"/>
              <a:ext cx="8574" cy="7757"/>
            </a:xfrm>
            <a:custGeom>
              <a:avLst/>
              <a:gdLst/>
              <a:ahLst/>
              <a:cxnLst/>
              <a:rect l="l" t="t" r="r" b="b"/>
              <a:pathLst>
                <a:path w="273" h="247" extrusionOk="0">
                  <a:moveTo>
                    <a:pt x="124" y="0"/>
                  </a:moveTo>
                  <a:cubicBezTo>
                    <a:pt x="1" y="25"/>
                    <a:pt x="1" y="222"/>
                    <a:pt x="124" y="247"/>
                  </a:cubicBezTo>
                  <a:cubicBezTo>
                    <a:pt x="273" y="222"/>
                    <a:pt x="273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51"/>
            <p:cNvSpPr/>
            <p:nvPr/>
          </p:nvSpPr>
          <p:spPr>
            <a:xfrm rot="626319">
              <a:off x="3862322" y="4608732"/>
              <a:ext cx="7003" cy="9327"/>
            </a:xfrm>
            <a:custGeom>
              <a:avLst/>
              <a:gdLst/>
              <a:ahLst/>
              <a:cxnLst/>
              <a:rect l="l" t="t" r="r" b="b"/>
              <a:pathLst>
                <a:path w="223" h="297" extrusionOk="0">
                  <a:moveTo>
                    <a:pt x="99" y="0"/>
                  </a:moveTo>
                  <a:cubicBezTo>
                    <a:pt x="74" y="0"/>
                    <a:pt x="50" y="25"/>
                    <a:pt x="25" y="50"/>
                  </a:cubicBezTo>
                  <a:cubicBezTo>
                    <a:pt x="0" y="74"/>
                    <a:pt x="0" y="99"/>
                    <a:pt x="0" y="124"/>
                  </a:cubicBezTo>
                  <a:lnTo>
                    <a:pt x="0" y="198"/>
                  </a:lnTo>
                  <a:cubicBezTo>
                    <a:pt x="0" y="198"/>
                    <a:pt x="0" y="222"/>
                    <a:pt x="0" y="222"/>
                  </a:cubicBezTo>
                  <a:cubicBezTo>
                    <a:pt x="0" y="247"/>
                    <a:pt x="25" y="247"/>
                    <a:pt x="25" y="272"/>
                  </a:cubicBezTo>
                  <a:cubicBezTo>
                    <a:pt x="50" y="296"/>
                    <a:pt x="74" y="296"/>
                    <a:pt x="99" y="296"/>
                  </a:cubicBezTo>
                  <a:lnTo>
                    <a:pt x="148" y="296"/>
                  </a:lnTo>
                  <a:cubicBezTo>
                    <a:pt x="148" y="296"/>
                    <a:pt x="173" y="296"/>
                    <a:pt x="198" y="272"/>
                  </a:cubicBezTo>
                  <a:lnTo>
                    <a:pt x="198" y="247"/>
                  </a:lnTo>
                  <a:cubicBezTo>
                    <a:pt x="222" y="222"/>
                    <a:pt x="222" y="222"/>
                    <a:pt x="222" y="198"/>
                  </a:cubicBezTo>
                  <a:lnTo>
                    <a:pt x="222" y="173"/>
                  </a:lnTo>
                  <a:lnTo>
                    <a:pt x="222" y="124"/>
                  </a:lnTo>
                  <a:cubicBezTo>
                    <a:pt x="222" y="99"/>
                    <a:pt x="222" y="74"/>
                    <a:pt x="222" y="74"/>
                  </a:cubicBezTo>
                  <a:cubicBezTo>
                    <a:pt x="222" y="50"/>
                    <a:pt x="222" y="50"/>
                    <a:pt x="198" y="25"/>
                  </a:cubicBezTo>
                  <a:cubicBezTo>
                    <a:pt x="198" y="25"/>
                    <a:pt x="173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51"/>
            <p:cNvSpPr/>
            <p:nvPr/>
          </p:nvSpPr>
          <p:spPr>
            <a:xfrm rot="626319">
              <a:off x="3824980" y="4554531"/>
              <a:ext cx="7035" cy="9359"/>
            </a:xfrm>
            <a:custGeom>
              <a:avLst/>
              <a:gdLst/>
              <a:ahLst/>
              <a:cxnLst/>
              <a:rect l="l" t="t" r="r" b="b"/>
              <a:pathLst>
                <a:path w="224" h="298" extrusionOk="0">
                  <a:moveTo>
                    <a:pt x="100" y="1"/>
                  </a:moveTo>
                  <a:cubicBezTo>
                    <a:pt x="75" y="1"/>
                    <a:pt x="50" y="26"/>
                    <a:pt x="50" y="50"/>
                  </a:cubicBezTo>
                  <a:lnTo>
                    <a:pt x="26" y="50"/>
                  </a:lnTo>
                  <a:cubicBezTo>
                    <a:pt x="1" y="75"/>
                    <a:pt x="1" y="100"/>
                    <a:pt x="1" y="124"/>
                  </a:cubicBezTo>
                  <a:lnTo>
                    <a:pt x="1" y="198"/>
                  </a:lnTo>
                  <a:cubicBezTo>
                    <a:pt x="1" y="198"/>
                    <a:pt x="1" y="223"/>
                    <a:pt x="1" y="223"/>
                  </a:cubicBezTo>
                  <a:cubicBezTo>
                    <a:pt x="1" y="248"/>
                    <a:pt x="26" y="248"/>
                    <a:pt x="26" y="272"/>
                  </a:cubicBezTo>
                  <a:cubicBezTo>
                    <a:pt x="50" y="272"/>
                    <a:pt x="50" y="297"/>
                    <a:pt x="75" y="297"/>
                  </a:cubicBezTo>
                  <a:lnTo>
                    <a:pt x="149" y="297"/>
                  </a:lnTo>
                  <a:cubicBezTo>
                    <a:pt x="174" y="297"/>
                    <a:pt x="174" y="272"/>
                    <a:pt x="198" y="272"/>
                  </a:cubicBezTo>
                  <a:lnTo>
                    <a:pt x="223" y="248"/>
                  </a:lnTo>
                  <a:cubicBezTo>
                    <a:pt x="223" y="223"/>
                    <a:pt x="223" y="198"/>
                    <a:pt x="223" y="174"/>
                  </a:cubicBezTo>
                  <a:lnTo>
                    <a:pt x="223" y="124"/>
                  </a:lnTo>
                  <a:cubicBezTo>
                    <a:pt x="223" y="100"/>
                    <a:pt x="223" y="75"/>
                    <a:pt x="223" y="75"/>
                  </a:cubicBezTo>
                  <a:cubicBezTo>
                    <a:pt x="223" y="50"/>
                    <a:pt x="198" y="26"/>
                    <a:pt x="1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51"/>
            <p:cNvSpPr/>
            <p:nvPr/>
          </p:nvSpPr>
          <p:spPr>
            <a:xfrm rot="626319">
              <a:off x="3818187" y="4584153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1"/>
                  </a:moveTo>
                  <a:cubicBezTo>
                    <a:pt x="1" y="25"/>
                    <a:pt x="1" y="198"/>
                    <a:pt x="149" y="223"/>
                  </a:cubicBezTo>
                  <a:cubicBezTo>
                    <a:pt x="272" y="198"/>
                    <a:pt x="272" y="25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51"/>
            <p:cNvSpPr/>
            <p:nvPr/>
          </p:nvSpPr>
          <p:spPr>
            <a:xfrm rot="626319">
              <a:off x="3871991" y="4586385"/>
              <a:ext cx="8542" cy="9170"/>
            </a:xfrm>
            <a:custGeom>
              <a:avLst/>
              <a:gdLst/>
              <a:ahLst/>
              <a:cxnLst/>
              <a:rect l="l" t="t" r="r" b="b"/>
              <a:pathLst>
                <a:path w="272" h="292" extrusionOk="0">
                  <a:moveTo>
                    <a:pt x="74" y="1"/>
                  </a:moveTo>
                  <a:cubicBezTo>
                    <a:pt x="68" y="1"/>
                    <a:pt x="62" y="7"/>
                    <a:pt x="49" y="20"/>
                  </a:cubicBezTo>
                  <a:cubicBezTo>
                    <a:pt x="49" y="20"/>
                    <a:pt x="25" y="20"/>
                    <a:pt x="25" y="44"/>
                  </a:cubicBezTo>
                  <a:lnTo>
                    <a:pt x="0" y="69"/>
                  </a:lnTo>
                  <a:cubicBezTo>
                    <a:pt x="0" y="69"/>
                    <a:pt x="0" y="94"/>
                    <a:pt x="0" y="118"/>
                  </a:cubicBezTo>
                  <a:lnTo>
                    <a:pt x="0" y="143"/>
                  </a:lnTo>
                  <a:cubicBezTo>
                    <a:pt x="0" y="168"/>
                    <a:pt x="25" y="192"/>
                    <a:pt x="25" y="192"/>
                  </a:cubicBezTo>
                  <a:lnTo>
                    <a:pt x="74" y="266"/>
                  </a:lnTo>
                  <a:cubicBezTo>
                    <a:pt x="99" y="291"/>
                    <a:pt x="99" y="291"/>
                    <a:pt x="124" y="291"/>
                  </a:cubicBezTo>
                  <a:lnTo>
                    <a:pt x="222" y="291"/>
                  </a:lnTo>
                  <a:cubicBezTo>
                    <a:pt x="222" y="291"/>
                    <a:pt x="247" y="291"/>
                    <a:pt x="247" y="266"/>
                  </a:cubicBezTo>
                  <a:lnTo>
                    <a:pt x="272" y="242"/>
                  </a:lnTo>
                  <a:cubicBezTo>
                    <a:pt x="272" y="242"/>
                    <a:pt x="272" y="217"/>
                    <a:pt x="272" y="192"/>
                  </a:cubicBezTo>
                  <a:lnTo>
                    <a:pt x="272" y="168"/>
                  </a:lnTo>
                  <a:cubicBezTo>
                    <a:pt x="272" y="143"/>
                    <a:pt x="272" y="118"/>
                    <a:pt x="247" y="118"/>
                  </a:cubicBezTo>
                  <a:lnTo>
                    <a:pt x="173" y="44"/>
                  </a:lnTo>
                  <a:cubicBezTo>
                    <a:pt x="173" y="20"/>
                    <a:pt x="148" y="20"/>
                    <a:pt x="148" y="20"/>
                  </a:cubicBezTo>
                  <a:cubicBezTo>
                    <a:pt x="136" y="7"/>
                    <a:pt x="130" y="1"/>
                    <a:pt x="124" y="1"/>
                  </a:cubicBezTo>
                  <a:cubicBezTo>
                    <a:pt x="117" y="1"/>
                    <a:pt x="111" y="7"/>
                    <a:pt x="99" y="20"/>
                  </a:cubicBezTo>
                  <a:cubicBezTo>
                    <a:pt x="86" y="7"/>
                    <a:pt x="80" y="1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51"/>
            <p:cNvSpPr/>
            <p:nvPr/>
          </p:nvSpPr>
          <p:spPr>
            <a:xfrm rot="626319">
              <a:off x="3926838" y="4649028"/>
              <a:ext cx="7788" cy="7035"/>
            </a:xfrm>
            <a:custGeom>
              <a:avLst/>
              <a:gdLst/>
              <a:ahLst/>
              <a:cxnLst/>
              <a:rect l="l" t="t" r="r" b="b"/>
              <a:pathLst>
                <a:path w="248" h="224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48" y="198"/>
                    <a:pt x="248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51"/>
            <p:cNvSpPr/>
            <p:nvPr/>
          </p:nvSpPr>
          <p:spPr>
            <a:xfrm rot="626319">
              <a:off x="3889920" y="4665167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48" y="1"/>
                  </a:moveTo>
                  <a:cubicBezTo>
                    <a:pt x="0" y="26"/>
                    <a:pt x="0" y="223"/>
                    <a:pt x="148" y="248"/>
                  </a:cubicBezTo>
                  <a:cubicBezTo>
                    <a:pt x="272" y="223"/>
                    <a:pt x="272" y="26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51"/>
            <p:cNvSpPr/>
            <p:nvPr/>
          </p:nvSpPr>
          <p:spPr>
            <a:xfrm rot="626319">
              <a:off x="3920742" y="4703338"/>
              <a:ext cx="10112" cy="7788"/>
            </a:xfrm>
            <a:custGeom>
              <a:avLst/>
              <a:gdLst/>
              <a:ahLst/>
              <a:cxnLst/>
              <a:rect l="l" t="t" r="r" b="b"/>
              <a:pathLst>
                <a:path w="322" h="248" extrusionOk="0">
                  <a:moveTo>
                    <a:pt x="173" y="0"/>
                  </a:moveTo>
                  <a:cubicBezTo>
                    <a:pt x="0" y="0"/>
                    <a:pt x="0" y="247"/>
                    <a:pt x="173" y="247"/>
                  </a:cubicBezTo>
                  <a:cubicBezTo>
                    <a:pt x="321" y="222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51"/>
            <p:cNvSpPr/>
            <p:nvPr/>
          </p:nvSpPr>
          <p:spPr>
            <a:xfrm rot="626319">
              <a:off x="3985305" y="4734058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9" y="1"/>
                  </a:moveTo>
                  <a:cubicBezTo>
                    <a:pt x="1" y="1"/>
                    <a:pt x="1" y="223"/>
                    <a:pt x="149" y="223"/>
                  </a:cubicBezTo>
                  <a:cubicBezTo>
                    <a:pt x="297" y="223"/>
                    <a:pt x="297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51"/>
            <p:cNvSpPr/>
            <p:nvPr/>
          </p:nvSpPr>
          <p:spPr>
            <a:xfrm rot="626319">
              <a:off x="4059351" y="4742904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1"/>
                  </a:moveTo>
                  <a:cubicBezTo>
                    <a:pt x="1" y="1"/>
                    <a:pt x="1" y="198"/>
                    <a:pt x="149" y="223"/>
                  </a:cubicBezTo>
                  <a:cubicBezTo>
                    <a:pt x="272" y="198"/>
                    <a:pt x="27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51"/>
            <p:cNvSpPr/>
            <p:nvPr/>
          </p:nvSpPr>
          <p:spPr>
            <a:xfrm rot="626319">
              <a:off x="3982071" y="4700275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49" y="1"/>
                  </a:moveTo>
                  <a:cubicBezTo>
                    <a:pt x="0" y="1"/>
                    <a:pt x="0" y="198"/>
                    <a:pt x="149" y="223"/>
                  </a:cubicBezTo>
                  <a:cubicBezTo>
                    <a:pt x="272" y="198"/>
                    <a:pt x="272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51"/>
            <p:cNvSpPr/>
            <p:nvPr/>
          </p:nvSpPr>
          <p:spPr>
            <a:xfrm rot="626319">
              <a:off x="3936143" y="4680071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74" y="0"/>
                  </a:moveTo>
                  <a:cubicBezTo>
                    <a:pt x="25" y="25"/>
                    <a:pt x="25" y="50"/>
                    <a:pt x="0" y="75"/>
                  </a:cubicBezTo>
                  <a:cubicBezTo>
                    <a:pt x="0" y="75"/>
                    <a:pt x="0" y="99"/>
                    <a:pt x="0" y="124"/>
                  </a:cubicBezTo>
                  <a:lnTo>
                    <a:pt x="0" y="149"/>
                  </a:lnTo>
                  <a:cubicBezTo>
                    <a:pt x="0" y="173"/>
                    <a:pt x="25" y="173"/>
                    <a:pt x="25" y="198"/>
                  </a:cubicBezTo>
                  <a:lnTo>
                    <a:pt x="49" y="223"/>
                  </a:lnTo>
                  <a:lnTo>
                    <a:pt x="222" y="223"/>
                  </a:lnTo>
                  <a:cubicBezTo>
                    <a:pt x="247" y="198"/>
                    <a:pt x="272" y="173"/>
                    <a:pt x="296" y="149"/>
                  </a:cubicBezTo>
                  <a:cubicBezTo>
                    <a:pt x="296" y="149"/>
                    <a:pt x="296" y="124"/>
                    <a:pt x="296" y="99"/>
                  </a:cubicBezTo>
                  <a:lnTo>
                    <a:pt x="296" y="75"/>
                  </a:lnTo>
                  <a:cubicBezTo>
                    <a:pt x="296" y="50"/>
                    <a:pt x="272" y="50"/>
                    <a:pt x="272" y="25"/>
                  </a:cubicBezTo>
                  <a:lnTo>
                    <a:pt x="247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51"/>
            <p:cNvSpPr/>
            <p:nvPr/>
          </p:nvSpPr>
          <p:spPr>
            <a:xfrm rot="626319">
              <a:off x="3954886" y="4672403"/>
              <a:ext cx="8542" cy="7035"/>
            </a:xfrm>
            <a:custGeom>
              <a:avLst/>
              <a:gdLst/>
              <a:ahLst/>
              <a:cxnLst/>
              <a:rect l="l" t="t" r="r" b="b"/>
              <a:pathLst>
                <a:path w="272" h="224" extrusionOk="0">
                  <a:moveTo>
                    <a:pt x="124" y="1"/>
                  </a:moveTo>
                  <a:cubicBezTo>
                    <a:pt x="0" y="26"/>
                    <a:pt x="0" y="198"/>
                    <a:pt x="124" y="223"/>
                  </a:cubicBezTo>
                  <a:cubicBezTo>
                    <a:pt x="272" y="198"/>
                    <a:pt x="272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51"/>
            <p:cNvSpPr/>
            <p:nvPr/>
          </p:nvSpPr>
          <p:spPr>
            <a:xfrm rot="626319">
              <a:off x="3948539" y="4715328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1" y="0"/>
                    <a:pt x="1" y="198"/>
                    <a:pt x="124" y="223"/>
                  </a:cubicBezTo>
                  <a:cubicBezTo>
                    <a:pt x="247" y="198"/>
                    <a:pt x="247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51"/>
            <p:cNvSpPr/>
            <p:nvPr/>
          </p:nvSpPr>
          <p:spPr>
            <a:xfrm rot="626319">
              <a:off x="4015360" y="4724625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75" y="1"/>
                  </a:moveTo>
                  <a:cubicBezTo>
                    <a:pt x="50" y="25"/>
                    <a:pt x="50" y="25"/>
                    <a:pt x="25" y="25"/>
                  </a:cubicBezTo>
                  <a:cubicBezTo>
                    <a:pt x="25" y="50"/>
                    <a:pt x="1" y="50"/>
                    <a:pt x="1" y="75"/>
                  </a:cubicBezTo>
                  <a:cubicBezTo>
                    <a:pt x="1" y="99"/>
                    <a:pt x="1" y="99"/>
                    <a:pt x="1" y="124"/>
                  </a:cubicBezTo>
                  <a:lnTo>
                    <a:pt x="1" y="149"/>
                  </a:lnTo>
                  <a:cubicBezTo>
                    <a:pt x="1" y="173"/>
                    <a:pt x="25" y="198"/>
                    <a:pt x="25" y="198"/>
                  </a:cubicBezTo>
                  <a:lnTo>
                    <a:pt x="50" y="223"/>
                  </a:lnTo>
                  <a:lnTo>
                    <a:pt x="124" y="223"/>
                  </a:lnTo>
                  <a:lnTo>
                    <a:pt x="124" y="248"/>
                  </a:lnTo>
                  <a:lnTo>
                    <a:pt x="223" y="248"/>
                  </a:lnTo>
                  <a:cubicBezTo>
                    <a:pt x="247" y="223"/>
                    <a:pt x="247" y="223"/>
                    <a:pt x="272" y="223"/>
                  </a:cubicBezTo>
                  <a:cubicBezTo>
                    <a:pt x="272" y="198"/>
                    <a:pt x="297" y="198"/>
                    <a:pt x="297" y="173"/>
                  </a:cubicBezTo>
                  <a:cubicBezTo>
                    <a:pt x="297" y="149"/>
                    <a:pt x="297" y="149"/>
                    <a:pt x="297" y="124"/>
                  </a:cubicBezTo>
                  <a:lnTo>
                    <a:pt x="297" y="99"/>
                  </a:lnTo>
                  <a:cubicBezTo>
                    <a:pt x="297" y="75"/>
                    <a:pt x="272" y="50"/>
                    <a:pt x="272" y="50"/>
                  </a:cubicBezTo>
                  <a:lnTo>
                    <a:pt x="247" y="25"/>
                  </a:lnTo>
                  <a:cubicBezTo>
                    <a:pt x="223" y="25"/>
                    <a:pt x="198" y="25"/>
                    <a:pt x="17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51"/>
            <p:cNvSpPr/>
            <p:nvPr/>
          </p:nvSpPr>
          <p:spPr>
            <a:xfrm rot="626319">
              <a:off x="4017415" y="4765132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72" y="198"/>
                    <a:pt x="272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51"/>
            <p:cNvSpPr/>
            <p:nvPr/>
          </p:nvSpPr>
          <p:spPr>
            <a:xfrm rot="626319">
              <a:off x="3968831" y="4754551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0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48" y="223"/>
                    <a:pt x="248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51"/>
            <p:cNvSpPr/>
            <p:nvPr/>
          </p:nvSpPr>
          <p:spPr>
            <a:xfrm rot="626319">
              <a:off x="3941464" y="4740958"/>
              <a:ext cx="9327" cy="7035"/>
            </a:xfrm>
            <a:custGeom>
              <a:avLst/>
              <a:gdLst/>
              <a:ahLst/>
              <a:cxnLst/>
              <a:rect l="l" t="t" r="r" b="b"/>
              <a:pathLst>
                <a:path w="297" h="224" extrusionOk="0">
                  <a:moveTo>
                    <a:pt x="99" y="1"/>
                  </a:moveTo>
                  <a:cubicBezTo>
                    <a:pt x="75" y="1"/>
                    <a:pt x="50" y="1"/>
                    <a:pt x="25" y="26"/>
                  </a:cubicBezTo>
                  <a:cubicBezTo>
                    <a:pt x="0" y="26"/>
                    <a:pt x="0" y="50"/>
                    <a:pt x="0" y="75"/>
                  </a:cubicBezTo>
                  <a:cubicBezTo>
                    <a:pt x="0" y="75"/>
                    <a:pt x="0" y="100"/>
                    <a:pt x="0" y="100"/>
                  </a:cubicBezTo>
                  <a:lnTo>
                    <a:pt x="0" y="149"/>
                  </a:lnTo>
                  <a:cubicBezTo>
                    <a:pt x="0" y="149"/>
                    <a:pt x="0" y="174"/>
                    <a:pt x="25" y="198"/>
                  </a:cubicBezTo>
                  <a:lnTo>
                    <a:pt x="50" y="198"/>
                  </a:lnTo>
                  <a:cubicBezTo>
                    <a:pt x="75" y="223"/>
                    <a:pt x="75" y="223"/>
                    <a:pt x="99" y="223"/>
                  </a:cubicBezTo>
                  <a:lnTo>
                    <a:pt x="223" y="223"/>
                  </a:lnTo>
                  <a:cubicBezTo>
                    <a:pt x="223" y="198"/>
                    <a:pt x="247" y="198"/>
                    <a:pt x="247" y="198"/>
                  </a:cubicBezTo>
                  <a:cubicBezTo>
                    <a:pt x="272" y="174"/>
                    <a:pt x="272" y="174"/>
                    <a:pt x="272" y="149"/>
                  </a:cubicBezTo>
                  <a:cubicBezTo>
                    <a:pt x="297" y="124"/>
                    <a:pt x="297" y="124"/>
                    <a:pt x="272" y="100"/>
                  </a:cubicBezTo>
                  <a:lnTo>
                    <a:pt x="272" y="75"/>
                  </a:lnTo>
                  <a:cubicBezTo>
                    <a:pt x="272" y="50"/>
                    <a:pt x="272" y="26"/>
                    <a:pt x="247" y="26"/>
                  </a:cubicBezTo>
                  <a:lnTo>
                    <a:pt x="223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51"/>
            <p:cNvSpPr/>
            <p:nvPr/>
          </p:nvSpPr>
          <p:spPr>
            <a:xfrm rot="626319">
              <a:off x="3997965" y="4780561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148" y="0"/>
                  </a:moveTo>
                  <a:cubicBezTo>
                    <a:pt x="0" y="0"/>
                    <a:pt x="0" y="247"/>
                    <a:pt x="148" y="247"/>
                  </a:cubicBezTo>
                  <a:cubicBezTo>
                    <a:pt x="297" y="247"/>
                    <a:pt x="297" y="0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51"/>
            <p:cNvSpPr/>
            <p:nvPr/>
          </p:nvSpPr>
          <p:spPr>
            <a:xfrm rot="626319">
              <a:off x="4048743" y="4804817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0"/>
                    <a:pt x="1" y="198"/>
                    <a:pt x="149" y="223"/>
                  </a:cubicBezTo>
                  <a:cubicBezTo>
                    <a:pt x="272" y="198"/>
                    <a:pt x="272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51"/>
            <p:cNvSpPr/>
            <p:nvPr/>
          </p:nvSpPr>
          <p:spPr>
            <a:xfrm rot="626319">
              <a:off x="4139109" y="4819364"/>
              <a:ext cx="9359" cy="6815"/>
            </a:xfrm>
            <a:custGeom>
              <a:avLst/>
              <a:gdLst/>
              <a:ahLst/>
              <a:cxnLst/>
              <a:rect l="l" t="t" r="r" b="b"/>
              <a:pathLst>
                <a:path w="298" h="217" extrusionOk="0">
                  <a:moveTo>
                    <a:pt x="211" y="1"/>
                  </a:moveTo>
                  <a:cubicBezTo>
                    <a:pt x="198" y="1"/>
                    <a:pt x="186" y="7"/>
                    <a:pt x="174" y="19"/>
                  </a:cubicBezTo>
                  <a:lnTo>
                    <a:pt x="75" y="19"/>
                  </a:lnTo>
                  <a:cubicBezTo>
                    <a:pt x="50" y="19"/>
                    <a:pt x="50" y="19"/>
                    <a:pt x="26" y="44"/>
                  </a:cubicBezTo>
                  <a:cubicBezTo>
                    <a:pt x="26" y="44"/>
                    <a:pt x="26" y="68"/>
                    <a:pt x="1" y="68"/>
                  </a:cubicBezTo>
                  <a:cubicBezTo>
                    <a:pt x="1" y="93"/>
                    <a:pt x="1" y="118"/>
                    <a:pt x="1" y="118"/>
                  </a:cubicBezTo>
                  <a:lnTo>
                    <a:pt x="1" y="142"/>
                  </a:lnTo>
                  <a:cubicBezTo>
                    <a:pt x="26" y="167"/>
                    <a:pt x="26" y="192"/>
                    <a:pt x="26" y="192"/>
                  </a:cubicBezTo>
                  <a:lnTo>
                    <a:pt x="75" y="217"/>
                  </a:lnTo>
                  <a:lnTo>
                    <a:pt x="248" y="217"/>
                  </a:lnTo>
                  <a:cubicBezTo>
                    <a:pt x="248" y="217"/>
                    <a:pt x="272" y="217"/>
                    <a:pt x="272" y="192"/>
                  </a:cubicBezTo>
                  <a:cubicBezTo>
                    <a:pt x="272" y="192"/>
                    <a:pt x="297" y="167"/>
                    <a:pt x="297" y="167"/>
                  </a:cubicBezTo>
                  <a:cubicBezTo>
                    <a:pt x="297" y="142"/>
                    <a:pt x="297" y="118"/>
                    <a:pt x="297" y="118"/>
                  </a:cubicBezTo>
                  <a:lnTo>
                    <a:pt x="297" y="93"/>
                  </a:lnTo>
                  <a:cubicBezTo>
                    <a:pt x="297" y="68"/>
                    <a:pt x="272" y="44"/>
                    <a:pt x="272" y="44"/>
                  </a:cubicBezTo>
                  <a:lnTo>
                    <a:pt x="248" y="19"/>
                  </a:lnTo>
                  <a:cubicBezTo>
                    <a:pt x="235" y="7"/>
                    <a:pt x="223" y="1"/>
                    <a:pt x="21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51"/>
            <p:cNvSpPr/>
            <p:nvPr/>
          </p:nvSpPr>
          <p:spPr>
            <a:xfrm rot="626319">
              <a:off x="4109515" y="4791105"/>
              <a:ext cx="7788" cy="7977"/>
            </a:xfrm>
            <a:custGeom>
              <a:avLst/>
              <a:gdLst/>
              <a:ahLst/>
              <a:cxnLst/>
              <a:rect l="l" t="t" r="r" b="b"/>
              <a:pathLst>
                <a:path w="248" h="254" extrusionOk="0">
                  <a:moveTo>
                    <a:pt x="112" y="1"/>
                  </a:moveTo>
                  <a:cubicBezTo>
                    <a:pt x="56" y="1"/>
                    <a:pt x="1" y="38"/>
                    <a:pt x="1" y="112"/>
                  </a:cubicBezTo>
                  <a:lnTo>
                    <a:pt x="1" y="161"/>
                  </a:lnTo>
                  <a:cubicBezTo>
                    <a:pt x="1" y="162"/>
                    <a:pt x="1" y="164"/>
                    <a:pt x="1" y="165"/>
                  </a:cubicBezTo>
                  <a:lnTo>
                    <a:pt x="1" y="165"/>
                  </a:lnTo>
                  <a:cubicBezTo>
                    <a:pt x="15" y="224"/>
                    <a:pt x="69" y="254"/>
                    <a:pt x="121" y="254"/>
                  </a:cubicBezTo>
                  <a:cubicBezTo>
                    <a:pt x="121" y="254"/>
                    <a:pt x="122" y="254"/>
                    <a:pt x="122" y="254"/>
                  </a:cubicBezTo>
                  <a:lnTo>
                    <a:pt x="122" y="254"/>
                  </a:lnTo>
                  <a:cubicBezTo>
                    <a:pt x="123" y="254"/>
                    <a:pt x="123" y="254"/>
                    <a:pt x="124" y="254"/>
                  </a:cubicBezTo>
                  <a:cubicBezTo>
                    <a:pt x="180" y="254"/>
                    <a:pt x="235" y="223"/>
                    <a:pt x="247" y="161"/>
                  </a:cubicBezTo>
                  <a:lnTo>
                    <a:pt x="247" y="112"/>
                  </a:lnTo>
                  <a:cubicBezTo>
                    <a:pt x="235" y="38"/>
                    <a:pt x="173" y="1"/>
                    <a:pt x="115" y="1"/>
                  </a:cubicBezTo>
                  <a:cubicBezTo>
                    <a:pt x="114" y="1"/>
                    <a:pt x="114" y="1"/>
                    <a:pt x="113" y="1"/>
                  </a:cubicBezTo>
                  <a:lnTo>
                    <a:pt x="113" y="1"/>
                  </a:lnTo>
                  <a:cubicBezTo>
                    <a:pt x="113" y="1"/>
                    <a:pt x="112" y="1"/>
                    <a:pt x="1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51"/>
            <p:cNvSpPr/>
            <p:nvPr/>
          </p:nvSpPr>
          <p:spPr>
            <a:xfrm rot="626319">
              <a:off x="4061817" y="4785159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24" y="0"/>
                  </a:moveTo>
                  <a:cubicBezTo>
                    <a:pt x="1" y="25"/>
                    <a:pt x="1" y="222"/>
                    <a:pt x="124" y="222"/>
                  </a:cubicBezTo>
                  <a:cubicBezTo>
                    <a:pt x="272" y="222"/>
                    <a:pt x="272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51"/>
            <p:cNvSpPr/>
            <p:nvPr/>
          </p:nvSpPr>
          <p:spPr>
            <a:xfrm rot="626319">
              <a:off x="4088918" y="4761770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49" y="0"/>
                  </a:moveTo>
                  <a:cubicBezTo>
                    <a:pt x="1" y="25"/>
                    <a:pt x="1" y="223"/>
                    <a:pt x="149" y="247"/>
                  </a:cubicBezTo>
                  <a:cubicBezTo>
                    <a:pt x="272" y="223"/>
                    <a:pt x="272" y="25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51"/>
            <p:cNvSpPr/>
            <p:nvPr/>
          </p:nvSpPr>
          <p:spPr>
            <a:xfrm rot="626319">
              <a:off x="4043280" y="4766039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9" y="0"/>
                  </a:moveTo>
                  <a:cubicBezTo>
                    <a:pt x="1" y="0"/>
                    <a:pt x="1" y="223"/>
                    <a:pt x="149" y="223"/>
                  </a:cubicBezTo>
                  <a:cubicBezTo>
                    <a:pt x="297" y="223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51"/>
            <p:cNvSpPr/>
            <p:nvPr/>
          </p:nvSpPr>
          <p:spPr>
            <a:xfrm rot="626319">
              <a:off x="4080279" y="4812996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0"/>
                  </a:moveTo>
                  <a:cubicBezTo>
                    <a:pt x="0" y="25"/>
                    <a:pt x="0" y="223"/>
                    <a:pt x="124" y="247"/>
                  </a:cubicBezTo>
                  <a:cubicBezTo>
                    <a:pt x="272" y="223"/>
                    <a:pt x="272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51"/>
            <p:cNvSpPr/>
            <p:nvPr/>
          </p:nvSpPr>
          <p:spPr>
            <a:xfrm rot="626319">
              <a:off x="4118507" y="4832574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48" y="198"/>
                    <a:pt x="248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51"/>
            <p:cNvSpPr/>
            <p:nvPr/>
          </p:nvSpPr>
          <p:spPr>
            <a:xfrm rot="626319">
              <a:off x="4111732" y="4826813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73" y="0"/>
                  </a:moveTo>
                  <a:cubicBezTo>
                    <a:pt x="0" y="0"/>
                    <a:pt x="0" y="223"/>
                    <a:pt x="173" y="223"/>
                  </a:cubicBezTo>
                  <a:cubicBezTo>
                    <a:pt x="321" y="223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51"/>
            <p:cNvSpPr/>
            <p:nvPr/>
          </p:nvSpPr>
          <p:spPr>
            <a:xfrm rot="626319">
              <a:off x="4166621" y="4840010"/>
              <a:ext cx="7003" cy="9139"/>
            </a:xfrm>
            <a:custGeom>
              <a:avLst/>
              <a:gdLst/>
              <a:ahLst/>
              <a:cxnLst/>
              <a:rect l="l" t="t" r="r" b="b"/>
              <a:pathLst>
                <a:path w="223" h="291" extrusionOk="0">
                  <a:moveTo>
                    <a:pt x="115" y="0"/>
                  </a:moveTo>
                  <a:cubicBezTo>
                    <a:pt x="105" y="0"/>
                    <a:pt x="99" y="6"/>
                    <a:pt x="99" y="19"/>
                  </a:cubicBezTo>
                  <a:lnTo>
                    <a:pt x="74" y="19"/>
                  </a:lnTo>
                  <a:cubicBezTo>
                    <a:pt x="50" y="19"/>
                    <a:pt x="25" y="19"/>
                    <a:pt x="25" y="44"/>
                  </a:cubicBezTo>
                  <a:lnTo>
                    <a:pt x="0" y="68"/>
                  </a:lnTo>
                  <a:cubicBezTo>
                    <a:pt x="0" y="93"/>
                    <a:pt x="0" y="93"/>
                    <a:pt x="0" y="118"/>
                  </a:cubicBezTo>
                  <a:lnTo>
                    <a:pt x="0" y="192"/>
                  </a:lnTo>
                  <a:cubicBezTo>
                    <a:pt x="0" y="216"/>
                    <a:pt x="0" y="216"/>
                    <a:pt x="0" y="241"/>
                  </a:cubicBezTo>
                  <a:cubicBezTo>
                    <a:pt x="0" y="266"/>
                    <a:pt x="25" y="290"/>
                    <a:pt x="50" y="290"/>
                  </a:cubicBezTo>
                  <a:lnTo>
                    <a:pt x="124" y="290"/>
                  </a:lnTo>
                  <a:cubicBezTo>
                    <a:pt x="149" y="290"/>
                    <a:pt x="173" y="290"/>
                    <a:pt x="173" y="266"/>
                  </a:cubicBezTo>
                  <a:lnTo>
                    <a:pt x="198" y="241"/>
                  </a:lnTo>
                  <a:cubicBezTo>
                    <a:pt x="223" y="216"/>
                    <a:pt x="223" y="216"/>
                    <a:pt x="223" y="192"/>
                  </a:cubicBezTo>
                  <a:lnTo>
                    <a:pt x="198" y="192"/>
                  </a:lnTo>
                  <a:lnTo>
                    <a:pt x="198" y="118"/>
                  </a:lnTo>
                  <a:cubicBezTo>
                    <a:pt x="198" y="93"/>
                    <a:pt x="198" y="93"/>
                    <a:pt x="198" y="68"/>
                  </a:cubicBezTo>
                  <a:cubicBezTo>
                    <a:pt x="198" y="68"/>
                    <a:pt x="198" y="44"/>
                    <a:pt x="173" y="44"/>
                  </a:cubicBezTo>
                  <a:cubicBezTo>
                    <a:pt x="173" y="19"/>
                    <a:pt x="149" y="19"/>
                    <a:pt x="149" y="19"/>
                  </a:cubicBezTo>
                  <a:cubicBezTo>
                    <a:pt x="136" y="6"/>
                    <a:pt x="124" y="0"/>
                    <a:pt x="1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51"/>
            <p:cNvSpPr/>
            <p:nvPr/>
          </p:nvSpPr>
          <p:spPr>
            <a:xfrm rot="626319">
              <a:off x="4233269" y="4838954"/>
              <a:ext cx="10112" cy="7003"/>
            </a:xfrm>
            <a:custGeom>
              <a:avLst/>
              <a:gdLst/>
              <a:ahLst/>
              <a:cxnLst/>
              <a:rect l="l" t="t" r="r" b="b"/>
              <a:pathLst>
                <a:path w="322" h="223" extrusionOk="0">
                  <a:moveTo>
                    <a:pt x="173" y="0"/>
                  </a:moveTo>
                  <a:cubicBezTo>
                    <a:pt x="0" y="0"/>
                    <a:pt x="0" y="223"/>
                    <a:pt x="173" y="223"/>
                  </a:cubicBezTo>
                  <a:cubicBezTo>
                    <a:pt x="321" y="223"/>
                    <a:pt x="321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51"/>
            <p:cNvSpPr/>
            <p:nvPr/>
          </p:nvSpPr>
          <p:spPr>
            <a:xfrm rot="626319">
              <a:off x="4288855" y="4827829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148" y="1"/>
                  </a:moveTo>
                  <a:cubicBezTo>
                    <a:pt x="0" y="1"/>
                    <a:pt x="0" y="248"/>
                    <a:pt x="148" y="248"/>
                  </a:cubicBezTo>
                  <a:cubicBezTo>
                    <a:pt x="296" y="248"/>
                    <a:pt x="296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51"/>
            <p:cNvSpPr/>
            <p:nvPr/>
          </p:nvSpPr>
          <p:spPr>
            <a:xfrm rot="626319">
              <a:off x="4329922" y="4823501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48" y="0"/>
                  </a:moveTo>
                  <a:cubicBezTo>
                    <a:pt x="0" y="25"/>
                    <a:pt x="0" y="198"/>
                    <a:pt x="148" y="223"/>
                  </a:cubicBezTo>
                  <a:cubicBezTo>
                    <a:pt x="272" y="198"/>
                    <a:pt x="272" y="25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51"/>
            <p:cNvSpPr/>
            <p:nvPr/>
          </p:nvSpPr>
          <p:spPr>
            <a:xfrm rot="626319">
              <a:off x="4359300" y="4796678"/>
              <a:ext cx="10112" cy="7066"/>
            </a:xfrm>
            <a:custGeom>
              <a:avLst/>
              <a:gdLst/>
              <a:ahLst/>
              <a:cxnLst/>
              <a:rect l="l" t="t" r="r" b="b"/>
              <a:pathLst>
                <a:path w="322" h="225" extrusionOk="0">
                  <a:moveTo>
                    <a:pt x="172" y="0"/>
                  </a:moveTo>
                  <a:cubicBezTo>
                    <a:pt x="165" y="0"/>
                    <a:pt x="157" y="1"/>
                    <a:pt x="149" y="2"/>
                  </a:cubicBezTo>
                  <a:cubicBezTo>
                    <a:pt x="1" y="2"/>
                    <a:pt x="1" y="224"/>
                    <a:pt x="149" y="224"/>
                  </a:cubicBezTo>
                  <a:cubicBezTo>
                    <a:pt x="313" y="224"/>
                    <a:pt x="321" y="0"/>
                    <a:pt x="17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51"/>
            <p:cNvSpPr/>
            <p:nvPr/>
          </p:nvSpPr>
          <p:spPr>
            <a:xfrm rot="626319">
              <a:off x="4129870" y="4779628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74" y="0"/>
                  </a:moveTo>
                  <a:cubicBezTo>
                    <a:pt x="50" y="0"/>
                    <a:pt x="50" y="25"/>
                    <a:pt x="25" y="25"/>
                  </a:cubicBezTo>
                  <a:cubicBezTo>
                    <a:pt x="0" y="50"/>
                    <a:pt x="0" y="74"/>
                    <a:pt x="0" y="99"/>
                  </a:cubicBezTo>
                  <a:lnTo>
                    <a:pt x="0" y="148"/>
                  </a:lnTo>
                  <a:cubicBezTo>
                    <a:pt x="0" y="173"/>
                    <a:pt x="0" y="173"/>
                    <a:pt x="25" y="198"/>
                  </a:cubicBezTo>
                  <a:lnTo>
                    <a:pt x="50" y="222"/>
                  </a:lnTo>
                  <a:lnTo>
                    <a:pt x="223" y="222"/>
                  </a:lnTo>
                  <a:cubicBezTo>
                    <a:pt x="247" y="222"/>
                    <a:pt x="272" y="198"/>
                    <a:pt x="297" y="173"/>
                  </a:cubicBezTo>
                  <a:cubicBezTo>
                    <a:pt x="297" y="148"/>
                    <a:pt x="297" y="148"/>
                    <a:pt x="297" y="124"/>
                  </a:cubicBezTo>
                  <a:lnTo>
                    <a:pt x="297" y="99"/>
                  </a:lnTo>
                  <a:cubicBezTo>
                    <a:pt x="297" y="74"/>
                    <a:pt x="272" y="50"/>
                    <a:pt x="272" y="50"/>
                  </a:cubicBezTo>
                  <a:lnTo>
                    <a:pt x="247" y="25"/>
                  </a:lnTo>
                  <a:cubicBezTo>
                    <a:pt x="223" y="0"/>
                    <a:pt x="198" y="0"/>
                    <a:pt x="1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51"/>
            <p:cNvSpPr/>
            <p:nvPr/>
          </p:nvSpPr>
          <p:spPr>
            <a:xfrm rot="626319">
              <a:off x="4149845" y="4803809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9" y="0"/>
                  </a:moveTo>
                  <a:cubicBezTo>
                    <a:pt x="1" y="0"/>
                    <a:pt x="1" y="222"/>
                    <a:pt x="149" y="222"/>
                  </a:cubicBezTo>
                  <a:cubicBezTo>
                    <a:pt x="297" y="222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51"/>
            <p:cNvSpPr/>
            <p:nvPr/>
          </p:nvSpPr>
          <p:spPr>
            <a:xfrm rot="626319">
              <a:off x="4190036" y="4816669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0"/>
                    <a:pt x="1" y="198"/>
                    <a:pt x="149" y="222"/>
                  </a:cubicBezTo>
                  <a:cubicBezTo>
                    <a:pt x="272" y="198"/>
                    <a:pt x="272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51"/>
            <p:cNvSpPr/>
            <p:nvPr/>
          </p:nvSpPr>
          <p:spPr>
            <a:xfrm rot="626319">
              <a:off x="4200094" y="4791632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48" y="223"/>
                    <a:pt x="248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51"/>
            <p:cNvSpPr/>
            <p:nvPr/>
          </p:nvSpPr>
          <p:spPr>
            <a:xfrm rot="626319">
              <a:off x="4251408" y="4795703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148" y="1"/>
                  </a:moveTo>
                  <a:cubicBezTo>
                    <a:pt x="0" y="1"/>
                    <a:pt x="0" y="248"/>
                    <a:pt x="148" y="248"/>
                  </a:cubicBezTo>
                  <a:cubicBezTo>
                    <a:pt x="296" y="248"/>
                    <a:pt x="296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51"/>
            <p:cNvSpPr/>
            <p:nvPr/>
          </p:nvSpPr>
          <p:spPr>
            <a:xfrm rot="626319">
              <a:off x="4260006" y="4821606"/>
              <a:ext cx="7788" cy="7757"/>
            </a:xfrm>
            <a:custGeom>
              <a:avLst/>
              <a:gdLst/>
              <a:ahLst/>
              <a:cxnLst/>
              <a:rect l="l" t="t" r="r" b="b"/>
              <a:pathLst>
                <a:path w="248" h="247" extrusionOk="0">
                  <a:moveTo>
                    <a:pt x="124" y="0"/>
                  </a:moveTo>
                  <a:cubicBezTo>
                    <a:pt x="1" y="25"/>
                    <a:pt x="1" y="222"/>
                    <a:pt x="124" y="247"/>
                  </a:cubicBezTo>
                  <a:cubicBezTo>
                    <a:pt x="248" y="222"/>
                    <a:pt x="248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51"/>
            <p:cNvSpPr/>
            <p:nvPr/>
          </p:nvSpPr>
          <p:spPr>
            <a:xfrm rot="626319">
              <a:off x="4192188" y="4847785"/>
              <a:ext cx="8574" cy="7035"/>
            </a:xfrm>
            <a:custGeom>
              <a:avLst/>
              <a:gdLst/>
              <a:ahLst/>
              <a:cxnLst/>
              <a:rect l="l" t="t" r="r" b="b"/>
              <a:pathLst>
                <a:path w="273" h="224" extrusionOk="0">
                  <a:moveTo>
                    <a:pt x="149" y="1"/>
                  </a:moveTo>
                  <a:cubicBezTo>
                    <a:pt x="1" y="26"/>
                    <a:pt x="1" y="198"/>
                    <a:pt x="149" y="223"/>
                  </a:cubicBezTo>
                  <a:cubicBezTo>
                    <a:pt x="272" y="198"/>
                    <a:pt x="272" y="26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51"/>
            <p:cNvSpPr/>
            <p:nvPr/>
          </p:nvSpPr>
          <p:spPr>
            <a:xfrm rot="626319">
              <a:off x="4220522" y="4809568"/>
              <a:ext cx="7788" cy="7035"/>
            </a:xfrm>
            <a:custGeom>
              <a:avLst/>
              <a:gdLst/>
              <a:ahLst/>
              <a:cxnLst/>
              <a:rect l="l" t="t" r="r" b="b"/>
              <a:pathLst>
                <a:path w="248" h="224" extrusionOk="0">
                  <a:moveTo>
                    <a:pt x="124" y="1"/>
                  </a:moveTo>
                  <a:cubicBezTo>
                    <a:pt x="0" y="1"/>
                    <a:pt x="0" y="198"/>
                    <a:pt x="124" y="223"/>
                  </a:cubicBezTo>
                  <a:cubicBezTo>
                    <a:pt x="247" y="198"/>
                    <a:pt x="247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51"/>
            <p:cNvSpPr/>
            <p:nvPr/>
          </p:nvSpPr>
          <p:spPr>
            <a:xfrm rot="626319">
              <a:off x="4262852" y="4848995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72" y="223"/>
                    <a:pt x="272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51"/>
            <p:cNvSpPr/>
            <p:nvPr/>
          </p:nvSpPr>
          <p:spPr>
            <a:xfrm rot="626319">
              <a:off x="4288536" y="4808068"/>
              <a:ext cx="9327" cy="7788"/>
            </a:xfrm>
            <a:custGeom>
              <a:avLst/>
              <a:gdLst/>
              <a:ahLst/>
              <a:cxnLst/>
              <a:rect l="l" t="t" r="r" b="b"/>
              <a:pathLst>
                <a:path w="297" h="248" extrusionOk="0">
                  <a:moveTo>
                    <a:pt x="149" y="1"/>
                  </a:moveTo>
                  <a:cubicBezTo>
                    <a:pt x="1" y="1"/>
                    <a:pt x="1" y="247"/>
                    <a:pt x="149" y="247"/>
                  </a:cubicBezTo>
                  <a:cubicBezTo>
                    <a:pt x="297" y="223"/>
                    <a:pt x="297" y="1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51"/>
            <p:cNvSpPr/>
            <p:nvPr/>
          </p:nvSpPr>
          <p:spPr>
            <a:xfrm rot="626319">
              <a:off x="4319443" y="4790030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1"/>
                  </a:moveTo>
                  <a:cubicBezTo>
                    <a:pt x="1" y="26"/>
                    <a:pt x="1" y="223"/>
                    <a:pt x="124" y="248"/>
                  </a:cubicBezTo>
                  <a:cubicBezTo>
                    <a:pt x="272" y="223"/>
                    <a:pt x="272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51"/>
            <p:cNvSpPr/>
            <p:nvPr/>
          </p:nvSpPr>
          <p:spPr>
            <a:xfrm rot="626319">
              <a:off x="4325461" y="4804478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0" y="25"/>
                    <a:pt x="0" y="223"/>
                    <a:pt x="124" y="248"/>
                  </a:cubicBezTo>
                  <a:cubicBezTo>
                    <a:pt x="247" y="223"/>
                    <a:pt x="247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51"/>
            <p:cNvSpPr/>
            <p:nvPr/>
          </p:nvSpPr>
          <p:spPr>
            <a:xfrm rot="626319">
              <a:off x="4358744" y="4769673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1"/>
                  </a:moveTo>
                  <a:cubicBezTo>
                    <a:pt x="1" y="25"/>
                    <a:pt x="1" y="198"/>
                    <a:pt x="149" y="223"/>
                  </a:cubicBezTo>
                  <a:cubicBezTo>
                    <a:pt x="272" y="198"/>
                    <a:pt x="272" y="25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51"/>
            <p:cNvSpPr/>
            <p:nvPr/>
          </p:nvSpPr>
          <p:spPr>
            <a:xfrm rot="626319">
              <a:off x="4392463" y="4770295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0" y="26"/>
                    <a:pt x="0" y="223"/>
                    <a:pt x="124" y="248"/>
                  </a:cubicBezTo>
                  <a:cubicBezTo>
                    <a:pt x="247" y="223"/>
                    <a:pt x="247" y="26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51"/>
            <p:cNvSpPr/>
            <p:nvPr/>
          </p:nvSpPr>
          <p:spPr>
            <a:xfrm rot="626319">
              <a:off x="4428097" y="4735164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0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72" y="223"/>
                    <a:pt x="272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51"/>
            <p:cNvSpPr/>
            <p:nvPr/>
          </p:nvSpPr>
          <p:spPr>
            <a:xfrm rot="626319">
              <a:off x="4394263" y="4735357"/>
              <a:ext cx="10112" cy="7035"/>
            </a:xfrm>
            <a:custGeom>
              <a:avLst/>
              <a:gdLst/>
              <a:ahLst/>
              <a:cxnLst/>
              <a:rect l="l" t="t" r="r" b="b"/>
              <a:pathLst>
                <a:path w="322" h="224" extrusionOk="0">
                  <a:moveTo>
                    <a:pt x="148" y="1"/>
                  </a:moveTo>
                  <a:cubicBezTo>
                    <a:pt x="0" y="1"/>
                    <a:pt x="0" y="223"/>
                    <a:pt x="148" y="223"/>
                  </a:cubicBezTo>
                  <a:cubicBezTo>
                    <a:pt x="321" y="223"/>
                    <a:pt x="321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51"/>
            <p:cNvSpPr/>
            <p:nvPr/>
          </p:nvSpPr>
          <p:spPr>
            <a:xfrm rot="626319">
              <a:off x="4422898" y="4708101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48" y="198"/>
                    <a:pt x="248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51"/>
            <p:cNvSpPr/>
            <p:nvPr/>
          </p:nvSpPr>
          <p:spPr>
            <a:xfrm rot="626319">
              <a:off x="4462176" y="4695856"/>
              <a:ext cx="10112" cy="7788"/>
            </a:xfrm>
            <a:custGeom>
              <a:avLst/>
              <a:gdLst/>
              <a:ahLst/>
              <a:cxnLst/>
              <a:rect l="l" t="t" r="r" b="b"/>
              <a:pathLst>
                <a:path w="322" h="248" extrusionOk="0">
                  <a:moveTo>
                    <a:pt x="148" y="1"/>
                  </a:moveTo>
                  <a:cubicBezTo>
                    <a:pt x="0" y="1"/>
                    <a:pt x="0" y="247"/>
                    <a:pt x="148" y="247"/>
                  </a:cubicBezTo>
                  <a:cubicBezTo>
                    <a:pt x="321" y="247"/>
                    <a:pt x="321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51"/>
            <p:cNvSpPr/>
            <p:nvPr/>
          </p:nvSpPr>
          <p:spPr>
            <a:xfrm rot="626319">
              <a:off x="4480574" y="4664351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0"/>
                  </a:moveTo>
                  <a:cubicBezTo>
                    <a:pt x="0" y="25"/>
                    <a:pt x="0" y="222"/>
                    <a:pt x="124" y="247"/>
                  </a:cubicBezTo>
                  <a:cubicBezTo>
                    <a:pt x="247" y="222"/>
                    <a:pt x="247" y="25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51"/>
            <p:cNvSpPr/>
            <p:nvPr/>
          </p:nvSpPr>
          <p:spPr>
            <a:xfrm rot="626319">
              <a:off x="4512313" y="4637916"/>
              <a:ext cx="8574" cy="7035"/>
            </a:xfrm>
            <a:custGeom>
              <a:avLst/>
              <a:gdLst/>
              <a:ahLst/>
              <a:cxnLst/>
              <a:rect l="l" t="t" r="r" b="b"/>
              <a:pathLst>
                <a:path w="273" h="224" extrusionOk="0">
                  <a:moveTo>
                    <a:pt x="149" y="1"/>
                  </a:moveTo>
                  <a:cubicBezTo>
                    <a:pt x="1" y="26"/>
                    <a:pt x="1" y="223"/>
                    <a:pt x="149" y="223"/>
                  </a:cubicBezTo>
                  <a:cubicBezTo>
                    <a:pt x="272" y="223"/>
                    <a:pt x="272" y="26"/>
                    <a:pt x="14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51"/>
            <p:cNvSpPr/>
            <p:nvPr/>
          </p:nvSpPr>
          <p:spPr>
            <a:xfrm rot="626319">
              <a:off x="4542473" y="4611156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24" y="1"/>
                  </a:moveTo>
                  <a:cubicBezTo>
                    <a:pt x="1" y="1"/>
                    <a:pt x="1" y="198"/>
                    <a:pt x="124" y="223"/>
                  </a:cubicBezTo>
                  <a:cubicBezTo>
                    <a:pt x="272" y="198"/>
                    <a:pt x="272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51"/>
            <p:cNvSpPr/>
            <p:nvPr/>
          </p:nvSpPr>
          <p:spPr>
            <a:xfrm rot="626319">
              <a:off x="4589361" y="4587481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23" y="0"/>
                  </a:moveTo>
                  <a:cubicBezTo>
                    <a:pt x="0" y="25"/>
                    <a:pt x="0" y="223"/>
                    <a:pt x="123" y="247"/>
                  </a:cubicBezTo>
                  <a:cubicBezTo>
                    <a:pt x="272" y="223"/>
                    <a:pt x="272" y="25"/>
                    <a:pt x="12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51"/>
            <p:cNvSpPr/>
            <p:nvPr/>
          </p:nvSpPr>
          <p:spPr>
            <a:xfrm rot="626319">
              <a:off x="4622967" y="4563716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25"/>
                    <a:pt x="1" y="222"/>
                    <a:pt x="149" y="222"/>
                  </a:cubicBezTo>
                  <a:cubicBezTo>
                    <a:pt x="272" y="222"/>
                    <a:pt x="272" y="25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51"/>
            <p:cNvSpPr/>
            <p:nvPr/>
          </p:nvSpPr>
          <p:spPr>
            <a:xfrm rot="626319">
              <a:off x="4654991" y="4548313"/>
              <a:ext cx="8542" cy="7003"/>
            </a:xfrm>
            <a:custGeom>
              <a:avLst/>
              <a:gdLst/>
              <a:ahLst/>
              <a:cxnLst/>
              <a:rect l="l" t="t" r="r" b="b"/>
              <a:pathLst>
                <a:path w="272" h="223" extrusionOk="0">
                  <a:moveTo>
                    <a:pt x="123" y="1"/>
                  </a:moveTo>
                  <a:cubicBezTo>
                    <a:pt x="0" y="25"/>
                    <a:pt x="0" y="198"/>
                    <a:pt x="123" y="223"/>
                  </a:cubicBezTo>
                  <a:cubicBezTo>
                    <a:pt x="272" y="198"/>
                    <a:pt x="272" y="25"/>
                    <a:pt x="12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51"/>
            <p:cNvSpPr/>
            <p:nvPr/>
          </p:nvSpPr>
          <p:spPr>
            <a:xfrm rot="626319">
              <a:off x="4712428" y="4536103"/>
              <a:ext cx="9327" cy="7003"/>
            </a:xfrm>
            <a:custGeom>
              <a:avLst/>
              <a:gdLst/>
              <a:ahLst/>
              <a:cxnLst/>
              <a:rect l="l" t="t" r="r" b="b"/>
              <a:pathLst>
                <a:path w="297" h="223" extrusionOk="0">
                  <a:moveTo>
                    <a:pt x="148" y="1"/>
                  </a:moveTo>
                  <a:cubicBezTo>
                    <a:pt x="0" y="1"/>
                    <a:pt x="0" y="223"/>
                    <a:pt x="148" y="223"/>
                  </a:cubicBezTo>
                  <a:cubicBezTo>
                    <a:pt x="296" y="223"/>
                    <a:pt x="296" y="1"/>
                    <a:pt x="14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51"/>
            <p:cNvSpPr/>
            <p:nvPr/>
          </p:nvSpPr>
          <p:spPr>
            <a:xfrm rot="626319">
              <a:off x="4747315" y="4530573"/>
              <a:ext cx="7788" cy="7003"/>
            </a:xfrm>
            <a:custGeom>
              <a:avLst/>
              <a:gdLst/>
              <a:ahLst/>
              <a:cxnLst/>
              <a:rect l="l" t="t" r="r" b="b"/>
              <a:pathLst>
                <a:path w="248" h="223" extrusionOk="0">
                  <a:moveTo>
                    <a:pt x="124" y="0"/>
                  </a:moveTo>
                  <a:cubicBezTo>
                    <a:pt x="1" y="0"/>
                    <a:pt x="1" y="198"/>
                    <a:pt x="124" y="223"/>
                  </a:cubicBezTo>
                  <a:cubicBezTo>
                    <a:pt x="248" y="198"/>
                    <a:pt x="248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51"/>
            <p:cNvSpPr/>
            <p:nvPr/>
          </p:nvSpPr>
          <p:spPr>
            <a:xfrm rot="626319">
              <a:off x="4783516" y="4534956"/>
              <a:ext cx="8542" cy="7788"/>
            </a:xfrm>
            <a:custGeom>
              <a:avLst/>
              <a:gdLst/>
              <a:ahLst/>
              <a:cxnLst/>
              <a:rect l="l" t="t" r="r" b="b"/>
              <a:pathLst>
                <a:path w="272" h="248" extrusionOk="0">
                  <a:moveTo>
                    <a:pt x="148" y="0"/>
                  </a:moveTo>
                  <a:cubicBezTo>
                    <a:pt x="0" y="25"/>
                    <a:pt x="0" y="223"/>
                    <a:pt x="148" y="247"/>
                  </a:cubicBezTo>
                  <a:cubicBezTo>
                    <a:pt x="272" y="223"/>
                    <a:pt x="272" y="25"/>
                    <a:pt x="14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51"/>
            <p:cNvSpPr/>
            <p:nvPr/>
          </p:nvSpPr>
          <p:spPr>
            <a:xfrm rot="626319">
              <a:off x="4803173" y="4548032"/>
              <a:ext cx="8574" cy="7788"/>
            </a:xfrm>
            <a:custGeom>
              <a:avLst/>
              <a:gdLst/>
              <a:ahLst/>
              <a:cxnLst/>
              <a:rect l="l" t="t" r="r" b="b"/>
              <a:pathLst>
                <a:path w="273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7"/>
                  </a:cubicBezTo>
                  <a:cubicBezTo>
                    <a:pt x="272" y="223"/>
                    <a:pt x="272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51"/>
            <p:cNvSpPr/>
            <p:nvPr/>
          </p:nvSpPr>
          <p:spPr>
            <a:xfrm rot="626319">
              <a:off x="4558955" y="4594490"/>
              <a:ext cx="8574" cy="7003"/>
            </a:xfrm>
            <a:custGeom>
              <a:avLst/>
              <a:gdLst/>
              <a:ahLst/>
              <a:cxnLst/>
              <a:rect l="l" t="t" r="r" b="b"/>
              <a:pathLst>
                <a:path w="273" h="223" extrusionOk="0">
                  <a:moveTo>
                    <a:pt x="149" y="0"/>
                  </a:moveTo>
                  <a:cubicBezTo>
                    <a:pt x="1" y="0"/>
                    <a:pt x="1" y="198"/>
                    <a:pt x="149" y="223"/>
                  </a:cubicBezTo>
                  <a:cubicBezTo>
                    <a:pt x="272" y="198"/>
                    <a:pt x="272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51"/>
            <p:cNvSpPr/>
            <p:nvPr/>
          </p:nvSpPr>
          <p:spPr>
            <a:xfrm rot="626319">
              <a:off x="4536594" y="4634612"/>
              <a:ext cx="10112" cy="7066"/>
            </a:xfrm>
            <a:custGeom>
              <a:avLst/>
              <a:gdLst/>
              <a:ahLst/>
              <a:cxnLst/>
              <a:rect l="l" t="t" r="r" b="b"/>
              <a:pathLst>
                <a:path w="322" h="225" extrusionOk="0">
                  <a:moveTo>
                    <a:pt x="193" y="0"/>
                  </a:moveTo>
                  <a:cubicBezTo>
                    <a:pt x="187" y="0"/>
                    <a:pt x="180" y="1"/>
                    <a:pt x="173" y="2"/>
                  </a:cubicBezTo>
                  <a:cubicBezTo>
                    <a:pt x="0" y="2"/>
                    <a:pt x="0" y="224"/>
                    <a:pt x="173" y="224"/>
                  </a:cubicBezTo>
                  <a:cubicBezTo>
                    <a:pt x="314" y="224"/>
                    <a:pt x="321" y="0"/>
                    <a:pt x="1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51"/>
            <p:cNvSpPr/>
            <p:nvPr/>
          </p:nvSpPr>
          <p:spPr>
            <a:xfrm rot="626319">
              <a:off x="4504907" y="4664875"/>
              <a:ext cx="7788" cy="7788"/>
            </a:xfrm>
            <a:custGeom>
              <a:avLst/>
              <a:gdLst/>
              <a:ahLst/>
              <a:cxnLst/>
              <a:rect l="l" t="t" r="r" b="b"/>
              <a:pathLst>
                <a:path w="248" h="248" extrusionOk="0">
                  <a:moveTo>
                    <a:pt x="124" y="1"/>
                  </a:moveTo>
                  <a:cubicBezTo>
                    <a:pt x="1" y="25"/>
                    <a:pt x="1" y="223"/>
                    <a:pt x="124" y="248"/>
                  </a:cubicBezTo>
                  <a:cubicBezTo>
                    <a:pt x="248" y="223"/>
                    <a:pt x="248" y="25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51"/>
            <p:cNvSpPr/>
            <p:nvPr/>
          </p:nvSpPr>
          <p:spPr>
            <a:xfrm rot="626319">
              <a:off x="4679307" y="4544290"/>
              <a:ext cx="10112" cy="7757"/>
            </a:xfrm>
            <a:custGeom>
              <a:avLst/>
              <a:gdLst/>
              <a:ahLst/>
              <a:cxnLst/>
              <a:rect l="l" t="t" r="r" b="b"/>
              <a:pathLst>
                <a:path w="322" h="247" extrusionOk="0">
                  <a:moveTo>
                    <a:pt x="149" y="0"/>
                  </a:moveTo>
                  <a:cubicBezTo>
                    <a:pt x="1" y="0"/>
                    <a:pt x="1" y="247"/>
                    <a:pt x="149" y="247"/>
                  </a:cubicBezTo>
                  <a:cubicBezTo>
                    <a:pt x="322" y="247"/>
                    <a:pt x="322" y="0"/>
                    <a:pt x="1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51"/>
            <p:cNvSpPr/>
            <p:nvPr/>
          </p:nvSpPr>
          <p:spPr>
            <a:xfrm rot="626319">
              <a:off x="2489525" y="4318873"/>
              <a:ext cx="2278008" cy="832729"/>
            </a:xfrm>
            <a:custGeom>
              <a:avLst/>
              <a:gdLst/>
              <a:ahLst/>
              <a:cxnLst/>
              <a:rect l="l" t="t" r="r" b="b"/>
              <a:pathLst>
                <a:path w="72537" h="26516" fill="none" extrusionOk="0">
                  <a:moveTo>
                    <a:pt x="1" y="19529"/>
                  </a:moveTo>
                  <a:cubicBezTo>
                    <a:pt x="1" y="19529"/>
                    <a:pt x="1087" y="26516"/>
                    <a:pt x="10962" y="25158"/>
                  </a:cubicBezTo>
                  <a:cubicBezTo>
                    <a:pt x="22196" y="23603"/>
                    <a:pt x="23801" y="19554"/>
                    <a:pt x="24887" y="16690"/>
                  </a:cubicBezTo>
                  <a:cubicBezTo>
                    <a:pt x="26467" y="12493"/>
                    <a:pt x="25825" y="6148"/>
                    <a:pt x="32170" y="5580"/>
                  </a:cubicBezTo>
                  <a:cubicBezTo>
                    <a:pt x="38392" y="5037"/>
                    <a:pt x="40589" y="7456"/>
                    <a:pt x="45058" y="11159"/>
                  </a:cubicBezTo>
                  <a:cubicBezTo>
                    <a:pt x="49551" y="14863"/>
                    <a:pt x="57625" y="15579"/>
                    <a:pt x="60809" y="11085"/>
                  </a:cubicBezTo>
                  <a:cubicBezTo>
                    <a:pt x="63970" y="6592"/>
                    <a:pt x="64192" y="5308"/>
                    <a:pt x="65723" y="3802"/>
                  </a:cubicBezTo>
                  <a:cubicBezTo>
                    <a:pt x="68241" y="1309"/>
                    <a:pt x="71623" y="0"/>
                    <a:pt x="72537" y="1778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51"/>
            <p:cNvSpPr/>
            <p:nvPr/>
          </p:nvSpPr>
          <p:spPr>
            <a:xfrm rot="626319">
              <a:off x="2316982" y="4187613"/>
              <a:ext cx="128760" cy="16048"/>
            </a:xfrm>
            <a:custGeom>
              <a:avLst/>
              <a:gdLst/>
              <a:ahLst/>
              <a:cxnLst/>
              <a:rect l="l" t="t" r="r" b="b"/>
              <a:pathLst>
                <a:path w="4100" h="511" extrusionOk="0">
                  <a:moveTo>
                    <a:pt x="1911" y="1"/>
                  </a:moveTo>
                  <a:cubicBezTo>
                    <a:pt x="1342" y="1"/>
                    <a:pt x="833" y="19"/>
                    <a:pt x="791" y="82"/>
                  </a:cubicBezTo>
                  <a:cubicBezTo>
                    <a:pt x="717" y="171"/>
                    <a:pt x="936" y="189"/>
                    <a:pt x="1123" y="189"/>
                  </a:cubicBezTo>
                  <a:cubicBezTo>
                    <a:pt x="1248" y="189"/>
                    <a:pt x="1358" y="181"/>
                    <a:pt x="1359" y="181"/>
                  </a:cubicBezTo>
                  <a:lnTo>
                    <a:pt x="1359" y="181"/>
                  </a:lnTo>
                  <a:cubicBezTo>
                    <a:pt x="1358" y="181"/>
                    <a:pt x="1" y="428"/>
                    <a:pt x="766" y="477"/>
                  </a:cubicBezTo>
                  <a:cubicBezTo>
                    <a:pt x="1021" y="502"/>
                    <a:pt x="1477" y="510"/>
                    <a:pt x="1970" y="510"/>
                  </a:cubicBezTo>
                  <a:cubicBezTo>
                    <a:pt x="2958" y="510"/>
                    <a:pt x="4099" y="477"/>
                    <a:pt x="4099" y="477"/>
                  </a:cubicBezTo>
                  <a:lnTo>
                    <a:pt x="3531" y="33"/>
                  </a:lnTo>
                  <a:cubicBezTo>
                    <a:pt x="3531" y="33"/>
                    <a:pt x="2669" y="1"/>
                    <a:pt x="1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51"/>
            <p:cNvSpPr/>
            <p:nvPr/>
          </p:nvSpPr>
          <p:spPr>
            <a:xfrm rot="626319">
              <a:off x="2440284" y="4207830"/>
              <a:ext cx="64380" cy="17838"/>
            </a:xfrm>
            <a:custGeom>
              <a:avLst/>
              <a:gdLst/>
              <a:ahLst/>
              <a:cxnLst/>
              <a:rect l="l" t="t" r="r" b="b"/>
              <a:pathLst>
                <a:path w="2050" h="568" fill="none" extrusionOk="0">
                  <a:moveTo>
                    <a:pt x="0" y="321"/>
                  </a:moveTo>
                  <a:cubicBezTo>
                    <a:pt x="0" y="321"/>
                    <a:pt x="1235" y="568"/>
                    <a:pt x="2049" y="0"/>
                  </a:cubicBezTo>
                </a:path>
              </a:pathLst>
            </a:custGeom>
            <a:noFill/>
            <a:ln w="4950" cap="flat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51"/>
            <p:cNvSpPr/>
            <p:nvPr/>
          </p:nvSpPr>
          <p:spPr>
            <a:xfrm rot="626319">
              <a:off x="2351093" y="4213277"/>
              <a:ext cx="2584267" cy="845887"/>
            </a:xfrm>
            <a:custGeom>
              <a:avLst/>
              <a:gdLst/>
              <a:ahLst/>
              <a:cxnLst/>
              <a:rect l="l" t="t" r="r" b="b"/>
              <a:pathLst>
                <a:path w="82289" h="26935" extrusionOk="0">
                  <a:moveTo>
                    <a:pt x="74597" y="1"/>
                  </a:moveTo>
                  <a:cubicBezTo>
                    <a:pt x="73386" y="1"/>
                    <a:pt x="72200" y="314"/>
                    <a:pt x="71228" y="1050"/>
                  </a:cubicBezTo>
                  <a:cubicBezTo>
                    <a:pt x="68265" y="3272"/>
                    <a:pt x="65772" y="7790"/>
                    <a:pt x="62044" y="9913"/>
                  </a:cubicBezTo>
                  <a:cubicBezTo>
                    <a:pt x="61619" y="10150"/>
                    <a:pt x="61151" y="10256"/>
                    <a:pt x="60644" y="10256"/>
                  </a:cubicBezTo>
                  <a:cubicBezTo>
                    <a:pt x="56675" y="10256"/>
                    <a:pt x="50317" y="3753"/>
                    <a:pt x="43552" y="3074"/>
                  </a:cubicBezTo>
                  <a:cubicBezTo>
                    <a:pt x="42198" y="2934"/>
                    <a:pt x="40886" y="2850"/>
                    <a:pt x="39623" y="2850"/>
                  </a:cubicBezTo>
                  <a:cubicBezTo>
                    <a:pt x="33747" y="2850"/>
                    <a:pt x="28959" y="4673"/>
                    <a:pt x="26195" y="11197"/>
                  </a:cubicBezTo>
                  <a:cubicBezTo>
                    <a:pt x="23606" y="17354"/>
                    <a:pt x="16187" y="22663"/>
                    <a:pt x="12891" y="22663"/>
                  </a:cubicBezTo>
                  <a:cubicBezTo>
                    <a:pt x="11945" y="22663"/>
                    <a:pt x="11338" y="22225"/>
                    <a:pt x="11283" y="21245"/>
                  </a:cubicBezTo>
                  <a:cubicBezTo>
                    <a:pt x="11036" y="16826"/>
                    <a:pt x="18468" y="10752"/>
                    <a:pt x="17579" y="7049"/>
                  </a:cubicBezTo>
                  <a:cubicBezTo>
                    <a:pt x="16888" y="4086"/>
                    <a:pt x="15752" y="4358"/>
                    <a:pt x="14295" y="3938"/>
                  </a:cubicBezTo>
                  <a:cubicBezTo>
                    <a:pt x="13530" y="3716"/>
                    <a:pt x="12715" y="3617"/>
                    <a:pt x="11925" y="3617"/>
                  </a:cubicBezTo>
                  <a:cubicBezTo>
                    <a:pt x="10518" y="3642"/>
                    <a:pt x="8000" y="3790"/>
                    <a:pt x="6000" y="4580"/>
                  </a:cubicBezTo>
                  <a:cubicBezTo>
                    <a:pt x="3037" y="5740"/>
                    <a:pt x="2716" y="5444"/>
                    <a:pt x="1926" y="6061"/>
                  </a:cubicBezTo>
                  <a:cubicBezTo>
                    <a:pt x="1161" y="6703"/>
                    <a:pt x="0" y="6259"/>
                    <a:pt x="692" y="6975"/>
                  </a:cubicBezTo>
                  <a:cubicBezTo>
                    <a:pt x="1130" y="7445"/>
                    <a:pt x="2912" y="8129"/>
                    <a:pt x="4376" y="8129"/>
                  </a:cubicBezTo>
                  <a:cubicBezTo>
                    <a:pt x="5140" y="8129"/>
                    <a:pt x="5817" y="7943"/>
                    <a:pt x="6173" y="7444"/>
                  </a:cubicBezTo>
                  <a:cubicBezTo>
                    <a:pt x="7185" y="6012"/>
                    <a:pt x="4988" y="5790"/>
                    <a:pt x="7901" y="5790"/>
                  </a:cubicBezTo>
                  <a:cubicBezTo>
                    <a:pt x="9407" y="5790"/>
                    <a:pt x="10913" y="5913"/>
                    <a:pt x="12394" y="6160"/>
                  </a:cubicBezTo>
                  <a:cubicBezTo>
                    <a:pt x="12394" y="6160"/>
                    <a:pt x="14863" y="6876"/>
                    <a:pt x="13851" y="8975"/>
                  </a:cubicBezTo>
                  <a:cubicBezTo>
                    <a:pt x="12839" y="11073"/>
                    <a:pt x="9357" y="12999"/>
                    <a:pt x="7358" y="15344"/>
                  </a:cubicBezTo>
                  <a:cubicBezTo>
                    <a:pt x="5778" y="17196"/>
                    <a:pt x="346" y="26257"/>
                    <a:pt x="12913" y="26899"/>
                  </a:cubicBezTo>
                  <a:cubicBezTo>
                    <a:pt x="13379" y="26923"/>
                    <a:pt x="13833" y="26934"/>
                    <a:pt x="14274" y="26934"/>
                  </a:cubicBezTo>
                  <a:cubicBezTo>
                    <a:pt x="25759" y="26934"/>
                    <a:pt x="29017" y="19120"/>
                    <a:pt x="29207" y="15221"/>
                  </a:cubicBezTo>
                  <a:cubicBezTo>
                    <a:pt x="29317" y="12346"/>
                    <a:pt x="33299" y="6372"/>
                    <a:pt x="39269" y="6372"/>
                  </a:cubicBezTo>
                  <a:cubicBezTo>
                    <a:pt x="41346" y="6372"/>
                    <a:pt x="43664" y="7096"/>
                    <a:pt x="46144" y="8925"/>
                  </a:cubicBezTo>
                  <a:cubicBezTo>
                    <a:pt x="51270" y="12715"/>
                    <a:pt x="56071" y="14746"/>
                    <a:pt x="59744" y="14746"/>
                  </a:cubicBezTo>
                  <a:cubicBezTo>
                    <a:pt x="62316" y="14746"/>
                    <a:pt x="64335" y="13750"/>
                    <a:pt x="65525" y="11666"/>
                  </a:cubicBezTo>
                  <a:cubicBezTo>
                    <a:pt x="68046" y="7225"/>
                    <a:pt x="73537" y="3348"/>
                    <a:pt x="76124" y="3348"/>
                  </a:cubicBezTo>
                  <a:cubicBezTo>
                    <a:pt x="76831" y="3348"/>
                    <a:pt x="77321" y="3638"/>
                    <a:pt x="77474" y="4284"/>
                  </a:cubicBezTo>
                  <a:cubicBezTo>
                    <a:pt x="78190" y="7296"/>
                    <a:pt x="73425" y="7888"/>
                    <a:pt x="74907" y="9320"/>
                  </a:cubicBezTo>
                  <a:cubicBezTo>
                    <a:pt x="75317" y="9723"/>
                    <a:pt x="75572" y="9880"/>
                    <a:pt x="75753" y="9880"/>
                  </a:cubicBezTo>
                  <a:cubicBezTo>
                    <a:pt x="76216" y="9880"/>
                    <a:pt x="76196" y="8858"/>
                    <a:pt x="77030" y="8308"/>
                  </a:cubicBezTo>
                  <a:cubicBezTo>
                    <a:pt x="78190" y="7543"/>
                    <a:pt x="82289" y="5444"/>
                    <a:pt x="80684" y="2951"/>
                  </a:cubicBezTo>
                  <a:cubicBezTo>
                    <a:pt x="79594" y="1282"/>
                    <a:pt x="77045" y="1"/>
                    <a:pt x="745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51"/>
            <p:cNvSpPr/>
            <p:nvPr/>
          </p:nvSpPr>
          <p:spPr>
            <a:xfrm rot="626319">
              <a:off x="2531852" y="4206877"/>
              <a:ext cx="14760" cy="14007"/>
            </a:xfrm>
            <a:custGeom>
              <a:avLst/>
              <a:gdLst/>
              <a:ahLst/>
              <a:cxnLst/>
              <a:rect l="l" t="t" r="r" b="b"/>
              <a:pathLst>
                <a:path w="470" h="446" extrusionOk="0">
                  <a:moveTo>
                    <a:pt x="275" y="1"/>
                  </a:moveTo>
                  <a:cubicBezTo>
                    <a:pt x="253" y="1"/>
                    <a:pt x="235" y="7"/>
                    <a:pt x="222" y="19"/>
                  </a:cubicBezTo>
                  <a:cubicBezTo>
                    <a:pt x="173" y="19"/>
                    <a:pt x="148" y="68"/>
                    <a:pt x="124" y="93"/>
                  </a:cubicBezTo>
                  <a:cubicBezTo>
                    <a:pt x="124" y="93"/>
                    <a:pt x="124" y="93"/>
                    <a:pt x="124" y="93"/>
                  </a:cubicBezTo>
                  <a:lnTo>
                    <a:pt x="124" y="93"/>
                  </a:lnTo>
                  <a:cubicBezTo>
                    <a:pt x="74" y="118"/>
                    <a:pt x="25" y="167"/>
                    <a:pt x="25" y="217"/>
                  </a:cubicBezTo>
                  <a:cubicBezTo>
                    <a:pt x="0" y="266"/>
                    <a:pt x="25" y="315"/>
                    <a:pt x="50" y="365"/>
                  </a:cubicBezTo>
                  <a:cubicBezTo>
                    <a:pt x="70" y="405"/>
                    <a:pt x="123" y="445"/>
                    <a:pt x="182" y="445"/>
                  </a:cubicBezTo>
                  <a:cubicBezTo>
                    <a:pt x="195" y="445"/>
                    <a:pt x="209" y="443"/>
                    <a:pt x="222" y="439"/>
                  </a:cubicBezTo>
                  <a:cubicBezTo>
                    <a:pt x="230" y="432"/>
                    <a:pt x="237" y="426"/>
                    <a:pt x="244" y="422"/>
                  </a:cubicBezTo>
                  <a:lnTo>
                    <a:pt x="244" y="422"/>
                  </a:lnTo>
                  <a:cubicBezTo>
                    <a:pt x="268" y="433"/>
                    <a:pt x="295" y="439"/>
                    <a:pt x="321" y="439"/>
                  </a:cubicBezTo>
                  <a:cubicBezTo>
                    <a:pt x="346" y="439"/>
                    <a:pt x="371" y="414"/>
                    <a:pt x="395" y="414"/>
                  </a:cubicBezTo>
                  <a:cubicBezTo>
                    <a:pt x="420" y="389"/>
                    <a:pt x="420" y="389"/>
                    <a:pt x="445" y="365"/>
                  </a:cubicBezTo>
                  <a:cubicBezTo>
                    <a:pt x="445" y="340"/>
                    <a:pt x="469" y="315"/>
                    <a:pt x="469" y="266"/>
                  </a:cubicBezTo>
                  <a:cubicBezTo>
                    <a:pt x="469" y="266"/>
                    <a:pt x="469" y="255"/>
                    <a:pt x="469" y="241"/>
                  </a:cubicBezTo>
                  <a:cubicBezTo>
                    <a:pt x="469" y="217"/>
                    <a:pt x="469" y="217"/>
                    <a:pt x="469" y="192"/>
                  </a:cubicBezTo>
                  <a:cubicBezTo>
                    <a:pt x="469" y="167"/>
                    <a:pt x="469" y="143"/>
                    <a:pt x="469" y="118"/>
                  </a:cubicBezTo>
                  <a:cubicBezTo>
                    <a:pt x="445" y="93"/>
                    <a:pt x="445" y="68"/>
                    <a:pt x="420" y="44"/>
                  </a:cubicBezTo>
                  <a:cubicBezTo>
                    <a:pt x="395" y="44"/>
                    <a:pt x="371" y="19"/>
                    <a:pt x="346" y="19"/>
                  </a:cubicBezTo>
                  <a:cubicBezTo>
                    <a:pt x="321" y="7"/>
                    <a:pt x="296" y="1"/>
                    <a:pt x="2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51"/>
            <p:cNvSpPr/>
            <p:nvPr/>
          </p:nvSpPr>
          <p:spPr>
            <a:xfrm rot="626319">
              <a:off x="2659141" y="4162614"/>
              <a:ext cx="24056" cy="39570"/>
            </a:xfrm>
            <a:custGeom>
              <a:avLst/>
              <a:gdLst/>
              <a:ahLst/>
              <a:cxnLst/>
              <a:rect l="l" t="t" r="r" b="b"/>
              <a:pathLst>
                <a:path w="766" h="1260" fill="none" extrusionOk="0">
                  <a:moveTo>
                    <a:pt x="99" y="0"/>
                  </a:moveTo>
                  <a:cubicBezTo>
                    <a:pt x="0" y="149"/>
                    <a:pt x="74" y="371"/>
                    <a:pt x="223" y="494"/>
                  </a:cubicBezTo>
                  <a:cubicBezTo>
                    <a:pt x="395" y="593"/>
                    <a:pt x="519" y="692"/>
                    <a:pt x="667" y="815"/>
                  </a:cubicBezTo>
                  <a:cubicBezTo>
                    <a:pt x="766" y="963"/>
                    <a:pt x="741" y="1235"/>
                    <a:pt x="568" y="1260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51"/>
            <p:cNvSpPr/>
            <p:nvPr/>
          </p:nvSpPr>
          <p:spPr>
            <a:xfrm rot="626319">
              <a:off x="2729671" y="4163451"/>
              <a:ext cx="27950" cy="51190"/>
            </a:xfrm>
            <a:custGeom>
              <a:avLst/>
              <a:gdLst/>
              <a:ahLst/>
              <a:cxnLst/>
              <a:rect l="l" t="t" r="r" b="b"/>
              <a:pathLst>
                <a:path w="890" h="1630" fill="none" extrusionOk="0">
                  <a:moveTo>
                    <a:pt x="618" y="50"/>
                  </a:moveTo>
                  <a:cubicBezTo>
                    <a:pt x="470" y="0"/>
                    <a:pt x="322" y="0"/>
                    <a:pt x="199" y="50"/>
                  </a:cubicBezTo>
                  <a:cubicBezTo>
                    <a:pt x="1" y="198"/>
                    <a:pt x="100" y="494"/>
                    <a:pt x="273" y="642"/>
                  </a:cubicBezTo>
                  <a:cubicBezTo>
                    <a:pt x="445" y="790"/>
                    <a:pt x="668" y="889"/>
                    <a:pt x="766" y="1087"/>
                  </a:cubicBezTo>
                  <a:cubicBezTo>
                    <a:pt x="890" y="1284"/>
                    <a:pt x="717" y="1630"/>
                    <a:pt x="519" y="153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51"/>
            <p:cNvSpPr/>
            <p:nvPr/>
          </p:nvSpPr>
          <p:spPr>
            <a:xfrm rot="626319">
              <a:off x="2808867" y="4181798"/>
              <a:ext cx="33352" cy="62810"/>
            </a:xfrm>
            <a:custGeom>
              <a:avLst/>
              <a:gdLst/>
              <a:ahLst/>
              <a:cxnLst/>
              <a:rect l="l" t="t" r="r" b="b"/>
              <a:pathLst>
                <a:path w="1062" h="2000" fill="none" extrusionOk="0">
                  <a:moveTo>
                    <a:pt x="988" y="148"/>
                  </a:moveTo>
                  <a:cubicBezTo>
                    <a:pt x="716" y="0"/>
                    <a:pt x="395" y="222"/>
                    <a:pt x="395" y="543"/>
                  </a:cubicBezTo>
                  <a:cubicBezTo>
                    <a:pt x="444" y="938"/>
                    <a:pt x="1062" y="1235"/>
                    <a:pt x="839" y="1580"/>
                  </a:cubicBezTo>
                  <a:lnTo>
                    <a:pt x="0" y="2000"/>
                  </a:ln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51"/>
            <p:cNvSpPr/>
            <p:nvPr/>
          </p:nvSpPr>
          <p:spPr>
            <a:xfrm rot="626319">
              <a:off x="2849960" y="4252206"/>
              <a:ext cx="82218" cy="62056"/>
            </a:xfrm>
            <a:custGeom>
              <a:avLst/>
              <a:gdLst/>
              <a:ahLst/>
              <a:cxnLst/>
              <a:rect l="l" t="t" r="r" b="b"/>
              <a:pathLst>
                <a:path w="2618" h="1976" fill="none" extrusionOk="0">
                  <a:moveTo>
                    <a:pt x="198" y="1975"/>
                  </a:moveTo>
                  <a:cubicBezTo>
                    <a:pt x="1" y="1728"/>
                    <a:pt x="174" y="1333"/>
                    <a:pt x="445" y="1185"/>
                  </a:cubicBezTo>
                  <a:cubicBezTo>
                    <a:pt x="742" y="1086"/>
                    <a:pt x="1063" y="1062"/>
                    <a:pt x="1359" y="1136"/>
                  </a:cubicBezTo>
                  <a:cubicBezTo>
                    <a:pt x="1532" y="1136"/>
                    <a:pt x="1704" y="1136"/>
                    <a:pt x="1803" y="1012"/>
                  </a:cubicBezTo>
                  <a:cubicBezTo>
                    <a:pt x="1877" y="914"/>
                    <a:pt x="1853" y="766"/>
                    <a:pt x="1853" y="617"/>
                  </a:cubicBezTo>
                  <a:cubicBezTo>
                    <a:pt x="1902" y="247"/>
                    <a:pt x="2248" y="0"/>
                    <a:pt x="2618" y="74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51"/>
            <p:cNvSpPr/>
            <p:nvPr/>
          </p:nvSpPr>
          <p:spPr>
            <a:xfrm rot="626319">
              <a:off x="2799051" y="4363855"/>
              <a:ext cx="106274" cy="34137"/>
            </a:xfrm>
            <a:custGeom>
              <a:avLst/>
              <a:gdLst/>
              <a:ahLst/>
              <a:cxnLst/>
              <a:rect l="l" t="t" r="r" b="b"/>
              <a:pathLst>
                <a:path w="3384" h="1087" fill="none" extrusionOk="0">
                  <a:moveTo>
                    <a:pt x="3309" y="617"/>
                  </a:moveTo>
                  <a:cubicBezTo>
                    <a:pt x="3383" y="247"/>
                    <a:pt x="2890" y="0"/>
                    <a:pt x="2519" y="124"/>
                  </a:cubicBezTo>
                  <a:cubicBezTo>
                    <a:pt x="2174" y="222"/>
                    <a:pt x="1902" y="543"/>
                    <a:pt x="1606" y="766"/>
                  </a:cubicBezTo>
                  <a:cubicBezTo>
                    <a:pt x="1285" y="988"/>
                    <a:pt x="840" y="1087"/>
                    <a:pt x="569" y="815"/>
                  </a:cubicBezTo>
                  <a:cubicBezTo>
                    <a:pt x="470" y="741"/>
                    <a:pt x="421" y="593"/>
                    <a:pt x="322" y="543"/>
                  </a:cubicBezTo>
                  <a:cubicBezTo>
                    <a:pt x="198" y="469"/>
                    <a:pt x="1" y="543"/>
                    <a:pt x="50" y="667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51"/>
            <p:cNvSpPr/>
            <p:nvPr/>
          </p:nvSpPr>
          <p:spPr>
            <a:xfrm rot="626319">
              <a:off x="2656945" y="4471567"/>
              <a:ext cx="138809" cy="38031"/>
            </a:xfrm>
            <a:custGeom>
              <a:avLst/>
              <a:gdLst/>
              <a:ahLst/>
              <a:cxnLst/>
              <a:rect l="l" t="t" r="r" b="b"/>
              <a:pathLst>
                <a:path w="4420" h="1211" fill="none" extrusionOk="0">
                  <a:moveTo>
                    <a:pt x="4247" y="1210"/>
                  </a:moveTo>
                  <a:cubicBezTo>
                    <a:pt x="4419" y="717"/>
                    <a:pt x="4049" y="223"/>
                    <a:pt x="3555" y="223"/>
                  </a:cubicBezTo>
                  <a:cubicBezTo>
                    <a:pt x="3136" y="247"/>
                    <a:pt x="2839" y="618"/>
                    <a:pt x="2494" y="889"/>
                  </a:cubicBezTo>
                  <a:cubicBezTo>
                    <a:pt x="2173" y="1136"/>
                    <a:pt x="1580" y="1210"/>
                    <a:pt x="1407" y="815"/>
                  </a:cubicBezTo>
                  <a:cubicBezTo>
                    <a:pt x="1358" y="692"/>
                    <a:pt x="1383" y="544"/>
                    <a:pt x="1333" y="396"/>
                  </a:cubicBezTo>
                  <a:cubicBezTo>
                    <a:pt x="1235" y="149"/>
                    <a:pt x="988" y="1"/>
                    <a:pt x="716" y="25"/>
                  </a:cubicBezTo>
                  <a:cubicBezTo>
                    <a:pt x="469" y="50"/>
                    <a:pt x="222" y="124"/>
                    <a:pt x="0" y="247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51"/>
            <p:cNvSpPr/>
            <p:nvPr/>
          </p:nvSpPr>
          <p:spPr>
            <a:xfrm rot="626319">
              <a:off x="2506137" y="4587587"/>
              <a:ext cx="191538" cy="61302"/>
            </a:xfrm>
            <a:custGeom>
              <a:avLst/>
              <a:gdLst/>
              <a:ahLst/>
              <a:cxnLst/>
              <a:rect l="l" t="t" r="r" b="b"/>
              <a:pathLst>
                <a:path w="6099" h="1952" fill="none" extrusionOk="0">
                  <a:moveTo>
                    <a:pt x="6074" y="1186"/>
                  </a:moveTo>
                  <a:cubicBezTo>
                    <a:pt x="6099" y="371"/>
                    <a:pt x="5086" y="1"/>
                    <a:pt x="4593" y="643"/>
                  </a:cubicBezTo>
                  <a:cubicBezTo>
                    <a:pt x="4445" y="840"/>
                    <a:pt x="4395" y="1137"/>
                    <a:pt x="4247" y="1359"/>
                  </a:cubicBezTo>
                  <a:cubicBezTo>
                    <a:pt x="3901" y="1852"/>
                    <a:pt x="3210" y="1951"/>
                    <a:pt x="2741" y="1556"/>
                  </a:cubicBezTo>
                  <a:cubicBezTo>
                    <a:pt x="2519" y="1359"/>
                    <a:pt x="2395" y="1087"/>
                    <a:pt x="2124" y="939"/>
                  </a:cubicBezTo>
                  <a:cubicBezTo>
                    <a:pt x="1753" y="717"/>
                    <a:pt x="1284" y="890"/>
                    <a:pt x="963" y="1137"/>
                  </a:cubicBezTo>
                  <a:cubicBezTo>
                    <a:pt x="667" y="1433"/>
                    <a:pt x="346" y="1704"/>
                    <a:pt x="1" y="1927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51"/>
            <p:cNvSpPr/>
            <p:nvPr/>
          </p:nvSpPr>
          <p:spPr>
            <a:xfrm rot="626319">
              <a:off x="2555779" y="4733886"/>
              <a:ext cx="127189" cy="105489"/>
            </a:xfrm>
            <a:custGeom>
              <a:avLst/>
              <a:gdLst/>
              <a:ahLst/>
              <a:cxnLst/>
              <a:rect l="l" t="t" r="r" b="b"/>
              <a:pathLst>
                <a:path w="4050" h="3359" fill="none" extrusionOk="0">
                  <a:moveTo>
                    <a:pt x="4049" y="247"/>
                  </a:moveTo>
                  <a:cubicBezTo>
                    <a:pt x="3704" y="99"/>
                    <a:pt x="3358" y="25"/>
                    <a:pt x="3013" y="1"/>
                  </a:cubicBezTo>
                  <a:cubicBezTo>
                    <a:pt x="2642" y="1"/>
                    <a:pt x="2297" y="247"/>
                    <a:pt x="2198" y="593"/>
                  </a:cubicBezTo>
                  <a:cubicBezTo>
                    <a:pt x="2099" y="1013"/>
                    <a:pt x="2445" y="1432"/>
                    <a:pt x="2297" y="1827"/>
                  </a:cubicBezTo>
                  <a:cubicBezTo>
                    <a:pt x="2124" y="2148"/>
                    <a:pt x="1778" y="2321"/>
                    <a:pt x="1432" y="2321"/>
                  </a:cubicBezTo>
                  <a:cubicBezTo>
                    <a:pt x="1112" y="2297"/>
                    <a:pt x="766" y="2371"/>
                    <a:pt x="445" y="2494"/>
                  </a:cubicBezTo>
                  <a:cubicBezTo>
                    <a:pt x="124" y="2667"/>
                    <a:pt x="1" y="3161"/>
                    <a:pt x="297" y="3358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51"/>
            <p:cNvSpPr/>
            <p:nvPr/>
          </p:nvSpPr>
          <p:spPr>
            <a:xfrm rot="626319">
              <a:off x="2745754" y="4744309"/>
              <a:ext cx="52760" cy="155108"/>
            </a:xfrm>
            <a:custGeom>
              <a:avLst/>
              <a:gdLst/>
              <a:ahLst/>
              <a:cxnLst/>
              <a:rect l="l" t="t" r="r" b="b"/>
              <a:pathLst>
                <a:path w="1680" h="4939" fill="none" extrusionOk="0">
                  <a:moveTo>
                    <a:pt x="890" y="4938"/>
                  </a:moveTo>
                  <a:cubicBezTo>
                    <a:pt x="470" y="4790"/>
                    <a:pt x="1" y="4494"/>
                    <a:pt x="25" y="4050"/>
                  </a:cubicBezTo>
                  <a:cubicBezTo>
                    <a:pt x="50" y="3605"/>
                    <a:pt x="519" y="3383"/>
                    <a:pt x="890" y="3210"/>
                  </a:cubicBezTo>
                  <a:cubicBezTo>
                    <a:pt x="1285" y="3013"/>
                    <a:pt x="1680" y="2642"/>
                    <a:pt x="1531" y="2247"/>
                  </a:cubicBezTo>
                  <a:cubicBezTo>
                    <a:pt x="1359" y="1852"/>
                    <a:pt x="593" y="1729"/>
                    <a:pt x="643" y="1260"/>
                  </a:cubicBezTo>
                  <a:cubicBezTo>
                    <a:pt x="643" y="1136"/>
                    <a:pt x="717" y="1013"/>
                    <a:pt x="791" y="914"/>
                  </a:cubicBezTo>
                  <a:cubicBezTo>
                    <a:pt x="1038" y="593"/>
                    <a:pt x="1309" y="297"/>
                    <a:pt x="1581" y="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51"/>
            <p:cNvSpPr/>
            <p:nvPr/>
          </p:nvSpPr>
          <p:spPr>
            <a:xfrm rot="626319">
              <a:off x="2909400" y="4713942"/>
              <a:ext cx="86866" cy="179918"/>
            </a:xfrm>
            <a:custGeom>
              <a:avLst/>
              <a:gdLst/>
              <a:ahLst/>
              <a:cxnLst/>
              <a:rect l="l" t="t" r="r" b="b"/>
              <a:pathLst>
                <a:path w="2766" h="5729" fill="none" extrusionOk="0">
                  <a:moveTo>
                    <a:pt x="1" y="149"/>
                  </a:moveTo>
                  <a:cubicBezTo>
                    <a:pt x="519" y="1"/>
                    <a:pt x="1087" y="396"/>
                    <a:pt x="1260" y="914"/>
                  </a:cubicBezTo>
                  <a:cubicBezTo>
                    <a:pt x="1408" y="1433"/>
                    <a:pt x="1334" y="2001"/>
                    <a:pt x="1062" y="2470"/>
                  </a:cubicBezTo>
                  <a:cubicBezTo>
                    <a:pt x="988" y="2593"/>
                    <a:pt x="939" y="2741"/>
                    <a:pt x="939" y="2865"/>
                  </a:cubicBezTo>
                  <a:cubicBezTo>
                    <a:pt x="914" y="3260"/>
                    <a:pt x="1334" y="3482"/>
                    <a:pt x="1704" y="3605"/>
                  </a:cubicBezTo>
                  <a:cubicBezTo>
                    <a:pt x="2074" y="3729"/>
                    <a:pt x="2494" y="3852"/>
                    <a:pt x="2618" y="4223"/>
                  </a:cubicBezTo>
                  <a:cubicBezTo>
                    <a:pt x="2741" y="4593"/>
                    <a:pt x="2420" y="5013"/>
                    <a:pt x="2445" y="5408"/>
                  </a:cubicBezTo>
                  <a:cubicBezTo>
                    <a:pt x="2469" y="5581"/>
                    <a:pt x="2741" y="5729"/>
                    <a:pt x="2766" y="5556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51"/>
            <p:cNvSpPr/>
            <p:nvPr/>
          </p:nvSpPr>
          <p:spPr>
            <a:xfrm rot="626319">
              <a:off x="2998715" y="4658817"/>
              <a:ext cx="141918" cy="155862"/>
            </a:xfrm>
            <a:custGeom>
              <a:avLst/>
              <a:gdLst/>
              <a:ahLst/>
              <a:cxnLst/>
              <a:rect l="l" t="t" r="r" b="b"/>
              <a:pathLst>
                <a:path w="4519" h="4963" fill="none" extrusionOk="0">
                  <a:moveTo>
                    <a:pt x="4074" y="4963"/>
                  </a:moveTo>
                  <a:cubicBezTo>
                    <a:pt x="4469" y="4864"/>
                    <a:pt x="4519" y="4271"/>
                    <a:pt x="4222" y="3975"/>
                  </a:cubicBezTo>
                  <a:cubicBezTo>
                    <a:pt x="3951" y="3679"/>
                    <a:pt x="3506" y="3605"/>
                    <a:pt x="3111" y="3506"/>
                  </a:cubicBezTo>
                  <a:cubicBezTo>
                    <a:pt x="2716" y="3432"/>
                    <a:pt x="2297" y="3259"/>
                    <a:pt x="2148" y="2864"/>
                  </a:cubicBezTo>
                  <a:cubicBezTo>
                    <a:pt x="1951" y="2395"/>
                    <a:pt x="2346" y="1827"/>
                    <a:pt x="2222" y="1333"/>
                  </a:cubicBezTo>
                  <a:cubicBezTo>
                    <a:pt x="2074" y="914"/>
                    <a:pt x="1704" y="617"/>
                    <a:pt x="1260" y="593"/>
                  </a:cubicBezTo>
                  <a:cubicBezTo>
                    <a:pt x="1013" y="568"/>
                    <a:pt x="741" y="543"/>
                    <a:pt x="494" y="519"/>
                  </a:cubicBezTo>
                  <a:cubicBezTo>
                    <a:pt x="247" y="469"/>
                    <a:pt x="50" y="247"/>
                    <a:pt x="0" y="0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51"/>
            <p:cNvSpPr/>
            <p:nvPr/>
          </p:nvSpPr>
          <p:spPr>
            <a:xfrm rot="626319">
              <a:off x="3115287" y="4585459"/>
              <a:ext cx="127974" cy="96947"/>
            </a:xfrm>
            <a:custGeom>
              <a:avLst/>
              <a:gdLst/>
              <a:ahLst/>
              <a:cxnLst/>
              <a:rect l="l" t="t" r="r" b="b"/>
              <a:pathLst>
                <a:path w="4075" h="3087" fill="none" extrusionOk="0">
                  <a:moveTo>
                    <a:pt x="1" y="272"/>
                  </a:moveTo>
                  <a:cubicBezTo>
                    <a:pt x="272" y="1"/>
                    <a:pt x="742" y="174"/>
                    <a:pt x="964" y="470"/>
                  </a:cubicBezTo>
                  <a:cubicBezTo>
                    <a:pt x="1112" y="815"/>
                    <a:pt x="1235" y="1161"/>
                    <a:pt x="1309" y="1531"/>
                  </a:cubicBezTo>
                  <a:cubicBezTo>
                    <a:pt x="1433" y="1877"/>
                    <a:pt x="1704" y="2247"/>
                    <a:pt x="2075" y="2247"/>
                  </a:cubicBezTo>
                  <a:cubicBezTo>
                    <a:pt x="2445" y="2223"/>
                    <a:pt x="2692" y="1902"/>
                    <a:pt x="3062" y="1877"/>
                  </a:cubicBezTo>
                  <a:cubicBezTo>
                    <a:pt x="3359" y="1852"/>
                    <a:pt x="3630" y="2001"/>
                    <a:pt x="3778" y="2272"/>
                  </a:cubicBezTo>
                  <a:cubicBezTo>
                    <a:pt x="3926" y="2519"/>
                    <a:pt x="4025" y="2791"/>
                    <a:pt x="4075" y="3087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51"/>
            <p:cNvSpPr/>
            <p:nvPr/>
          </p:nvSpPr>
          <p:spPr>
            <a:xfrm rot="626319">
              <a:off x="3208804" y="4463123"/>
              <a:ext cx="103133" cy="86112"/>
            </a:xfrm>
            <a:custGeom>
              <a:avLst/>
              <a:gdLst/>
              <a:ahLst/>
              <a:cxnLst/>
              <a:rect l="l" t="t" r="r" b="b"/>
              <a:pathLst>
                <a:path w="3284" h="2742" fill="none" extrusionOk="0">
                  <a:moveTo>
                    <a:pt x="2790" y="2741"/>
                  </a:moveTo>
                  <a:cubicBezTo>
                    <a:pt x="3284" y="2099"/>
                    <a:pt x="2741" y="1186"/>
                    <a:pt x="1926" y="1334"/>
                  </a:cubicBezTo>
                  <a:cubicBezTo>
                    <a:pt x="1531" y="1408"/>
                    <a:pt x="1111" y="1729"/>
                    <a:pt x="790" y="1482"/>
                  </a:cubicBezTo>
                  <a:cubicBezTo>
                    <a:pt x="642" y="1334"/>
                    <a:pt x="568" y="1112"/>
                    <a:pt x="593" y="914"/>
                  </a:cubicBezTo>
                  <a:cubicBezTo>
                    <a:pt x="617" y="692"/>
                    <a:pt x="593" y="470"/>
                    <a:pt x="519" y="297"/>
                  </a:cubicBezTo>
                  <a:cubicBezTo>
                    <a:pt x="420" y="100"/>
                    <a:pt x="148" y="1"/>
                    <a:pt x="0" y="149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51"/>
            <p:cNvSpPr/>
            <p:nvPr/>
          </p:nvSpPr>
          <p:spPr>
            <a:xfrm rot="626319">
              <a:off x="3294908" y="4366562"/>
              <a:ext cx="79109" cy="103918"/>
            </a:xfrm>
            <a:custGeom>
              <a:avLst/>
              <a:gdLst/>
              <a:ahLst/>
              <a:cxnLst/>
              <a:rect l="l" t="t" r="r" b="b"/>
              <a:pathLst>
                <a:path w="2519" h="3309" fill="none" extrusionOk="0">
                  <a:moveTo>
                    <a:pt x="0" y="420"/>
                  </a:moveTo>
                  <a:cubicBezTo>
                    <a:pt x="99" y="124"/>
                    <a:pt x="470" y="0"/>
                    <a:pt x="741" y="149"/>
                  </a:cubicBezTo>
                  <a:cubicBezTo>
                    <a:pt x="988" y="321"/>
                    <a:pt x="1161" y="618"/>
                    <a:pt x="1161" y="939"/>
                  </a:cubicBezTo>
                  <a:cubicBezTo>
                    <a:pt x="1186" y="1235"/>
                    <a:pt x="1136" y="1556"/>
                    <a:pt x="1161" y="1852"/>
                  </a:cubicBezTo>
                  <a:cubicBezTo>
                    <a:pt x="1161" y="2000"/>
                    <a:pt x="1210" y="2148"/>
                    <a:pt x="1309" y="2247"/>
                  </a:cubicBezTo>
                  <a:cubicBezTo>
                    <a:pt x="1457" y="2321"/>
                    <a:pt x="1630" y="2272"/>
                    <a:pt x="1803" y="2296"/>
                  </a:cubicBezTo>
                  <a:cubicBezTo>
                    <a:pt x="2272" y="2371"/>
                    <a:pt x="2519" y="2914"/>
                    <a:pt x="2247" y="3309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51"/>
            <p:cNvSpPr/>
            <p:nvPr/>
          </p:nvSpPr>
          <p:spPr>
            <a:xfrm rot="626319">
              <a:off x="3396083" y="4306333"/>
              <a:ext cx="86866" cy="110922"/>
            </a:xfrm>
            <a:custGeom>
              <a:avLst/>
              <a:gdLst/>
              <a:ahLst/>
              <a:cxnLst/>
              <a:rect l="l" t="t" r="r" b="b"/>
              <a:pathLst>
                <a:path w="2766" h="3532" fill="none" extrusionOk="0">
                  <a:moveTo>
                    <a:pt x="1" y="470"/>
                  </a:moveTo>
                  <a:cubicBezTo>
                    <a:pt x="643" y="1"/>
                    <a:pt x="1457" y="692"/>
                    <a:pt x="1136" y="1408"/>
                  </a:cubicBezTo>
                  <a:cubicBezTo>
                    <a:pt x="1062" y="1532"/>
                    <a:pt x="1013" y="1680"/>
                    <a:pt x="964" y="1828"/>
                  </a:cubicBezTo>
                  <a:cubicBezTo>
                    <a:pt x="914" y="2124"/>
                    <a:pt x="1210" y="2371"/>
                    <a:pt x="1531" y="2470"/>
                  </a:cubicBezTo>
                  <a:cubicBezTo>
                    <a:pt x="1828" y="2519"/>
                    <a:pt x="2124" y="2618"/>
                    <a:pt x="2420" y="2741"/>
                  </a:cubicBezTo>
                  <a:cubicBezTo>
                    <a:pt x="2667" y="2914"/>
                    <a:pt x="2766" y="3359"/>
                    <a:pt x="2494" y="353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51"/>
            <p:cNvSpPr/>
            <p:nvPr/>
          </p:nvSpPr>
          <p:spPr>
            <a:xfrm rot="626319">
              <a:off x="3533869" y="4312061"/>
              <a:ext cx="72922" cy="83003"/>
            </a:xfrm>
            <a:custGeom>
              <a:avLst/>
              <a:gdLst/>
              <a:ahLst/>
              <a:cxnLst/>
              <a:rect l="l" t="t" r="r" b="b"/>
              <a:pathLst>
                <a:path w="2322" h="2643" fill="none" extrusionOk="0">
                  <a:moveTo>
                    <a:pt x="1902" y="2643"/>
                  </a:moveTo>
                  <a:cubicBezTo>
                    <a:pt x="2322" y="1877"/>
                    <a:pt x="1655" y="989"/>
                    <a:pt x="816" y="1186"/>
                  </a:cubicBezTo>
                  <a:cubicBezTo>
                    <a:pt x="692" y="1211"/>
                    <a:pt x="544" y="1235"/>
                    <a:pt x="421" y="1235"/>
                  </a:cubicBezTo>
                  <a:cubicBezTo>
                    <a:pt x="149" y="1186"/>
                    <a:pt x="1" y="914"/>
                    <a:pt x="26" y="668"/>
                  </a:cubicBezTo>
                  <a:cubicBezTo>
                    <a:pt x="75" y="421"/>
                    <a:pt x="198" y="174"/>
                    <a:pt x="396" y="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51"/>
            <p:cNvSpPr/>
            <p:nvPr/>
          </p:nvSpPr>
          <p:spPr>
            <a:xfrm rot="626319">
              <a:off x="3677836" y="4321056"/>
              <a:ext cx="59732" cy="110137"/>
            </a:xfrm>
            <a:custGeom>
              <a:avLst/>
              <a:gdLst/>
              <a:ahLst/>
              <a:cxnLst/>
              <a:rect l="l" t="t" r="r" b="b"/>
              <a:pathLst>
                <a:path w="1902" h="3507" fill="none" extrusionOk="0">
                  <a:moveTo>
                    <a:pt x="593" y="1"/>
                  </a:moveTo>
                  <a:cubicBezTo>
                    <a:pt x="223" y="50"/>
                    <a:pt x="0" y="396"/>
                    <a:pt x="99" y="741"/>
                  </a:cubicBezTo>
                  <a:cubicBezTo>
                    <a:pt x="198" y="1087"/>
                    <a:pt x="445" y="1358"/>
                    <a:pt x="766" y="1507"/>
                  </a:cubicBezTo>
                  <a:cubicBezTo>
                    <a:pt x="1087" y="1655"/>
                    <a:pt x="1383" y="1828"/>
                    <a:pt x="1655" y="2050"/>
                  </a:cubicBezTo>
                  <a:cubicBezTo>
                    <a:pt x="1803" y="2173"/>
                    <a:pt x="1901" y="2371"/>
                    <a:pt x="1852" y="2593"/>
                  </a:cubicBezTo>
                  <a:cubicBezTo>
                    <a:pt x="1778" y="2790"/>
                    <a:pt x="1531" y="2864"/>
                    <a:pt x="1334" y="2988"/>
                  </a:cubicBezTo>
                  <a:cubicBezTo>
                    <a:pt x="1161" y="3111"/>
                    <a:pt x="1062" y="3457"/>
                    <a:pt x="1284" y="3506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51"/>
            <p:cNvSpPr/>
            <p:nvPr/>
          </p:nvSpPr>
          <p:spPr>
            <a:xfrm rot="626319">
              <a:off x="3810002" y="4370880"/>
              <a:ext cx="42679" cy="140379"/>
            </a:xfrm>
            <a:custGeom>
              <a:avLst/>
              <a:gdLst/>
              <a:ahLst/>
              <a:cxnLst/>
              <a:rect l="l" t="t" r="r" b="b"/>
              <a:pathLst>
                <a:path w="1359" h="4470" fill="none" extrusionOk="0">
                  <a:moveTo>
                    <a:pt x="889" y="4470"/>
                  </a:moveTo>
                  <a:cubicBezTo>
                    <a:pt x="223" y="4297"/>
                    <a:pt x="1" y="3482"/>
                    <a:pt x="470" y="2988"/>
                  </a:cubicBezTo>
                  <a:cubicBezTo>
                    <a:pt x="667" y="2865"/>
                    <a:pt x="840" y="2766"/>
                    <a:pt x="1062" y="2667"/>
                  </a:cubicBezTo>
                  <a:cubicBezTo>
                    <a:pt x="1260" y="2544"/>
                    <a:pt x="1358" y="2322"/>
                    <a:pt x="1334" y="2100"/>
                  </a:cubicBezTo>
                  <a:cubicBezTo>
                    <a:pt x="1284" y="1927"/>
                    <a:pt x="1112" y="1828"/>
                    <a:pt x="988" y="1704"/>
                  </a:cubicBezTo>
                  <a:cubicBezTo>
                    <a:pt x="494" y="1161"/>
                    <a:pt x="692" y="297"/>
                    <a:pt x="1358" y="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51"/>
            <p:cNvSpPr/>
            <p:nvPr/>
          </p:nvSpPr>
          <p:spPr>
            <a:xfrm rot="626319">
              <a:off x="3922730" y="4441227"/>
              <a:ext cx="46542" cy="179918"/>
            </a:xfrm>
            <a:custGeom>
              <a:avLst/>
              <a:gdLst/>
              <a:ahLst/>
              <a:cxnLst/>
              <a:rect l="l" t="t" r="r" b="b"/>
              <a:pathLst>
                <a:path w="1482" h="5729" fill="none" extrusionOk="0">
                  <a:moveTo>
                    <a:pt x="1334" y="149"/>
                  </a:moveTo>
                  <a:cubicBezTo>
                    <a:pt x="988" y="1"/>
                    <a:pt x="593" y="173"/>
                    <a:pt x="445" y="494"/>
                  </a:cubicBezTo>
                  <a:cubicBezTo>
                    <a:pt x="297" y="840"/>
                    <a:pt x="321" y="1210"/>
                    <a:pt x="544" y="1507"/>
                  </a:cubicBezTo>
                  <a:cubicBezTo>
                    <a:pt x="741" y="1852"/>
                    <a:pt x="1087" y="2075"/>
                    <a:pt x="1284" y="2420"/>
                  </a:cubicBezTo>
                  <a:cubicBezTo>
                    <a:pt x="1482" y="2741"/>
                    <a:pt x="1408" y="3309"/>
                    <a:pt x="1037" y="3383"/>
                  </a:cubicBezTo>
                  <a:cubicBezTo>
                    <a:pt x="889" y="3432"/>
                    <a:pt x="716" y="3383"/>
                    <a:pt x="568" y="3383"/>
                  </a:cubicBezTo>
                  <a:cubicBezTo>
                    <a:pt x="124" y="3457"/>
                    <a:pt x="1" y="4050"/>
                    <a:pt x="149" y="4494"/>
                  </a:cubicBezTo>
                  <a:cubicBezTo>
                    <a:pt x="272" y="4914"/>
                    <a:pt x="568" y="5284"/>
                    <a:pt x="593" y="5728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51"/>
            <p:cNvSpPr/>
            <p:nvPr/>
          </p:nvSpPr>
          <p:spPr>
            <a:xfrm rot="626319">
              <a:off x="4018786" y="4529836"/>
              <a:ext cx="55869" cy="167513"/>
            </a:xfrm>
            <a:custGeom>
              <a:avLst/>
              <a:gdLst/>
              <a:ahLst/>
              <a:cxnLst/>
              <a:rect l="l" t="t" r="r" b="b"/>
              <a:pathLst>
                <a:path w="1779" h="5334" fill="none" extrusionOk="0">
                  <a:moveTo>
                    <a:pt x="815" y="5334"/>
                  </a:moveTo>
                  <a:cubicBezTo>
                    <a:pt x="519" y="5112"/>
                    <a:pt x="297" y="4840"/>
                    <a:pt x="149" y="4519"/>
                  </a:cubicBezTo>
                  <a:cubicBezTo>
                    <a:pt x="1" y="4173"/>
                    <a:pt x="75" y="3778"/>
                    <a:pt x="322" y="3507"/>
                  </a:cubicBezTo>
                  <a:cubicBezTo>
                    <a:pt x="593" y="3260"/>
                    <a:pt x="1038" y="3235"/>
                    <a:pt x="1235" y="2914"/>
                  </a:cubicBezTo>
                  <a:cubicBezTo>
                    <a:pt x="1605" y="2272"/>
                    <a:pt x="371" y="1507"/>
                    <a:pt x="717" y="840"/>
                  </a:cubicBezTo>
                  <a:cubicBezTo>
                    <a:pt x="914" y="445"/>
                    <a:pt x="1581" y="445"/>
                    <a:pt x="1778" y="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51"/>
            <p:cNvSpPr/>
            <p:nvPr/>
          </p:nvSpPr>
          <p:spPr>
            <a:xfrm rot="626319">
              <a:off x="4134860" y="4608669"/>
              <a:ext cx="62810" cy="171376"/>
            </a:xfrm>
            <a:custGeom>
              <a:avLst/>
              <a:gdLst/>
              <a:ahLst/>
              <a:cxnLst/>
              <a:rect l="l" t="t" r="r" b="b"/>
              <a:pathLst>
                <a:path w="2000" h="5457" fill="none" extrusionOk="0">
                  <a:moveTo>
                    <a:pt x="839" y="75"/>
                  </a:moveTo>
                  <a:cubicBezTo>
                    <a:pt x="543" y="1"/>
                    <a:pt x="222" y="173"/>
                    <a:pt x="123" y="470"/>
                  </a:cubicBezTo>
                  <a:cubicBezTo>
                    <a:pt x="0" y="865"/>
                    <a:pt x="272" y="1284"/>
                    <a:pt x="593" y="1531"/>
                  </a:cubicBezTo>
                  <a:cubicBezTo>
                    <a:pt x="938" y="1753"/>
                    <a:pt x="1284" y="2000"/>
                    <a:pt x="1580" y="2272"/>
                  </a:cubicBezTo>
                  <a:cubicBezTo>
                    <a:pt x="1852" y="2593"/>
                    <a:pt x="1901" y="3161"/>
                    <a:pt x="1555" y="3383"/>
                  </a:cubicBezTo>
                  <a:cubicBezTo>
                    <a:pt x="1432" y="3432"/>
                    <a:pt x="1309" y="3506"/>
                    <a:pt x="1185" y="3580"/>
                  </a:cubicBezTo>
                  <a:cubicBezTo>
                    <a:pt x="914" y="3827"/>
                    <a:pt x="1160" y="4272"/>
                    <a:pt x="1407" y="4519"/>
                  </a:cubicBezTo>
                  <a:cubicBezTo>
                    <a:pt x="1679" y="4790"/>
                    <a:pt x="2000" y="5111"/>
                    <a:pt x="1852" y="5457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51"/>
            <p:cNvSpPr/>
            <p:nvPr/>
          </p:nvSpPr>
          <p:spPr>
            <a:xfrm rot="626319">
              <a:off x="4289273" y="4652314"/>
              <a:ext cx="62056" cy="110890"/>
            </a:xfrm>
            <a:custGeom>
              <a:avLst/>
              <a:gdLst/>
              <a:ahLst/>
              <a:cxnLst/>
              <a:rect l="l" t="t" r="r" b="b"/>
              <a:pathLst>
                <a:path w="1976" h="3531" fill="none" extrusionOk="0">
                  <a:moveTo>
                    <a:pt x="0" y="0"/>
                  </a:moveTo>
                  <a:cubicBezTo>
                    <a:pt x="642" y="148"/>
                    <a:pt x="1037" y="815"/>
                    <a:pt x="889" y="1482"/>
                  </a:cubicBezTo>
                  <a:cubicBezTo>
                    <a:pt x="790" y="1679"/>
                    <a:pt x="741" y="1901"/>
                    <a:pt x="741" y="2124"/>
                  </a:cubicBezTo>
                  <a:cubicBezTo>
                    <a:pt x="840" y="2346"/>
                    <a:pt x="1012" y="2519"/>
                    <a:pt x="1235" y="2593"/>
                  </a:cubicBezTo>
                  <a:cubicBezTo>
                    <a:pt x="1457" y="2642"/>
                    <a:pt x="1679" y="2766"/>
                    <a:pt x="1852" y="2938"/>
                  </a:cubicBezTo>
                  <a:cubicBezTo>
                    <a:pt x="1975" y="3111"/>
                    <a:pt x="1951" y="3457"/>
                    <a:pt x="1728" y="353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51"/>
            <p:cNvSpPr/>
            <p:nvPr/>
          </p:nvSpPr>
          <p:spPr>
            <a:xfrm rot="626319">
              <a:off x="4383043" y="4613823"/>
              <a:ext cx="76785" cy="69813"/>
            </a:xfrm>
            <a:custGeom>
              <a:avLst/>
              <a:gdLst/>
              <a:ahLst/>
              <a:cxnLst/>
              <a:rect l="l" t="t" r="r" b="b"/>
              <a:pathLst>
                <a:path w="2445" h="2223" fill="none" extrusionOk="0">
                  <a:moveTo>
                    <a:pt x="1778" y="2223"/>
                  </a:moveTo>
                  <a:cubicBezTo>
                    <a:pt x="2445" y="1704"/>
                    <a:pt x="1877" y="618"/>
                    <a:pt x="1062" y="914"/>
                  </a:cubicBezTo>
                  <a:cubicBezTo>
                    <a:pt x="840" y="988"/>
                    <a:pt x="593" y="1211"/>
                    <a:pt x="346" y="1136"/>
                  </a:cubicBezTo>
                  <a:cubicBezTo>
                    <a:pt x="124" y="1062"/>
                    <a:pt x="0" y="815"/>
                    <a:pt x="50" y="593"/>
                  </a:cubicBezTo>
                  <a:cubicBezTo>
                    <a:pt x="99" y="371"/>
                    <a:pt x="173" y="174"/>
                    <a:pt x="321" y="1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51"/>
            <p:cNvSpPr/>
            <p:nvPr/>
          </p:nvSpPr>
          <p:spPr>
            <a:xfrm rot="626319">
              <a:off x="4482610" y="4541962"/>
              <a:ext cx="57408" cy="55084"/>
            </a:xfrm>
            <a:custGeom>
              <a:avLst/>
              <a:gdLst/>
              <a:ahLst/>
              <a:cxnLst/>
              <a:rect l="l" t="t" r="r" b="b"/>
              <a:pathLst>
                <a:path w="1828" h="1754" fill="none" extrusionOk="0">
                  <a:moveTo>
                    <a:pt x="1" y="50"/>
                  </a:moveTo>
                  <a:lnTo>
                    <a:pt x="742" y="1"/>
                  </a:lnTo>
                  <a:lnTo>
                    <a:pt x="742" y="1482"/>
                  </a:lnTo>
                  <a:cubicBezTo>
                    <a:pt x="914" y="1605"/>
                    <a:pt x="1112" y="1704"/>
                    <a:pt x="1309" y="1729"/>
                  </a:cubicBezTo>
                  <a:cubicBezTo>
                    <a:pt x="1532" y="1754"/>
                    <a:pt x="1754" y="1655"/>
                    <a:pt x="1828" y="1433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51"/>
            <p:cNvSpPr/>
            <p:nvPr/>
          </p:nvSpPr>
          <p:spPr>
            <a:xfrm rot="626319">
              <a:off x="4571781" y="4465284"/>
              <a:ext cx="53514" cy="87651"/>
            </a:xfrm>
            <a:custGeom>
              <a:avLst/>
              <a:gdLst/>
              <a:ahLst/>
              <a:cxnLst/>
              <a:rect l="l" t="t" r="r" b="b"/>
              <a:pathLst>
                <a:path w="1704" h="2791" fill="none" extrusionOk="0">
                  <a:moveTo>
                    <a:pt x="1531" y="2790"/>
                  </a:moveTo>
                  <a:cubicBezTo>
                    <a:pt x="1654" y="2494"/>
                    <a:pt x="1704" y="2173"/>
                    <a:pt x="1654" y="1852"/>
                  </a:cubicBezTo>
                  <a:cubicBezTo>
                    <a:pt x="1630" y="1506"/>
                    <a:pt x="1333" y="1259"/>
                    <a:pt x="988" y="1284"/>
                  </a:cubicBezTo>
                  <a:cubicBezTo>
                    <a:pt x="741" y="1309"/>
                    <a:pt x="494" y="1531"/>
                    <a:pt x="272" y="1408"/>
                  </a:cubicBezTo>
                  <a:cubicBezTo>
                    <a:pt x="74" y="1284"/>
                    <a:pt x="148" y="938"/>
                    <a:pt x="247" y="667"/>
                  </a:cubicBezTo>
                  <a:cubicBezTo>
                    <a:pt x="346" y="420"/>
                    <a:pt x="247" y="0"/>
                    <a:pt x="0" y="50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51"/>
            <p:cNvSpPr/>
            <p:nvPr/>
          </p:nvSpPr>
          <p:spPr>
            <a:xfrm rot="626319">
              <a:off x="4658757" y="4416023"/>
              <a:ext cx="69813" cy="116355"/>
            </a:xfrm>
            <a:custGeom>
              <a:avLst/>
              <a:gdLst/>
              <a:ahLst/>
              <a:cxnLst/>
              <a:rect l="l" t="t" r="r" b="b"/>
              <a:pathLst>
                <a:path w="2223" h="3705" fill="none" extrusionOk="0">
                  <a:moveTo>
                    <a:pt x="0" y="420"/>
                  </a:moveTo>
                  <a:cubicBezTo>
                    <a:pt x="223" y="75"/>
                    <a:pt x="716" y="1"/>
                    <a:pt x="1013" y="322"/>
                  </a:cubicBezTo>
                  <a:cubicBezTo>
                    <a:pt x="1259" y="618"/>
                    <a:pt x="1284" y="1062"/>
                    <a:pt x="1087" y="1433"/>
                  </a:cubicBezTo>
                  <a:cubicBezTo>
                    <a:pt x="988" y="1655"/>
                    <a:pt x="790" y="1902"/>
                    <a:pt x="840" y="2173"/>
                  </a:cubicBezTo>
                  <a:cubicBezTo>
                    <a:pt x="864" y="2420"/>
                    <a:pt x="1136" y="2593"/>
                    <a:pt x="1358" y="2692"/>
                  </a:cubicBezTo>
                  <a:cubicBezTo>
                    <a:pt x="1630" y="2741"/>
                    <a:pt x="1852" y="2889"/>
                    <a:pt x="2050" y="3062"/>
                  </a:cubicBezTo>
                  <a:cubicBezTo>
                    <a:pt x="2222" y="3260"/>
                    <a:pt x="2198" y="3630"/>
                    <a:pt x="1951" y="3704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51"/>
            <p:cNvSpPr/>
            <p:nvPr/>
          </p:nvSpPr>
          <p:spPr>
            <a:xfrm rot="626319">
              <a:off x="4784528" y="4442723"/>
              <a:ext cx="42679" cy="81433"/>
            </a:xfrm>
            <a:custGeom>
              <a:avLst/>
              <a:gdLst/>
              <a:ahLst/>
              <a:cxnLst/>
              <a:rect l="l" t="t" r="r" b="b"/>
              <a:pathLst>
                <a:path w="1359" h="2593" fill="none" extrusionOk="0">
                  <a:moveTo>
                    <a:pt x="643" y="2494"/>
                  </a:moveTo>
                  <a:cubicBezTo>
                    <a:pt x="989" y="2593"/>
                    <a:pt x="1359" y="2198"/>
                    <a:pt x="1309" y="1827"/>
                  </a:cubicBezTo>
                  <a:cubicBezTo>
                    <a:pt x="1235" y="1457"/>
                    <a:pt x="939" y="1161"/>
                    <a:pt x="569" y="1087"/>
                  </a:cubicBezTo>
                  <a:cubicBezTo>
                    <a:pt x="396" y="1062"/>
                    <a:pt x="273" y="988"/>
                    <a:pt x="149" y="889"/>
                  </a:cubicBezTo>
                  <a:cubicBezTo>
                    <a:pt x="1" y="716"/>
                    <a:pt x="149" y="395"/>
                    <a:pt x="371" y="321"/>
                  </a:cubicBezTo>
                  <a:cubicBezTo>
                    <a:pt x="618" y="247"/>
                    <a:pt x="865" y="272"/>
                    <a:pt x="1087" y="346"/>
                  </a:cubicBezTo>
                  <a:lnTo>
                    <a:pt x="1161" y="0"/>
                  </a:ln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51"/>
            <p:cNvSpPr/>
            <p:nvPr/>
          </p:nvSpPr>
          <p:spPr>
            <a:xfrm rot="626319">
              <a:off x="4825314" y="4563073"/>
              <a:ext cx="99302" cy="36492"/>
            </a:xfrm>
            <a:custGeom>
              <a:avLst/>
              <a:gdLst/>
              <a:ahLst/>
              <a:cxnLst/>
              <a:rect l="l" t="t" r="r" b="b"/>
              <a:pathLst>
                <a:path w="3162" h="1162" fill="none" extrusionOk="0">
                  <a:moveTo>
                    <a:pt x="1" y="1161"/>
                  </a:moveTo>
                  <a:cubicBezTo>
                    <a:pt x="75" y="445"/>
                    <a:pt x="890" y="50"/>
                    <a:pt x="1507" y="445"/>
                  </a:cubicBezTo>
                  <a:cubicBezTo>
                    <a:pt x="1754" y="643"/>
                    <a:pt x="2025" y="964"/>
                    <a:pt x="2272" y="791"/>
                  </a:cubicBezTo>
                  <a:cubicBezTo>
                    <a:pt x="2346" y="717"/>
                    <a:pt x="2420" y="643"/>
                    <a:pt x="2445" y="519"/>
                  </a:cubicBezTo>
                  <a:cubicBezTo>
                    <a:pt x="2495" y="346"/>
                    <a:pt x="2593" y="198"/>
                    <a:pt x="2741" y="99"/>
                  </a:cubicBezTo>
                  <a:cubicBezTo>
                    <a:pt x="2890" y="1"/>
                    <a:pt x="3136" y="99"/>
                    <a:pt x="3161" y="248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51"/>
            <p:cNvSpPr/>
            <p:nvPr/>
          </p:nvSpPr>
          <p:spPr>
            <a:xfrm rot="626319">
              <a:off x="4737306" y="4637379"/>
              <a:ext cx="72922" cy="27950"/>
            </a:xfrm>
            <a:custGeom>
              <a:avLst/>
              <a:gdLst/>
              <a:ahLst/>
              <a:cxnLst/>
              <a:rect l="l" t="t" r="r" b="b"/>
              <a:pathLst>
                <a:path w="2322" h="890" fill="none" extrusionOk="0">
                  <a:moveTo>
                    <a:pt x="2124" y="618"/>
                  </a:moveTo>
                  <a:cubicBezTo>
                    <a:pt x="2321" y="445"/>
                    <a:pt x="2173" y="100"/>
                    <a:pt x="1926" y="26"/>
                  </a:cubicBezTo>
                  <a:cubicBezTo>
                    <a:pt x="1655" y="1"/>
                    <a:pt x="1408" y="100"/>
                    <a:pt x="1235" y="297"/>
                  </a:cubicBezTo>
                  <a:cubicBezTo>
                    <a:pt x="1062" y="495"/>
                    <a:pt x="865" y="668"/>
                    <a:pt x="642" y="766"/>
                  </a:cubicBezTo>
                  <a:cubicBezTo>
                    <a:pt x="396" y="890"/>
                    <a:pt x="99" y="791"/>
                    <a:pt x="0" y="544"/>
                  </a:cubicBezTo>
                </a:path>
              </a:pathLst>
            </a:custGeom>
            <a:noFill/>
            <a:ln w="4950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0" name="Google Shape;2070;p51"/>
          <p:cNvGrpSpPr/>
          <p:nvPr/>
        </p:nvGrpSpPr>
        <p:grpSpPr>
          <a:xfrm flipH="1">
            <a:off x="5325047" y="3518114"/>
            <a:ext cx="1774113" cy="1650906"/>
            <a:chOff x="-61526" y="3752577"/>
            <a:chExt cx="1522974" cy="1417087"/>
          </a:xfrm>
        </p:grpSpPr>
        <p:sp>
          <p:nvSpPr>
            <p:cNvPr id="2071" name="Google Shape;2071;p51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51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3" name="Google Shape;2073;p51"/>
          <p:cNvGrpSpPr/>
          <p:nvPr/>
        </p:nvGrpSpPr>
        <p:grpSpPr>
          <a:xfrm flipH="1">
            <a:off x="4571468" y="4038857"/>
            <a:ext cx="1286436" cy="1130177"/>
            <a:chOff x="8579401" y="4612750"/>
            <a:chExt cx="619432" cy="544192"/>
          </a:xfrm>
        </p:grpSpPr>
        <p:sp>
          <p:nvSpPr>
            <p:cNvPr id="2074" name="Google Shape;2074;p51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51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Audio Recording Nov 7, 2021 at 12:08:34 AM" descr="Audio Recording Nov 7, 2021 at 12:08:34 AM">
            <a:hlinkClick r:id="" action="ppaction://media"/>
            <a:extLst>
              <a:ext uri="{FF2B5EF4-FFF2-40B4-BE49-F238E27FC236}">
                <a16:creationId xmlns:a16="http://schemas.microsoft.com/office/drawing/2014/main" id="{7A3D140E-C212-D845-A8E8-DA3700AC6C8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99646" y="3986874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Google Shape;2214;p55"/>
          <p:cNvSpPr txBox="1">
            <a:spLocks noGrp="1"/>
          </p:cNvSpPr>
          <p:nvPr>
            <p:ph type="title" idx="2"/>
          </p:nvPr>
        </p:nvSpPr>
        <p:spPr>
          <a:xfrm flipH="1">
            <a:off x="1926546" y="2297251"/>
            <a:ext cx="4703146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</a:t>
            </a:r>
            <a:endParaRPr dirty="0"/>
          </a:p>
        </p:txBody>
      </p:sp>
      <p:grpSp>
        <p:nvGrpSpPr>
          <p:cNvPr id="2215" name="Google Shape;2215;p55"/>
          <p:cNvGrpSpPr/>
          <p:nvPr/>
        </p:nvGrpSpPr>
        <p:grpSpPr>
          <a:xfrm>
            <a:off x="4976120" y="3510050"/>
            <a:ext cx="4297351" cy="1711905"/>
            <a:chOff x="4976120" y="3510050"/>
            <a:chExt cx="4297351" cy="1711905"/>
          </a:xfrm>
        </p:grpSpPr>
        <p:sp>
          <p:nvSpPr>
            <p:cNvPr id="2216" name="Google Shape;2216;p55"/>
            <p:cNvSpPr/>
            <p:nvPr/>
          </p:nvSpPr>
          <p:spPr>
            <a:xfrm>
              <a:off x="6006000" y="4769075"/>
              <a:ext cx="2303400" cy="4503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7" name="Google Shape;2217;p55"/>
            <p:cNvGrpSpPr/>
            <p:nvPr/>
          </p:nvGrpSpPr>
          <p:grpSpPr>
            <a:xfrm flipH="1">
              <a:off x="4976120" y="3510050"/>
              <a:ext cx="1564943" cy="1650906"/>
              <a:chOff x="118036" y="3752586"/>
              <a:chExt cx="1343414" cy="1417087"/>
            </a:xfrm>
          </p:grpSpPr>
          <p:sp>
            <p:nvSpPr>
              <p:cNvPr id="2218" name="Google Shape;2218;p55"/>
              <p:cNvSpPr/>
              <p:nvPr/>
            </p:nvSpPr>
            <p:spPr>
              <a:xfrm>
                <a:off x="361996" y="3752586"/>
                <a:ext cx="1099455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55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0" name="Google Shape;2220;p55"/>
            <p:cNvGrpSpPr/>
            <p:nvPr/>
          </p:nvGrpSpPr>
          <p:grpSpPr>
            <a:xfrm>
              <a:off x="6228858" y="3708903"/>
              <a:ext cx="1721385" cy="1422903"/>
              <a:chOff x="5417575" y="2356375"/>
              <a:chExt cx="563225" cy="465625"/>
            </a:xfrm>
          </p:grpSpPr>
          <p:sp>
            <p:nvSpPr>
              <p:cNvPr id="2221" name="Google Shape;2221;p55"/>
              <p:cNvSpPr/>
              <p:nvPr/>
            </p:nvSpPr>
            <p:spPr>
              <a:xfrm>
                <a:off x="5417575" y="2356375"/>
                <a:ext cx="563225" cy="465625"/>
              </a:xfrm>
              <a:custGeom>
                <a:avLst/>
                <a:gdLst/>
                <a:ahLst/>
                <a:cxnLst/>
                <a:rect l="l" t="t" r="r" b="b"/>
                <a:pathLst>
                  <a:path w="22529" h="18625" extrusionOk="0">
                    <a:moveTo>
                      <a:pt x="7095" y="1"/>
                    </a:moveTo>
                    <a:cubicBezTo>
                      <a:pt x="6809" y="1"/>
                      <a:pt x="6489" y="61"/>
                      <a:pt x="6135" y="207"/>
                    </a:cubicBezTo>
                    <a:cubicBezTo>
                      <a:pt x="4011" y="1072"/>
                      <a:pt x="4900" y="3886"/>
                      <a:pt x="6752" y="3886"/>
                    </a:cubicBezTo>
                    <a:cubicBezTo>
                      <a:pt x="6752" y="3886"/>
                      <a:pt x="4555" y="7491"/>
                      <a:pt x="4777" y="9268"/>
                    </a:cubicBezTo>
                    <a:cubicBezTo>
                      <a:pt x="4777" y="9268"/>
                      <a:pt x="4200" y="8652"/>
                      <a:pt x="3648" y="8652"/>
                    </a:cubicBezTo>
                    <a:cubicBezTo>
                      <a:pt x="3443" y="8652"/>
                      <a:pt x="3241" y="8738"/>
                      <a:pt x="3073" y="8972"/>
                    </a:cubicBezTo>
                    <a:cubicBezTo>
                      <a:pt x="2431" y="9836"/>
                      <a:pt x="1839" y="11540"/>
                      <a:pt x="3937" y="13490"/>
                    </a:cubicBezTo>
                    <a:cubicBezTo>
                      <a:pt x="3937" y="13490"/>
                      <a:pt x="2431" y="14749"/>
                      <a:pt x="1024" y="14897"/>
                    </a:cubicBezTo>
                    <a:cubicBezTo>
                      <a:pt x="121" y="15008"/>
                      <a:pt x="1" y="15465"/>
                      <a:pt x="748" y="15465"/>
                    </a:cubicBezTo>
                    <a:cubicBezTo>
                      <a:pt x="1165" y="15465"/>
                      <a:pt x="1853" y="15322"/>
                      <a:pt x="2826" y="14897"/>
                    </a:cubicBezTo>
                    <a:lnTo>
                      <a:pt x="2826" y="14897"/>
                    </a:lnTo>
                    <a:cubicBezTo>
                      <a:pt x="2826" y="14898"/>
                      <a:pt x="734" y="16949"/>
                      <a:pt x="1307" y="16949"/>
                    </a:cubicBezTo>
                    <a:cubicBezTo>
                      <a:pt x="1369" y="16949"/>
                      <a:pt x="1462" y="16925"/>
                      <a:pt x="1592" y="16872"/>
                    </a:cubicBezTo>
                    <a:cubicBezTo>
                      <a:pt x="2481" y="16477"/>
                      <a:pt x="3295" y="15984"/>
                      <a:pt x="4011" y="15366"/>
                    </a:cubicBezTo>
                    <a:lnTo>
                      <a:pt x="4011" y="15366"/>
                    </a:lnTo>
                    <a:cubicBezTo>
                      <a:pt x="4011" y="15367"/>
                      <a:pt x="2826" y="17581"/>
                      <a:pt x="3521" y="17581"/>
                    </a:cubicBezTo>
                    <a:cubicBezTo>
                      <a:pt x="3556" y="17581"/>
                      <a:pt x="3596" y="17576"/>
                      <a:pt x="3641" y="17564"/>
                    </a:cubicBezTo>
                    <a:cubicBezTo>
                      <a:pt x="4555" y="17342"/>
                      <a:pt x="6283" y="14749"/>
                      <a:pt x="6135" y="14354"/>
                    </a:cubicBezTo>
                    <a:cubicBezTo>
                      <a:pt x="6091" y="14245"/>
                      <a:pt x="6133" y="14207"/>
                      <a:pt x="6214" y="14207"/>
                    </a:cubicBezTo>
                    <a:cubicBezTo>
                      <a:pt x="6408" y="14207"/>
                      <a:pt x="6826" y="14428"/>
                      <a:pt x="6826" y="14428"/>
                    </a:cubicBezTo>
                    <a:cubicBezTo>
                      <a:pt x="6826" y="14428"/>
                      <a:pt x="6826" y="15218"/>
                      <a:pt x="6456" y="15613"/>
                    </a:cubicBezTo>
                    <a:cubicBezTo>
                      <a:pt x="6100" y="15969"/>
                      <a:pt x="4663" y="17706"/>
                      <a:pt x="5120" y="17706"/>
                    </a:cubicBezTo>
                    <a:cubicBezTo>
                      <a:pt x="5170" y="17706"/>
                      <a:pt x="5244" y="17685"/>
                      <a:pt x="5345" y="17638"/>
                    </a:cubicBezTo>
                    <a:cubicBezTo>
                      <a:pt x="5962" y="17366"/>
                      <a:pt x="6480" y="16897"/>
                      <a:pt x="6826" y="16305"/>
                    </a:cubicBezTo>
                    <a:lnTo>
                      <a:pt x="6826" y="16305"/>
                    </a:lnTo>
                    <a:cubicBezTo>
                      <a:pt x="6826" y="16305"/>
                      <a:pt x="6196" y="18501"/>
                      <a:pt x="6651" y="18501"/>
                    </a:cubicBezTo>
                    <a:cubicBezTo>
                      <a:pt x="6697" y="18501"/>
                      <a:pt x="6755" y="18478"/>
                      <a:pt x="6826" y="18428"/>
                    </a:cubicBezTo>
                    <a:cubicBezTo>
                      <a:pt x="7616" y="17885"/>
                      <a:pt x="7690" y="16403"/>
                      <a:pt x="7690" y="16403"/>
                    </a:cubicBezTo>
                    <a:cubicBezTo>
                      <a:pt x="7690" y="16403"/>
                      <a:pt x="8473" y="18218"/>
                      <a:pt x="9149" y="18218"/>
                    </a:cubicBezTo>
                    <a:cubicBezTo>
                      <a:pt x="9242" y="18218"/>
                      <a:pt x="9332" y="18184"/>
                      <a:pt x="9418" y="18107"/>
                    </a:cubicBezTo>
                    <a:cubicBezTo>
                      <a:pt x="10110" y="17490"/>
                      <a:pt x="8184" y="15465"/>
                      <a:pt x="8184" y="15465"/>
                    </a:cubicBezTo>
                    <a:lnTo>
                      <a:pt x="8184" y="14527"/>
                    </a:lnTo>
                    <a:cubicBezTo>
                      <a:pt x="8184" y="14527"/>
                      <a:pt x="10742" y="14883"/>
                      <a:pt x="12596" y="14883"/>
                    </a:cubicBezTo>
                    <a:cubicBezTo>
                      <a:pt x="13324" y="14883"/>
                      <a:pt x="13944" y="14828"/>
                      <a:pt x="14257" y="14675"/>
                    </a:cubicBezTo>
                    <a:lnTo>
                      <a:pt x="14257" y="14675"/>
                    </a:lnTo>
                    <a:cubicBezTo>
                      <a:pt x="14208" y="15589"/>
                      <a:pt x="14035" y="16477"/>
                      <a:pt x="13788" y="17366"/>
                    </a:cubicBezTo>
                    <a:cubicBezTo>
                      <a:pt x="13534" y="18113"/>
                      <a:pt x="13638" y="18625"/>
                      <a:pt x="13843" y="18625"/>
                    </a:cubicBezTo>
                    <a:cubicBezTo>
                      <a:pt x="13956" y="18625"/>
                      <a:pt x="14101" y="18468"/>
                      <a:pt x="14233" y="18107"/>
                    </a:cubicBezTo>
                    <a:cubicBezTo>
                      <a:pt x="14455" y="17539"/>
                      <a:pt x="14726" y="16971"/>
                      <a:pt x="15023" y="16453"/>
                    </a:cubicBezTo>
                    <a:cubicBezTo>
                      <a:pt x="15023" y="16453"/>
                      <a:pt x="15516" y="18517"/>
                      <a:pt x="16033" y="18517"/>
                    </a:cubicBezTo>
                    <a:cubicBezTo>
                      <a:pt x="16058" y="18517"/>
                      <a:pt x="16084" y="18512"/>
                      <a:pt x="16109" y="18502"/>
                    </a:cubicBezTo>
                    <a:cubicBezTo>
                      <a:pt x="16677" y="18255"/>
                      <a:pt x="15887" y="16700"/>
                      <a:pt x="15887" y="16700"/>
                    </a:cubicBezTo>
                    <a:lnTo>
                      <a:pt x="15887" y="16700"/>
                    </a:lnTo>
                    <a:cubicBezTo>
                      <a:pt x="15887" y="16700"/>
                      <a:pt x="17316" y="17571"/>
                      <a:pt x="17817" y="17571"/>
                    </a:cubicBezTo>
                    <a:cubicBezTo>
                      <a:pt x="17912" y="17571"/>
                      <a:pt x="17973" y="17540"/>
                      <a:pt x="17985" y="17465"/>
                    </a:cubicBezTo>
                    <a:cubicBezTo>
                      <a:pt x="18084" y="16996"/>
                      <a:pt x="15961" y="15515"/>
                      <a:pt x="15961" y="15515"/>
                    </a:cubicBezTo>
                    <a:lnTo>
                      <a:pt x="15813" y="14354"/>
                    </a:lnTo>
                    <a:lnTo>
                      <a:pt x="16504" y="13885"/>
                    </a:lnTo>
                    <a:cubicBezTo>
                      <a:pt x="16578" y="14330"/>
                      <a:pt x="16825" y="14725"/>
                      <a:pt x="17220" y="14971"/>
                    </a:cubicBezTo>
                    <a:cubicBezTo>
                      <a:pt x="17737" y="15302"/>
                      <a:pt x="19085" y="17156"/>
                      <a:pt x="19466" y="17156"/>
                    </a:cubicBezTo>
                    <a:cubicBezTo>
                      <a:pt x="19540" y="17156"/>
                      <a:pt x="19577" y="17086"/>
                      <a:pt x="19565" y="16922"/>
                    </a:cubicBezTo>
                    <a:cubicBezTo>
                      <a:pt x="19467" y="15910"/>
                      <a:pt x="18553" y="14972"/>
                      <a:pt x="18553" y="14971"/>
                    </a:cubicBezTo>
                    <a:lnTo>
                      <a:pt x="18553" y="14971"/>
                    </a:lnTo>
                    <a:cubicBezTo>
                      <a:pt x="18554" y="14972"/>
                      <a:pt x="20380" y="16201"/>
                      <a:pt x="21100" y="16201"/>
                    </a:cubicBezTo>
                    <a:cubicBezTo>
                      <a:pt x="21233" y="16201"/>
                      <a:pt x="21329" y="16158"/>
                      <a:pt x="21368" y="16058"/>
                    </a:cubicBezTo>
                    <a:cubicBezTo>
                      <a:pt x="21590" y="15441"/>
                      <a:pt x="19961" y="14823"/>
                      <a:pt x="19960" y="14823"/>
                    </a:cubicBezTo>
                    <a:lnTo>
                      <a:pt x="19960" y="14823"/>
                    </a:lnTo>
                    <a:cubicBezTo>
                      <a:pt x="19961" y="14823"/>
                      <a:pt x="20384" y="14862"/>
                      <a:pt x="20883" y="14862"/>
                    </a:cubicBezTo>
                    <a:cubicBezTo>
                      <a:pt x="21575" y="14862"/>
                      <a:pt x="22411" y="14787"/>
                      <a:pt x="22454" y="14428"/>
                    </a:cubicBezTo>
                    <a:cubicBezTo>
                      <a:pt x="22528" y="13786"/>
                      <a:pt x="19096" y="13885"/>
                      <a:pt x="19047" y="13663"/>
                    </a:cubicBezTo>
                    <a:cubicBezTo>
                      <a:pt x="19047" y="13663"/>
                      <a:pt x="20553" y="9466"/>
                      <a:pt x="19393" y="8503"/>
                    </a:cubicBezTo>
                    <a:cubicBezTo>
                      <a:pt x="19115" y="8269"/>
                      <a:pt x="18889" y="8186"/>
                      <a:pt x="18708" y="8186"/>
                    </a:cubicBezTo>
                    <a:cubicBezTo>
                      <a:pt x="18280" y="8186"/>
                      <a:pt x="18109" y="8651"/>
                      <a:pt x="18109" y="8651"/>
                    </a:cubicBezTo>
                    <a:cubicBezTo>
                      <a:pt x="18109" y="8651"/>
                      <a:pt x="17714" y="4898"/>
                      <a:pt x="16381" y="4010"/>
                    </a:cubicBezTo>
                    <a:cubicBezTo>
                      <a:pt x="16381" y="4010"/>
                      <a:pt x="18874" y="2701"/>
                      <a:pt x="16998" y="652"/>
                    </a:cubicBezTo>
                    <a:cubicBezTo>
                      <a:pt x="16776" y="454"/>
                      <a:pt x="16479" y="306"/>
                      <a:pt x="16183" y="232"/>
                    </a:cubicBezTo>
                    <a:cubicBezTo>
                      <a:pt x="16020" y="192"/>
                      <a:pt x="15855" y="173"/>
                      <a:pt x="15692" y="173"/>
                    </a:cubicBezTo>
                    <a:cubicBezTo>
                      <a:pt x="14941" y="173"/>
                      <a:pt x="14223" y="580"/>
                      <a:pt x="13838" y="1269"/>
                    </a:cubicBezTo>
                    <a:lnTo>
                      <a:pt x="13788" y="1368"/>
                    </a:lnTo>
                    <a:cubicBezTo>
                      <a:pt x="13069" y="1061"/>
                      <a:pt x="12306" y="907"/>
                      <a:pt x="11543" y="907"/>
                    </a:cubicBezTo>
                    <a:cubicBezTo>
                      <a:pt x="10707" y="907"/>
                      <a:pt x="9872" y="1092"/>
                      <a:pt x="9097" y="1467"/>
                    </a:cubicBezTo>
                    <a:cubicBezTo>
                      <a:pt x="9097" y="1467"/>
                      <a:pt x="8501" y="1"/>
                      <a:pt x="70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55"/>
              <p:cNvSpPr/>
              <p:nvPr/>
            </p:nvSpPr>
            <p:spPr>
              <a:xfrm>
                <a:off x="5596850" y="2491925"/>
                <a:ext cx="185200" cy="237225"/>
              </a:xfrm>
              <a:custGeom>
                <a:avLst/>
                <a:gdLst/>
                <a:ahLst/>
                <a:cxnLst/>
                <a:rect l="l" t="t" r="r" b="b"/>
                <a:pathLst>
                  <a:path w="7408" h="9489" extrusionOk="0">
                    <a:moveTo>
                      <a:pt x="4596" y="1"/>
                    </a:moveTo>
                    <a:cubicBezTo>
                      <a:pt x="3759" y="1"/>
                      <a:pt x="2826" y="238"/>
                      <a:pt x="2000" y="661"/>
                    </a:cubicBezTo>
                    <a:cubicBezTo>
                      <a:pt x="1" y="1674"/>
                      <a:pt x="1013" y="9105"/>
                      <a:pt x="1013" y="9105"/>
                    </a:cubicBezTo>
                    <a:cubicBezTo>
                      <a:pt x="2969" y="9398"/>
                      <a:pt x="4317" y="9488"/>
                      <a:pt x="5236" y="9488"/>
                    </a:cubicBezTo>
                    <a:cubicBezTo>
                      <a:pt x="6719" y="9488"/>
                      <a:pt x="7086" y="9253"/>
                      <a:pt x="7086" y="9253"/>
                    </a:cubicBezTo>
                    <a:cubicBezTo>
                      <a:pt x="7086" y="9253"/>
                      <a:pt x="7407" y="3353"/>
                      <a:pt x="6988" y="1526"/>
                    </a:cubicBezTo>
                    <a:cubicBezTo>
                      <a:pt x="6743" y="462"/>
                      <a:pt x="5763" y="1"/>
                      <a:pt x="45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55"/>
              <p:cNvSpPr/>
              <p:nvPr/>
            </p:nvSpPr>
            <p:spPr>
              <a:xfrm>
                <a:off x="5783250" y="2433775"/>
                <a:ext cx="26575" cy="22700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08" extrusionOk="0">
                    <a:moveTo>
                      <a:pt x="618" y="0"/>
                    </a:moveTo>
                    <a:cubicBezTo>
                      <a:pt x="198" y="0"/>
                      <a:pt x="1" y="494"/>
                      <a:pt x="297" y="765"/>
                    </a:cubicBezTo>
                    <a:cubicBezTo>
                      <a:pt x="386" y="863"/>
                      <a:pt x="500" y="907"/>
                      <a:pt x="613" y="907"/>
                    </a:cubicBezTo>
                    <a:cubicBezTo>
                      <a:pt x="841" y="907"/>
                      <a:pt x="1062" y="726"/>
                      <a:pt x="1062" y="444"/>
                    </a:cubicBezTo>
                    <a:cubicBezTo>
                      <a:pt x="1062" y="198"/>
                      <a:pt x="865" y="0"/>
                      <a:pt x="6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55"/>
              <p:cNvSpPr/>
              <p:nvPr/>
            </p:nvSpPr>
            <p:spPr>
              <a:xfrm>
                <a:off x="5596850" y="2435575"/>
                <a:ext cx="26575" cy="22775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11" extrusionOk="0">
                    <a:moveTo>
                      <a:pt x="634" y="0"/>
                    </a:moveTo>
                    <a:cubicBezTo>
                      <a:pt x="621" y="0"/>
                      <a:pt x="607" y="1"/>
                      <a:pt x="593" y="2"/>
                    </a:cubicBezTo>
                    <a:cubicBezTo>
                      <a:pt x="198" y="2"/>
                      <a:pt x="1" y="471"/>
                      <a:pt x="272" y="767"/>
                    </a:cubicBezTo>
                    <a:cubicBezTo>
                      <a:pt x="371" y="866"/>
                      <a:pt x="492" y="910"/>
                      <a:pt x="609" y="910"/>
                    </a:cubicBezTo>
                    <a:cubicBezTo>
                      <a:pt x="843" y="910"/>
                      <a:pt x="1062" y="735"/>
                      <a:pt x="1062" y="471"/>
                    </a:cubicBezTo>
                    <a:cubicBezTo>
                      <a:pt x="1062" y="214"/>
                      <a:pt x="884" y="0"/>
                      <a:pt x="63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55"/>
              <p:cNvSpPr/>
              <p:nvPr/>
            </p:nvSpPr>
            <p:spPr>
              <a:xfrm>
                <a:off x="5573400" y="2385000"/>
                <a:ext cx="33975" cy="32275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1291" extrusionOk="0">
                    <a:moveTo>
                      <a:pt x="124" y="1"/>
                    </a:moveTo>
                    <a:cubicBezTo>
                      <a:pt x="74" y="1"/>
                      <a:pt x="50" y="25"/>
                      <a:pt x="50" y="50"/>
                    </a:cubicBezTo>
                    <a:cubicBezTo>
                      <a:pt x="0" y="297"/>
                      <a:pt x="25" y="519"/>
                      <a:pt x="50" y="766"/>
                    </a:cubicBezTo>
                    <a:cubicBezTo>
                      <a:pt x="99" y="889"/>
                      <a:pt x="148" y="1013"/>
                      <a:pt x="223" y="1112"/>
                    </a:cubicBezTo>
                    <a:cubicBezTo>
                      <a:pt x="321" y="1235"/>
                      <a:pt x="445" y="1284"/>
                      <a:pt x="593" y="1284"/>
                    </a:cubicBezTo>
                    <a:cubicBezTo>
                      <a:pt x="618" y="1289"/>
                      <a:pt x="643" y="1291"/>
                      <a:pt x="667" y="1291"/>
                    </a:cubicBezTo>
                    <a:cubicBezTo>
                      <a:pt x="783" y="1291"/>
                      <a:pt x="881" y="1243"/>
                      <a:pt x="963" y="1161"/>
                    </a:cubicBezTo>
                    <a:cubicBezTo>
                      <a:pt x="1062" y="1062"/>
                      <a:pt x="1136" y="964"/>
                      <a:pt x="1185" y="840"/>
                    </a:cubicBezTo>
                    <a:cubicBezTo>
                      <a:pt x="1284" y="643"/>
                      <a:pt x="1334" y="396"/>
                      <a:pt x="1358" y="173"/>
                    </a:cubicBezTo>
                    <a:cubicBezTo>
                      <a:pt x="1334" y="149"/>
                      <a:pt x="1334" y="124"/>
                      <a:pt x="1309" y="124"/>
                    </a:cubicBezTo>
                    <a:cubicBezTo>
                      <a:pt x="1294" y="117"/>
                      <a:pt x="1282" y="114"/>
                      <a:pt x="1272" y="114"/>
                    </a:cubicBezTo>
                    <a:cubicBezTo>
                      <a:pt x="1247" y="114"/>
                      <a:pt x="1235" y="131"/>
                      <a:pt x="1235" y="149"/>
                    </a:cubicBezTo>
                    <a:cubicBezTo>
                      <a:pt x="1185" y="371"/>
                      <a:pt x="1111" y="568"/>
                      <a:pt x="1013" y="766"/>
                    </a:cubicBezTo>
                    <a:cubicBezTo>
                      <a:pt x="914" y="964"/>
                      <a:pt x="790" y="1087"/>
                      <a:pt x="593" y="1087"/>
                    </a:cubicBezTo>
                    <a:cubicBezTo>
                      <a:pt x="420" y="1087"/>
                      <a:pt x="321" y="914"/>
                      <a:pt x="247" y="717"/>
                    </a:cubicBezTo>
                    <a:cubicBezTo>
                      <a:pt x="198" y="494"/>
                      <a:pt x="173" y="272"/>
                      <a:pt x="173" y="75"/>
                    </a:cubicBezTo>
                    <a:cubicBezTo>
                      <a:pt x="173" y="25"/>
                      <a:pt x="148" y="1"/>
                      <a:pt x="124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55"/>
              <p:cNvSpPr/>
              <p:nvPr/>
            </p:nvSpPr>
            <p:spPr>
              <a:xfrm>
                <a:off x="5794675" y="2381925"/>
                <a:ext cx="33650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346" h="1285" extrusionOk="0">
                    <a:moveTo>
                      <a:pt x="1222" y="0"/>
                    </a:moveTo>
                    <a:cubicBezTo>
                      <a:pt x="1198" y="0"/>
                      <a:pt x="1173" y="25"/>
                      <a:pt x="1173" y="50"/>
                    </a:cubicBezTo>
                    <a:cubicBezTo>
                      <a:pt x="1173" y="272"/>
                      <a:pt x="1148" y="494"/>
                      <a:pt x="1099" y="691"/>
                    </a:cubicBezTo>
                    <a:cubicBezTo>
                      <a:pt x="1025" y="914"/>
                      <a:pt x="926" y="1037"/>
                      <a:pt x="753" y="1087"/>
                    </a:cubicBezTo>
                    <a:cubicBezTo>
                      <a:pt x="739" y="1088"/>
                      <a:pt x="725" y="1089"/>
                      <a:pt x="711" y="1089"/>
                    </a:cubicBezTo>
                    <a:cubicBezTo>
                      <a:pt x="538" y="1089"/>
                      <a:pt x="423" y="949"/>
                      <a:pt x="309" y="766"/>
                    </a:cubicBezTo>
                    <a:cubicBezTo>
                      <a:pt x="235" y="568"/>
                      <a:pt x="161" y="371"/>
                      <a:pt x="111" y="148"/>
                    </a:cubicBezTo>
                    <a:cubicBezTo>
                      <a:pt x="111" y="111"/>
                      <a:pt x="81" y="93"/>
                      <a:pt x="53" y="93"/>
                    </a:cubicBezTo>
                    <a:cubicBezTo>
                      <a:pt x="25" y="93"/>
                      <a:pt x="0" y="111"/>
                      <a:pt x="13" y="148"/>
                    </a:cubicBezTo>
                    <a:cubicBezTo>
                      <a:pt x="13" y="395"/>
                      <a:pt x="62" y="617"/>
                      <a:pt x="161" y="840"/>
                    </a:cubicBezTo>
                    <a:cubicBezTo>
                      <a:pt x="210" y="963"/>
                      <a:pt x="284" y="1062"/>
                      <a:pt x="383" y="1161"/>
                    </a:cubicBezTo>
                    <a:cubicBezTo>
                      <a:pt x="482" y="1235"/>
                      <a:pt x="605" y="1284"/>
                      <a:pt x="753" y="1284"/>
                    </a:cubicBezTo>
                    <a:cubicBezTo>
                      <a:pt x="901" y="1284"/>
                      <a:pt x="1025" y="1210"/>
                      <a:pt x="1124" y="1111"/>
                    </a:cubicBezTo>
                    <a:cubicBezTo>
                      <a:pt x="1198" y="1012"/>
                      <a:pt x="1247" y="889"/>
                      <a:pt x="1272" y="766"/>
                    </a:cubicBezTo>
                    <a:cubicBezTo>
                      <a:pt x="1321" y="519"/>
                      <a:pt x="1346" y="296"/>
                      <a:pt x="1297" y="50"/>
                    </a:cubicBezTo>
                    <a:cubicBezTo>
                      <a:pt x="1297" y="25"/>
                      <a:pt x="1272" y="0"/>
                      <a:pt x="1222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55"/>
              <p:cNvSpPr/>
              <p:nvPr/>
            </p:nvSpPr>
            <p:spPr>
              <a:xfrm>
                <a:off x="5611675" y="2449800"/>
                <a:ext cx="183950" cy="60525"/>
              </a:xfrm>
              <a:custGeom>
                <a:avLst/>
                <a:gdLst/>
                <a:ahLst/>
                <a:cxnLst/>
                <a:rect l="l" t="t" r="r" b="b"/>
                <a:pathLst>
                  <a:path w="7358" h="2421" fill="none" extrusionOk="0">
                    <a:moveTo>
                      <a:pt x="0" y="75"/>
                    </a:moveTo>
                    <a:cubicBezTo>
                      <a:pt x="0" y="75"/>
                      <a:pt x="2963" y="2420"/>
                      <a:pt x="7357" y="1"/>
                    </a:cubicBez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55"/>
              <p:cNvSpPr/>
              <p:nvPr/>
            </p:nvSpPr>
            <p:spPr>
              <a:xfrm>
                <a:off x="5660425" y="2391800"/>
                <a:ext cx="68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72" y="247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55"/>
              <p:cNvSpPr/>
              <p:nvPr/>
            </p:nvSpPr>
            <p:spPr>
              <a:xfrm>
                <a:off x="5679550" y="2400425"/>
                <a:ext cx="745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8" extrusionOk="0">
                    <a:moveTo>
                      <a:pt x="149" y="1"/>
                    </a:moveTo>
                    <a:cubicBezTo>
                      <a:pt x="1" y="26"/>
                      <a:pt x="1" y="223"/>
                      <a:pt x="149" y="248"/>
                    </a:cubicBezTo>
                    <a:cubicBezTo>
                      <a:pt x="297" y="223"/>
                      <a:pt x="297" y="26"/>
                      <a:pt x="149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55"/>
              <p:cNvSpPr/>
              <p:nvPr/>
            </p:nvSpPr>
            <p:spPr>
              <a:xfrm>
                <a:off x="5698700" y="24060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96" y="247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55"/>
              <p:cNvSpPr/>
              <p:nvPr/>
            </p:nvSpPr>
            <p:spPr>
              <a:xfrm>
                <a:off x="5716600" y="2397700"/>
                <a:ext cx="7425" cy="64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58" extrusionOk="0">
                    <a:moveTo>
                      <a:pt x="180" y="0"/>
                    </a:moveTo>
                    <a:cubicBezTo>
                      <a:pt x="176" y="0"/>
                      <a:pt x="173" y="3"/>
                      <a:pt x="173" y="11"/>
                    </a:cubicBezTo>
                    <a:lnTo>
                      <a:pt x="74" y="11"/>
                    </a:lnTo>
                    <a:cubicBezTo>
                      <a:pt x="50" y="11"/>
                      <a:pt x="50" y="36"/>
                      <a:pt x="25" y="36"/>
                    </a:cubicBezTo>
                    <a:cubicBezTo>
                      <a:pt x="25" y="60"/>
                      <a:pt x="0" y="60"/>
                      <a:pt x="0" y="85"/>
                    </a:cubicBezTo>
                    <a:cubicBezTo>
                      <a:pt x="0" y="110"/>
                      <a:pt x="0" y="110"/>
                      <a:pt x="0" y="135"/>
                    </a:cubicBezTo>
                    <a:lnTo>
                      <a:pt x="0" y="159"/>
                    </a:lnTo>
                    <a:cubicBezTo>
                      <a:pt x="0" y="184"/>
                      <a:pt x="25" y="209"/>
                      <a:pt x="50" y="233"/>
                    </a:cubicBezTo>
                    <a:lnTo>
                      <a:pt x="74" y="258"/>
                    </a:lnTo>
                    <a:lnTo>
                      <a:pt x="222" y="258"/>
                    </a:lnTo>
                    <a:cubicBezTo>
                      <a:pt x="222" y="233"/>
                      <a:pt x="247" y="233"/>
                      <a:pt x="247" y="209"/>
                    </a:cubicBezTo>
                    <a:cubicBezTo>
                      <a:pt x="272" y="209"/>
                      <a:pt x="272" y="184"/>
                      <a:pt x="296" y="184"/>
                    </a:cubicBezTo>
                    <a:cubicBezTo>
                      <a:pt x="296" y="159"/>
                      <a:pt x="296" y="135"/>
                      <a:pt x="296" y="135"/>
                    </a:cubicBezTo>
                    <a:lnTo>
                      <a:pt x="296" y="85"/>
                    </a:lnTo>
                    <a:cubicBezTo>
                      <a:pt x="272" y="60"/>
                      <a:pt x="272" y="60"/>
                      <a:pt x="247" y="36"/>
                    </a:cubicBezTo>
                    <a:lnTo>
                      <a:pt x="222" y="11"/>
                    </a:lnTo>
                    <a:cubicBezTo>
                      <a:pt x="206" y="11"/>
                      <a:pt x="189" y="0"/>
                      <a:pt x="180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55"/>
              <p:cNvSpPr/>
              <p:nvPr/>
            </p:nvSpPr>
            <p:spPr>
              <a:xfrm>
                <a:off x="5740050" y="2394250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74" y="1"/>
                    </a:moveTo>
                    <a:cubicBezTo>
                      <a:pt x="25" y="1"/>
                      <a:pt x="0" y="26"/>
                      <a:pt x="0" y="75"/>
                    </a:cubicBezTo>
                    <a:cubicBezTo>
                      <a:pt x="0" y="75"/>
                      <a:pt x="0" y="100"/>
                      <a:pt x="0" y="124"/>
                    </a:cubicBezTo>
                    <a:lnTo>
                      <a:pt x="0" y="149"/>
                    </a:lnTo>
                    <a:cubicBezTo>
                      <a:pt x="0" y="174"/>
                      <a:pt x="25" y="198"/>
                      <a:pt x="25" y="198"/>
                    </a:cubicBezTo>
                    <a:lnTo>
                      <a:pt x="50" y="223"/>
                    </a:lnTo>
                    <a:cubicBezTo>
                      <a:pt x="74" y="223"/>
                      <a:pt x="99" y="248"/>
                      <a:pt x="124" y="248"/>
                    </a:cubicBezTo>
                    <a:lnTo>
                      <a:pt x="223" y="248"/>
                    </a:lnTo>
                    <a:cubicBezTo>
                      <a:pt x="223" y="248"/>
                      <a:pt x="247" y="223"/>
                      <a:pt x="247" y="223"/>
                    </a:cubicBezTo>
                    <a:cubicBezTo>
                      <a:pt x="272" y="198"/>
                      <a:pt x="272" y="198"/>
                      <a:pt x="272" y="174"/>
                    </a:cubicBezTo>
                    <a:cubicBezTo>
                      <a:pt x="272" y="149"/>
                      <a:pt x="272" y="149"/>
                      <a:pt x="272" y="124"/>
                    </a:cubicBezTo>
                    <a:lnTo>
                      <a:pt x="272" y="100"/>
                    </a:lnTo>
                    <a:cubicBezTo>
                      <a:pt x="272" y="75"/>
                      <a:pt x="272" y="50"/>
                      <a:pt x="247" y="50"/>
                    </a:cubicBezTo>
                    <a:lnTo>
                      <a:pt x="223" y="26"/>
                    </a:lnTo>
                    <a:cubicBezTo>
                      <a:pt x="198" y="1"/>
                      <a:pt x="173" y="1"/>
                      <a:pt x="149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55"/>
              <p:cNvSpPr/>
              <p:nvPr/>
            </p:nvSpPr>
            <p:spPr>
              <a:xfrm>
                <a:off x="5697450" y="2383775"/>
                <a:ext cx="74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55"/>
              <p:cNvSpPr/>
              <p:nvPr/>
            </p:nvSpPr>
            <p:spPr>
              <a:xfrm>
                <a:off x="5674625" y="2380675"/>
                <a:ext cx="680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3" extrusionOk="0">
                    <a:moveTo>
                      <a:pt x="148" y="1"/>
                    </a:moveTo>
                    <a:cubicBezTo>
                      <a:pt x="0" y="26"/>
                      <a:pt x="0" y="248"/>
                      <a:pt x="148" y="272"/>
                    </a:cubicBezTo>
                    <a:cubicBezTo>
                      <a:pt x="272" y="248"/>
                      <a:pt x="272" y="26"/>
                      <a:pt x="148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55"/>
              <p:cNvSpPr/>
              <p:nvPr/>
            </p:nvSpPr>
            <p:spPr>
              <a:xfrm>
                <a:off x="5728325" y="23800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7" y="222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55"/>
              <p:cNvSpPr/>
              <p:nvPr/>
            </p:nvSpPr>
            <p:spPr>
              <a:xfrm>
                <a:off x="5690675" y="25208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97" y="247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55"/>
              <p:cNvSpPr/>
              <p:nvPr/>
            </p:nvSpPr>
            <p:spPr>
              <a:xfrm>
                <a:off x="5673375" y="2525125"/>
                <a:ext cx="68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7" extrusionOk="0">
                    <a:moveTo>
                      <a:pt x="75" y="0"/>
                    </a:moveTo>
                    <a:cubicBezTo>
                      <a:pt x="50" y="0"/>
                      <a:pt x="50" y="0"/>
                      <a:pt x="26" y="25"/>
                    </a:cubicBezTo>
                    <a:cubicBezTo>
                      <a:pt x="26" y="25"/>
                      <a:pt x="1" y="49"/>
                      <a:pt x="1" y="74"/>
                    </a:cubicBezTo>
                    <a:cubicBezTo>
                      <a:pt x="1" y="74"/>
                      <a:pt x="1" y="99"/>
                      <a:pt x="1" y="123"/>
                    </a:cubicBezTo>
                    <a:lnTo>
                      <a:pt x="1" y="148"/>
                    </a:lnTo>
                    <a:cubicBezTo>
                      <a:pt x="1" y="173"/>
                      <a:pt x="26" y="198"/>
                      <a:pt x="50" y="198"/>
                    </a:cubicBezTo>
                    <a:lnTo>
                      <a:pt x="75" y="222"/>
                    </a:lnTo>
                    <a:cubicBezTo>
                      <a:pt x="75" y="222"/>
                      <a:pt x="100" y="247"/>
                      <a:pt x="124" y="247"/>
                    </a:cubicBezTo>
                    <a:lnTo>
                      <a:pt x="223" y="247"/>
                    </a:lnTo>
                    <a:cubicBezTo>
                      <a:pt x="223" y="222"/>
                      <a:pt x="248" y="222"/>
                      <a:pt x="248" y="222"/>
                    </a:cubicBezTo>
                    <a:cubicBezTo>
                      <a:pt x="273" y="198"/>
                      <a:pt x="273" y="198"/>
                      <a:pt x="273" y="173"/>
                    </a:cubicBezTo>
                    <a:cubicBezTo>
                      <a:pt x="273" y="148"/>
                      <a:pt x="273" y="148"/>
                      <a:pt x="273" y="123"/>
                    </a:cubicBezTo>
                    <a:lnTo>
                      <a:pt x="273" y="99"/>
                    </a:lnTo>
                    <a:cubicBezTo>
                      <a:pt x="273" y="74"/>
                      <a:pt x="273" y="49"/>
                      <a:pt x="248" y="25"/>
                    </a:cubicBezTo>
                    <a:lnTo>
                      <a:pt x="223" y="25"/>
                    </a:lnTo>
                    <a:cubicBezTo>
                      <a:pt x="198" y="0"/>
                      <a:pt x="174" y="0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55"/>
              <p:cNvSpPr/>
              <p:nvPr/>
            </p:nvSpPr>
            <p:spPr>
              <a:xfrm>
                <a:off x="5648700" y="253685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0" y="25"/>
                      <a:pt x="0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55"/>
              <p:cNvSpPr/>
              <p:nvPr/>
            </p:nvSpPr>
            <p:spPr>
              <a:xfrm>
                <a:off x="5630800" y="2557200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9" y="1"/>
                    </a:moveTo>
                    <a:cubicBezTo>
                      <a:pt x="0" y="26"/>
                      <a:pt x="0" y="248"/>
                      <a:pt x="149" y="272"/>
                    </a:cubicBezTo>
                    <a:cubicBezTo>
                      <a:pt x="297" y="248"/>
                      <a:pt x="297" y="26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55"/>
              <p:cNvSpPr/>
              <p:nvPr/>
            </p:nvSpPr>
            <p:spPr>
              <a:xfrm>
                <a:off x="5623400" y="25757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1"/>
                    </a:moveTo>
                    <a:cubicBezTo>
                      <a:pt x="0" y="25"/>
                      <a:pt x="0" y="223"/>
                      <a:pt x="148" y="247"/>
                    </a:cubicBezTo>
                    <a:cubicBezTo>
                      <a:pt x="296" y="223"/>
                      <a:pt x="296" y="25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55"/>
              <p:cNvSpPr/>
              <p:nvPr/>
            </p:nvSpPr>
            <p:spPr>
              <a:xfrm>
                <a:off x="5712900" y="2525125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6" y="222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55"/>
              <p:cNvSpPr/>
              <p:nvPr/>
            </p:nvSpPr>
            <p:spPr>
              <a:xfrm>
                <a:off x="5731400" y="2536225"/>
                <a:ext cx="68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72" y="223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55"/>
              <p:cNvSpPr/>
              <p:nvPr/>
            </p:nvSpPr>
            <p:spPr>
              <a:xfrm>
                <a:off x="5738825" y="2562300"/>
                <a:ext cx="7425" cy="66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66" extrusionOk="0">
                    <a:moveTo>
                      <a:pt x="99" y="1"/>
                    </a:moveTo>
                    <a:cubicBezTo>
                      <a:pt x="93" y="1"/>
                      <a:pt x="86" y="7"/>
                      <a:pt x="74" y="19"/>
                    </a:cubicBezTo>
                    <a:cubicBezTo>
                      <a:pt x="49" y="19"/>
                      <a:pt x="49" y="19"/>
                      <a:pt x="25" y="44"/>
                    </a:cubicBezTo>
                    <a:cubicBezTo>
                      <a:pt x="25" y="44"/>
                      <a:pt x="0" y="68"/>
                      <a:pt x="0" y="68"/>
                    </a:cubicBezTo>
                    <a:cubicBezTo>
                      <a:pt x="0" y="93"/>
                      <a:pt x="0" y="118"/>
                      <a:pt x="0" y="118"/>
                    </a:cubicBezTo>
                    <a:lnTo>
                      <a:pt x="0" y="167"/>
                    </a:lnTo>
                    <a:cubicBezTo>
                      <a:pt x="25" y="192"/>
                      <a:pt x="25" y="217"/>
                      <a:pt x="49" y="217"/>
                    </a:cubicBezTo>
                    <a:lnTo>
                      <a:pt x="74" y="241"/>
                    </a:lnTo>
                    <a:cubicBezTo>
                      <a:pt x="74" y="266"/>
                      <a:pt x="99" y="266"/>
                      <a:pt x="123" y="266"/>
                    </a:cubicBezTo>
                    <a:lnTo>
                      <a:pt x="222" y="266"/>
                    </a:lnTo>
                    <a:cubicBezTo>
                      <a:pt x="247" y="266"/>
                      <a:pt x="247" y="241"/>
                      <a:pt x="272" y="241"/>
                    </a:cubicBezTo>
                    <a:cubicBezTo>
                      <a:pt x="272" y="217"/>
                      <a:pt x="272" y="217"/>
                      <a:pt x="296" y="192"/>
                    </a:cubicBezTo>
                    <a:cubicBezTo>
                      <a:pt x="296" y="167"/>
                      <a:pt x="296" y="167"/>
                      <a:pt x="296" y="142"/>
                    </a:cubicBezTo>
                    <a:lnTo>
                      <a:pt x="296" y="118"/>
                    </a:lnTo>
                    <a:cubicBezTo>
                      <a:pt x="272" y="93"/>
                      <a:pt x="272" y="68"/>
                      <a:pt x="247" y="68"/>
                    </a:cubicBezTo>
                    <a:lnTo>
                      <a:pt x="222" y="44"/>
                    </a:lnTo>
                    <a:cubicBezTo>
                      <a:pt x="210" y="31"/>
                      <a:pt x="198" y="25"/>
                      <a:pt x="188" y="25"/>
                    </a:cubicBezTo>
                    <a:cubicBezTo>
                      <a:pt x="179" y="25"/>
                      <a:pt x="173" y="31"/>
                      <a:pt x="173" y="44"/>
                    </a:cubicBezTo>
                    <a:lnTo>
                      <a:pt x="173" y="19"/>
                    </a:lnTo>
                    <a:lnTo>
                      <a:pt x="123" y="19"/>
                    </a:lnTo>
                    <a:cubicBezTo>
                      <a:pt x="111" y="7"/>
                      <a:pt x="105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55"/>
              <p:cNvSpPr/>
              <p:nvPr/>
            </p:nvSpPr>
            <p:spPr>
              <a:xfrm>
                <a:off x="5747450" y="2583125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9" y="1"/>
                    </a:moveTo>
                    <a:cubicBezTo>
                      <a:pt x="1" y="25"/>
                      <a:pt x="1" y="248"/>
                      <a:pt x="149" y="272"/>
                    </a:cubicBezTo>
                    <a:cubicBezTo>
                      <a:pt x="297" y="248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55"/>
              <p:cNvSpPr/>
              <p:nvPr/>
            </p:nvSpPr>
            <p:spPr>
              <a:xfrm>
                <a:off x="5640050" y="2702250"/>
                <a:ext cx="74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73" extrusionOk="0">
                    <a:moveTo>
                      <a:pt x="149" y="1"/>
                    </a:moveTo>
                    <a:cubicBezTo>
                      <a:pt x="1" y="25"/>
                      <a:pt x="1" y="248"/>
                      <a:pt x="149" y="272"/>
                    </a:cubicBezTo>
                    <a:cubicBezTo>
                      <a:pt x="297" y="248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55"/>
              <p:cNvSpPr/>
              <p:nvPr/>
            </p:nvSpPr>
            <p:spPr>
              <a:xfrm>
                <a:off x="5683250" y="2693625"/>
                <a:ext cx="745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55"/>
              <p:cNvSpPr/>
              <p:nvPr/>
            </p:nvSpPr>
            <p:spPr>
              <a:xfrm>
                <a:off x="5654875" y="2672000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8" y="1"/>
                    </a:moveTo>
                    <a:cubicBezTo>
                      <a:pt x="0" y="26"/>
                      <a:pt x="0" y="248"/>
                      <a:pt x="148" y="273"/>
                    </a:cubicBezTo>
                    <a:cubicBezTo>
                      <a:pt x="297" y="248"/>
                      <a:pt x="297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55"/>
              <p:cNvSpPr/>
              <p:nvPr/>
            </p:nvSpPr>
            <p:spPr>
              <a:xfrm>
                <a:off x="5695600" y="2627575"/>
                <a:ext cx="745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97" y="223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55"/>
              <p:cNvSpPr/>
              <p:nvPr/>
            </p:nvSpPr>
            <p:spPr>
              <a:xfrm>
                <a:off x="5660425" y="2621400"/>
                <a:ext cx="68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72" y="223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55"/>
              <p:cNvSpPr/>
              <p:nvPr/>
            </p:nvSpPr>
            <p:spPr>
              <a:xfrm>
                <a:off x="5645600" y="2592400"/>
                <a:ext cx="620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322" extrusionOk="0">
                    <a:moveTo>
                      <a:pt x="100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6" y="49"/>
                    </a:lnTo>
                    <a:cubicBezTo>
                      <a:pt x="1" y="74"/>
                      <a:pt x="1" y="99"/>
                      <a:pt x="1" y="124"/>
                    </a:cubicBezTo>
                    <a:lnTo>
                      <a:pt x="1" y="198"/>
                    </a:lnTo>
                    <a:cubicBezTo>
                      <a:pt x="1" y="222"/>
                      <a:pt x="1" y="222"/>
                      <a:pt x="1" y="247"/>
                    </a:cubicBezTo>
                    <a:cubicBezTo>
                      <a:pt x="26" y="272"/>
                      <a:pt x="50" y="296"/>
                      <a:pt x="75" y="321"/>
                    </a:cubicBezTo>
                    <a:lnTo>
                      <a:pt x="149" y="321"/>
                    </a:lnTo>
                    <a:cubicBezTo>
                      <a:pt x="174" y="296"/>
                      <a:pt x="198" y="296"/>
                      <a:pt x="223" y="272"/>
                    </a:cubicBezTo>
                    <a:lnTo>
                      <a:pt x="223" y="247"/>
                    </a:lnTo>
                    <a:cubicBezTo>
                      <a:pt x="248" y="247"/>
                      <a:pt x="248" y="222"/>
                      <a:pt x="248" y="198"/>
                    </a:cubicBezTo>
                    <a:lnTo>
                      <a:pt x="248" y="124"/>
                    </a:lnTo>
                    <a:cubicBezTo>
                      <a:pt x="248" y="99"/>
                      <a:pt x="248" y="74"/>
                      <a:pt x="248" y="74"/>
                    </a:cubicBezTo>
                    <a:cubicBezTo>
                      <a:pt x="248" y="49"/>
                      <a:pt x="223" y="25"/>
                      <a:pt x="223" y="25"/>
                    </a:cubicBezTo>
                    <a:cubicBezTo>
                      <a:pt x="223" y="0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55"/>
              <p:cNvSpPr/>
              <p:nvPr/>
            </p:nvSpPr>
            <p:spPr>
              <a:xfrm>
                <a:off x="5691275" y="2565850"/>
                <a:ext cx="62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1" extrusionOk="0">
                    <a:moveTo>
                      <a:pt x="100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6" y="50"/>
                    </a:lnTo>
                    <a:cubicBezTo>
                      <a:pt x="1" y="75"/>
                      <a:pt x="1" y="99"/>
                      <a:pt x="1" y="124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223"/>
                    </a:cubicBezTo>
                    <a:cubicBezTo>
                      <a:pt x="26" y="247"/>
                      <a:pt x="50" y="272"/>
                      <a:pt x="75" y="272"/>
                    </a:cubicBezTo>
                    <a:cubicBezTo>
                      <a:pt x="87" y="284"/>
                      <a:pt x="94" y="291"/>
                      <a:pt x="100" y="291"/>
                    </a:cubicBezTo>
                    <a:cubicBezTo>
                      <a:pt x="106" y="291"/>
                      <a:pt x="112" y="284"/>
                      <a:pt x="124" y="272"/>
                    </a:cubicBezTo>
                    <a:lnTo>
                      <a:pt x="149" y="272"/>
                    </a:lnTo>
                    <a:cubicBezTo>
                      <a:pt x="174" y="272"/>
                      <a:pt x="198" y="272"/>
                      <a:pt x="223" y="247"/>
                    </a:cubicBezTo>
                    <a:lnTo>
                      <a:pt x="223" y="223"/>
                    </a:lnTo>
                    <a:cubicBezTo>
                      <a:pt x="248" y="198"/>
                      <a:pt x="248" y="173"/>
                      <a:pt x="248" y="149"/>
                    </a:cubicBezTo>
                    <a:lnTo>
                      <a:pt x="248" y="124"/>
                    </a:lnTo>
                    <a:cubicBezTo>
                      <a:pt x="248" y="99"/>
                      <a:pt x="248" y="75"/>
                      <a:pt x="248" y="75"/>
                    </a:cubicBezTo>
                    <a:cubicBezTo>
                      <a:pt x="248" y="50"/>
                      <a:pt x="223" y="25"/>
                      <a:pt x="223" y="25"/>
                    </a:cubicBezTo>
                    <a:cubicBezTo>
                      <a:pt x="198" y="0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55"/>
              <p:cNvSpPr/>
              <p:nvPr/>
            </p:nvSpPr>
            <p:spPr>
              <a:xfrm>
                <a:off x="5659200" y="25485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47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55"/>
              <p:cNvSpPr/>
              <p:nvPr/>
            </p:nvSpPr>
            <p:spPr>
              <a:xfrm>
                <a:off x="5692525" y="25362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25"/>
                      <a:pt x="0" y="223"/>
                      <a:pt x="148" y="247"/>
                    </a:cubicBezTo>
                    <a:cubicBezTo>
                      <a:pt x="297" y="223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55"/>
              <p:cNvSpPr/>
              <p:nvPr/>
            </p:nvSpPr>
            <p:spPr>
              <a:xfrm>
                <a:off x="5722150" y="25596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0" y="25"/>
                      <a:pt x="0" y="223"/>
                      <a:pt x="149" y="247"/>
                    </a:cubicBezTo>
                    <a:cubicBezTo>
                      <a:pt x="297" y="223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55"/>
              <p:cNvSpPr/>
              <p:nvPr/>
            </p:nvSpPr>
            <p:spPr>
              <a:xfrm>
                <a:off x="5724000" y="26133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0" y="25"/>
                      <a:pt x="0" y="223"/>
                      <a:pt x="149" y="247"/>
                    </a:cubicBezTo>
                    <a:cubicBezTo>
                      <a:pt x="297" y="223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55"/>
              <p:cNvSpPr/>
              <p:nvPr/>
            </p:nvSpPr>
            <p:spPr>
              <a:xfrm>
                <a:off x="5747450" y="26282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55"/>
              <p:cNvSpPr/>
              <p:nvPr/>
            </p:nvSpPr>
            <p:spPr>
              <a:xfrm>
                <a:off x="5736350" y="26781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1"/>
                    </a:moveTo>
                    <a:cubicBezTo>
                      <a:pt x="0" y="26"/>
                      <a:pt x="0" y="223"/>
                      <a:pt x="148" y="248"/>
                    </a:cubicBezTo>
                    <a:cubicBezTo>
                      <a:pt x="297" y="223"/>
                      <a:pt x="297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55"/>
              <p:cNvSpPr/>
              <p:nvPr/>
            </p:nvSpPr>
            <p:spPr>
              <a:xfrm>
                <a:off x="5753625" y="27139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48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55"/>
              <p:cNvSpPr/>
              <p:nvPr/>
            </p:nvSpPr>
            <p:spPr>
              <a:xfrm>
                <a:off x="5659200" y="2573875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74" y="0"/>
                    </a:moveTo>
                    <a:cubicBezTo>
                      <a:pt x="50" y="0"/>
                      <a:pt x="25" y="25"/>
                      <a:pt x="25" y="25"/>
                    </a:cubicBezTo>
                    <a:cubicBezTo>
                      <a:pt x="0" y="50"/>
                      <a:pt x="0" y="50"/>
                      <a:pt x="0" y="75"/>
                    </a:cubicBezTo>
                    <a:cubicBezTo>
                      <a:pt x="0" y="75"/>
                      <a:pt x="0" y="99"/>
                      <a:pt x="0" y="124"/>
                    </a:cubicBezTo>
                    <a:lnTo>
                      <a:pt x="0" y="149"/>
                    </a:lnTo>
                    <a:cubicBezTo>
                      <a:pt x="0" y="173"/>
                      <a:pt x="0" y="198"/>
                      <a:pt x="25" y="198"/>
                    </a:cubicBezTo>
                    <a:lnTo>
                      <a:pt x="50" y="223"/>
                    </a:lnTo>
                    <a:lnTo>
                      <a:pt x="124" y="223"/>
                    </a:lnTo>
                    <a:lnTo>
                      <a:pt x="124" y="247"/>
                    </a:lnTo>
                    <a:lnTo>
                      <a:pt x="198" y="247"/>
                    </a:lnTo>
                    <a:cubicBezTo>
                      <a:pt x="222" y="247"/>
                      <a:pt x="222" y="223"/>
                      <a:pt x="247" y="223"/>
                    </a:cubicBezTo>
                    <a:cubicBezTo>
                      <a:pt x="247" y="198"/>
                      <a:pt x="272" y="198"/>
                      <a:pt x="272" y="173"/>
                    </a:cubicBezTo>
                    <a:cubicBezTo>
                      <a:pt x="272" y="173"/>
                      <a:pt x="272" y="149"/>
                      <a:pt x="272" y="124"/>
                    </a:cubicBezTo>
                    <a:lnTo>
                      <a:pt x="272" y="99"/>
                    </a:lnTo>
                    <a:cubicBezTo>
                      <a:pt x="272" y="75"/>
                      <a:pt x="247" y="50"/>
                      <a:pt x="247" y="50"/>
                    </a:cubicBezTo>
                    <a:lnTo>
                      <a:pt x="198" y="25"/>
                    </a:lnTo>
                    <a:cubicBezTo>
                      <a:pt x="198" y="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55"/>
              <p:cNvSpPr/>
              <p:nvPr/>
            </p:nvSpPr>
            <p:spPr>
              <a:xfrm>
                <a:off x="5680800" y="25967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99" y="1"/>
                    </a:moveTo>
                    <a:cubicBezTo>
                      <a:pt x="74" y="1"/>
                      <a:pt x="74" y="26"/>
                      <a:pt x="50" y="26"/>
                    </a:cubicBezTo>
                    <a:cubicBezTo>
                      <a:pt x="50" y="26"/>
                      <a:pt x="25" y="50"/>
                      <a:pt x="25" y="75"/>
                    </a:cubicBezTo>
                    <a:lnTo>
                      <a:pt x="25" y="100"/>
                    </a:lnTo>
                    <a:cubicBezTo>
                      <a:pt x="0" y="124"/>
                      <a:pt x="0" y="149"/>
                      <a:pt x="25" y="174"/>
                    </a:cubicBezTo>
                    <a:lnTo>
                      <a:pt x="25" y="198"/>
                    </a:lnTo>
                    <a:cubicBezTo>
                      <a:pt x="25" y="223"/>
                      <a:pt x="50" y="223"/>
                      <a:pt x="74" y="248"/>
                    </a:cubicBezTo>
                    <a:lnTo>
                      <a:pt x="148" y="297"/>
                    </a:lnTo>
                    <a:lnTo>
                      <a:pt x="247" y="297"/>
                    </a:lnTo>
                    <a:cubicBezTo>
                      <a:pt x="272" y="297"/>
                      <a:pt x="272" y="273"/>
                      <a:pt x="297" y="273"/>
                    </a:cubicBezTo>
                    <a:cubicBezTo>
                      <a:pt x="297" y="273"/>
                      <a:pt x="321" y="248"/>
                      <a:pt x="321" y="223"/>
                    </a:cubicBezTo>
                    <a:lnTo>
                      <a:pt x="321" y="198"/>
                    </a:lnTo>
                    <a:cubicBezTo>
                      <a:pt x="321" y="174"/>
                      <a:pt x="321" y="149"/>
                      <a:pt x="321" y="149"/>
                    </a:cubicBezTo>
                    <a:lnTo>
                      <a:pt x="321" y="100"/>
                    </a:lnTo>
                    <a:cubicBezTo>
                      <a:pt x="321" y="75"/>
                      <a:pt x="297" y="75"/>
                      <a:pt x="272" y="50"/>
                    </a:cubicBezTo>
                    <a:lnTo>
                      <a:pt x="198" y="26"/>
                    </a:lnTo>
                    <a:cubicBezTo>
                      <a:pt x="173" y="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55"/>
              <p:cNvSpPr/>
              <p:nvPr/>
            </p:nvSpPr>
            <p:spPr>
              <a:xfrm>
                <a:off x="5709175" y="2589450"/>
                <a:ext cx="745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67" extrusionOk="0">
                    <a:moveTo>
                      <a:pt x="109" y="1"/>
                    </a:moveTo>
                    <a:cubicBezTo>
                      <a:pt x="100" y="1"/>
                      <a:pt x="87" y="7"/>
                      <a:pt x="75" y="19"/>
                    </a:cubicBezTo>
                    <a:cubicBezTo>
                      <a:pt x="75" y="19"/>
                      <a:pt x="50" y="19"/>
                      <a:pt x="50" y="44"/>
                    </a:cubicBezTo>
                    <a:cubicBezTo>
                      <a:pt x="26" y="44"/>
                      <a:pt x="26" y="69"/>
                      <a:pt x="26" y="69"/>
                    </a:cubicBezTo>
                    <a:cubicBezTo>
                      <a:pt x="1" y="93"/>
                      <a:pt x="1" y="118"/>
                      <a:pt x="26" y="118"/>
                    </a:cubicBezTo>
                    <a:lnTo>
                      <a:pt x="26" y="167"/>
                    </a:lnTo>
                    <a:cubicBezTo>
                      <a:pt x="26" y="192"/>
                      <a:pt x="26" y="192"/>
                      <a:pt x="50" y="217"/>
                    </a:cubicBezTo>
                    <a:lnTo>
                      <a:pt x="75" y="242"/>
                    </a:lnTo>
                    <a:cubicBezTo>
                      <a:pt x="100" y="242"/>
                      <a:pt x="124" y="266"/>
                      <a:pt x="149" y="266"/>
                    </a:cubicBezTo>
                    <a:lnTo>
                      <a:pt x="223" y="266"/>
                    </a:lnTo>
                    <a:cubicBezTo>
                      <a:pt x="248" y="242"/>
                      <a:pt x="248" y="242"/>
                      <a:pt x="273" y="217"/>
                    </a:cubicBezTo>
                    <a:cubicBezTo>
                      <a:pt x="273" y="217"/>
                      <a:pt x="297" y="192"/>
                      <a:pt x="297" y="192"/>
                    </a:cubicBezTo>
                    <a:cubicBezTo>
                      <a:pt x="297" y="167"/>
                      <a:pt x="297" y="143"/>
                      <a:pt x="297" y="143"/>
                    </a:cubicBezTo>
                    <a:lnTo>
                      <a:pt x="297" y="93"/>
                    </a:lnTo>
                    <a:cubicBezTo>
                      <a:pt x="297" y="93"/>
                      <a:pt x="273" y="69"/>
                      <a:pt x="273" y="44"/>
                    </a:cubicBezTo>
                    <a:lnTo>
                      <a:pt x="248" y="19"/>
                    </a:lnTo>
                    <a:lnTo>
                      <a:pt x="124" y="19"/>
                    </a:lnTo>
                    <a:cubicBezTo>
                      <a:pt x="124" y="7"/>
                      <a:pt x="118" y="1"/>
                      <a:pt x="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55"/>
              <p:cNvSpPr/>
              <p:nvPr/>
            </p:nvSpPr>
            <p:spPr>
              <a:xfrm>
                <a:off x="5674625" y="2651650"/>
                <a:ext cx="68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72" y="247"/>
                      <a:pt x="272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55"/>
              <p:cNvSpPr/>
              <p:nvPr/>
            </p:nvSpPr>
            <p:spPr>
              <a:xfrm>
                <a:off x="5640675" y="2622025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0" y="25"/>
                      <a:pt x="0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55"/>
              <p:cNvSpPr/>
              <p:nvPr/>
            </p:nvSpPr>
            <p:spPr>
              <a:xfrm>
                <a:off x="5643150" y="2654125"/>
                <a:ext cx="680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7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47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55"/>
              <p:cNvSpPr/>
              <p:nvPr/>
            </p:nvSpPr>
            <p:spPr>
              <a:xfrm>
                <a:off x="5633875" y="2683750"/>
                <a:ext cx="745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55"/>
              <p:cNvSpPr/>
              <p:nvPr/>
            </p:nvSpPr>
            <p:spPr>
              <a:xfrm>
                <a:off x="5664125" y="2707800"/>
                <a:ext cx="620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8" extrusionOk="0">
                    <a:moveTo>
                      <a:pt x="99" y="1"/>
                    </a:moveTo>
                    <a:cubicBezTo>
                      <a:pt x="75" y="1"/>
                      <a:pt x="50" y="26"/>
                      <a:pt x="25" y="26"/>
                    </a:cubicBezTo>
                    <a:lnTo>
                      <a:pt x="1" y="75"/>
                    </a:lnTo>
                    <a:cubicBezTo>
                      <a:pt x="1" y="75"/>
                      <a:pt x="1" y="100"/>
                      <a:pt x="1" y="124"/>
                    </a:cubicBezTo>
                    <a:lnTo>
                      <a:pt x="1" y="174"/>
                    </a:lnTo>
                    <a:cubicBezTo>
                      <a:pt x="1" y="174"/>
                      <a:pt x="1" y="198"/>
                      <a:pt x="1" y="223"/>
                    </a:cubicBezTo>
                    <a:cubicBezTo>
                      <a:pt x="25" y="248"/>
                      <a:pt x="50" y="273"/>
                      <a:pt x="75" y="297"/>
                    </a:cubicBezTo>
                    <a:lnTo>
                      <a:pt x="173" y="297"/>
                    </a:lnTo>
                    <a:cubicBezTo>
                      <a:pt x="173" y="273"/>
                      <a:pt x="198" y="273"/>
                      <a:pt x="223" y="248"/>
                    </a:cubicBezTo>
                    <a:lnTo>
                      <a:pt x="248" y="223"/>
                    </a:lnTo>
                    <a:cubicBezTo>
                      <a:pt x="248" y="207"/>
                      <a:pt x="248" y="190"/>
                      <a:pt x="248" y="174"/>
                    </a:cubicBezTo>
                    <a:lnTo>
                      <a:pt x="248" y="124"/>
                    </a:lnTo>
                    <a:cubicBezTo>
                      <a:pt x="248" y="100"/>
                      <a:pt x="248" y="100"/>
                      <a:pt x="248" y="75"/>
                    </a:cubicBezTo>
                    <a:cubicBezTo>
                      <a:pt x="223" y="50"/>
                      <a:pt x="223" y="50"/>
                      <a:pt x="198" y="26"/>
                    </a:cubicBezTo>
                    <a:cubicBezTo>
                      <a:pt x="198" y="26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55"/>
              <p:cNvSpPr/>
              <p:nvPr/>
            </p:nvSpPr>
            <p:spPr>
              <a:xfrm>
                <a:off x="5691900" y="2667075"/>
                <a:ext cx="62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1" extrusionOk="0">
                    <a:moveTo>
                      <a:pt x="99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5" y="50"/>
                    </a:lnTo>
                    <a:cubicBezTo>
                      <a:pt x="25" y="75"/>
                      <a:pt x="1" y="99"/>
                      <a:pt x="1" y="124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223"/>
                    </a:cubicBezTo>
                    <a:cubicBezTo>
                      <a:pt x="25" y="247"/>
                      <a:pt x="50" y="272"/>
                      <a:pt x="75" y="272"/>
                    </a:cubicBezTo>
                    <a:cubicBezTo>
                      <a:pt x="87" y="284"/>
                      <a:pt x="93" y="291"/>
                      <a:pt x="99" y="291"/>
                    </a:cubicBezTo>
                    <a:cubicBezTo>
                      <a:pt x="106" y="291"/>
                      <a:pt x="112" y="284"/>
                      <a:pt x="124" y="272"/>
                    </a:cubicBezTo>
                    <a:lnTo>
                      <a:pt x="149" y="272"/>
                    </a:lnTo>
                    <a:cubicBezTo>
                      <a:pt x="173" y="272"/>
                      <a:pt x="198" y="272"/>
                      <a:pt x="223" y="247"/>
                    </a:cubicBezTo>
                    <a:lnTo>
                      <a:pt x="248" y="223"/>
                    </a:lnTo>
                    <a:cubicBezTo>
                      <a:pt x="248" y="198"/>
                      <a:pt x="248" y="173"/>
                      <a:pt x="248" y="149"/>
                    </a:cubicBezTo>
                    <a:lnTo>
                      <a:pt x="248" y="124"/>
                    </a:lnTo>
                    <a:cubicBezTo>
                      <a:pt x="248" y="99"/>
                      <a:pt x="248" y="99"/>
                      <a:pt x="248" y="75"/>
                    </a:cubicBezTo>
                    <a:cubicBezTo>
                      <a:pt x="248" y="50"/>
                      <a:pt x="248" y="50"/>
                      <a:pt x="223" y="25"/>
                    </a:cubicBezTo>
                    <a:cubicBezTo>
                      <a:pt x="223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55"/>
              <p:cNvSpPr/>
              <p:nvPr/>
            </p:nvSpPr>
            <p:spPr>
              <a:xfrm>
                <a:off x="5721525" y="264670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99" y="1"/>
                    </a:moveTo>
                    <a:cubicBezTo>
                      <a:pt x="75" y="25"/>
                      <a:pt x="50" y="25"/>
                      <a:pt x="50" y="25"/>
                    </a:cubicBezTo>
                    <a:cubicBezTo>
                      <a:pt x="25" y="50"/>
                      <a:pt x="25" y="50"/>
                      <a:pt x="25" y="75"/>
                    </a:cubicBezTo>
                    <a:lnTo>
                      <a:pt x="25" y="99"/>
                    </a:lnTo>
                    <a:cubicBezTo>
                      <a:pt x="1" y="124"/>
                      <a:pt x="1" y="149"/>
                      <a:pt x="25" y="174"/>
                    </a:cubicBezTo>
                    <a:lnTo>
                      <a:pt x="25" y="198"/>
                    </a:lnTo>
                    <a:cubicBezTo>
                      <a:pt x="25" y="223"/>
                      <a:pt x="50" y="223"/>
                      <a:pt x="50" y="248"/>
                    </a:cubicBezTo>
                    <a:lnTo>
                      <a:pt x="149" y="297"/>
                    </a:lnTo>
                    <a:lnTo>
                      <a:pt x="248" y="297"/>
                    </a:lnTo>
                    <a:cubicBezTo>
                      <a:pt x="248" y="297"/>
                      <a:pt x="272" y="297"/>
                      <a:pt x="272" y="272"/>
                    </a:cubicBezTo>
                    <a:cubicBezTo>
                      <a:pt x="297" y="272"/>
                      <a:pt x="297" y="248"/>
                      <a:pt x="322" y="248"/>
                    </a:cubicBezTo>
                    <a:lnTo>
                      <a:pt x="322" y="223"/>
                    </a:lnTo>
                    <a:cubicBezTo>
                      <a:pt x="322" y="198"/>
                      <a:pt x="322" y="174"/>
                      <a:pt x="322" y="149"/>
                    </a:cubicBezTo>
                    <a:lnTo>
                      <a:pt x="322" y="124"/>
                    </a:lnTo>
                    <a:cubicBezTo>
                      <a:pt x="297" y="99"/>
                      <a:pt x="297" y="75"/>
                      <a:pt x="272" y="75"/>
                    </a:cubicBezTo>
                    <a:lnTo>
                      <a:pt x="198" y="25"/>
                    </a:lnTo>
                    <a:cubicBezTo>
                      <a:pt x="174" y="25"/>
                      <a:pt x="149" y="1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55"/>
              <p:cNvSpPr/>
              <p:nvPr/>
            </p:nvSpPr>
            <p:spPr>
              <a:xfrm>
                <a:off x="5709175" y="2678175"/>
                <a:ext cx="68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73" extrusionOk="0">
                    <a:moveTo>
                      <a:pt x="124" y="1"/>
                    </a:moveTo>
                    <a:cubicBezTo>
                      <a:pt x="100" y="1"/>
                      <a:pt x="75" y="26"/>
                      <a:pt x="75" y="50"/>
                    </a:cubicBezTo>
                    <a:lnTo>
                      <a:pt x="50" y="75"/>
                    </a:lnTo>
                    <a:cubicBezTo>
                      <a:pt x="26" y="75"/>
                      <a:pt x="26" y="100"/>
                      <a:pt x="26" y="124"/>
                    </a:cubicBezTo>
                    <a:lnTo>
                      <a:pt x="1" y="124"/>
                    </a:lnTo>
                    <a:lnTo>
                      <a:pt x="1" y="174"/>
                    </a:lnTo>
                    <a:cubicBezTo>
                      <a:pt x="1" y="174"/>
                      <a:pt x="1" y="198"/>
                      <a:pt x="1" y="223"/>
                    </a:cubicBezTo>
                    <a:cubicBezTo>
                      <a:pt x="1" y="223"/>
                      <a:pt x="26" y="248"/>
                      <a:pt x="26" y="248"/>
                    </a:cubicBezTo>
                    <a:cubicBezTo>
                      <a:pt x="50" y="272"/>
                      <a:pt x="50" y="272"/>
                      <a:pt x="75" y="272"/>
                    </a:cubicBezTo>
                    <a:lnTo>
                      <a:pt x="149" y="272"/>
                    </a:lnTo>
                    <a:cubicBezTo>
                      <a:pt x="174" y="272"/>
                      <a:pt x="198" y="272"/>
                      <a:pt x="223" y="248"/>
                    </a:cubicBezTo>
                    <a:lnTo>
                      <a:pt x="223" y="223"/>
                    </a:lnTo>
                    <a:cubicBezTo>
                      <a:pt x="248" y="198"/>
                      <a:pt x="273" y="174"/>
                      <a:pt x="273" y="174"/>
                    </a:cubicBezTo>
                    <a:lnTo>
                      <a:pt x="273" y="124"/>
                    </a:lnTo>
                    <a:cubicBezTo>
                      <a:pt x="273" y="100"/>
                      <a:pt x="273" y="100"/>
                      <a:pt x="273" y="75"/>
                    </a:cubicBezTo>
                    <a:cubicBezTo>
                      <a:pt x="248" y="50"/>
                      <a:pt x="223" y="26"/>
                      <a:pt x="1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55"/>
              <p:cNvSpPr/>
              <p:nvPr/>
            </p:nvSpPr>
            <p:spPr>
              <a:xfrm>
                <a:off x="5723375" y="2709050"/>
                <a:ext cx="7450" cy="79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316" extrusionOk="0">
                    <a:moveTo>
                      <a:pt x="149" y="0"/>
                    </a:moveTo>
                    <a:cubicBezTo>
                      <a:pt x="124" y="25"/>
                      <a:pt x="100" y="25"/>
                      <a:pt x="75" y="50"/>
                    </a:cubicBezTo>
                    <a:lnTo>
                      <a:pt x="75" y="74"/>
                    </a:lnTo>
                    <a:lnTo>
                      <a:pt x="50" y="99"/>
                    </a:lnTo>
                    <a:cubicBezTo>
                      <a:pt x="25" y="124"/>
                      <a:pt x="25" y="124"/>
                      <a:pt x="25" y="148"/>
                    </a:cubicBezTo>
                    <a:cubicBezTo>
                      <a:pt x="1" y="173"/>
                      <a:pt x="1" y="223"/>
                      <a:pt x="25" y="247"/>
                    </a:cubicBezTo>
                    <a:cubicBezTo>
                      <a:pt x="25" y="247"/>
                      <a:pt x="25" y="272"/>
                      <a:pt x="50" y="272"/>
                    </a:cubicBezTo>
                    <a:lnTo>
                      <a:pt x="75" y="297"/>
                    </a:lnTo>
                    <a:cubicBezTo>
                      <a:pt x="87" y="309"/>
                      <a:pt x="100" y="315"/>
                      <a:pt x="109" y="315"/>
                    </a:cubicBezTo>
                    <a:cubicBezTo>
                      <a:pt x="118" y="315"/>
                      <a:pt x="124" y="309"/>
                      <a:pt x="124" y="297"/>
                    </a:cubicBezTo>
                    <a:lnTo>
                      <a:pt x="174" y="297"/>
                    </a:lnTo>
                    <a:cubicBezTo>
                      <a:pt x="198" y="297"/>
                      <a:pt x="198" y="297"/>
                      <a:pt x="223" y="272"/>
                    </a:cubicBezTo>
                    <a:lnTo>
                      <a:pt x="272" y="223"/>
                    </a:lnTo>
                    <a:cubicBezTo>
                      <a:pt x="272" y="223"/>
                      <a:pt x="297" y="198"/>
                      <a:pt x="297" y="198"/>
                    </a:cubicBezTo>
                    <a:cubicBezTo>
                      <a:pt x="297" y="148"/>
                      <a:pt x="297" y="124"/>
                      <a:pt x="297" y="99"/>
                    </a:cubicBezTo>
                    <a:cubicBezTo>
                      <a:pt x="297" y="74"/>
                      <a:pt x="272" y="50"/>
                      <a:pt x="272" y="50"/>
                    </a:cubicBezTo>
                    <a:lnTo>
                      <a:pt x="248" y="25"/>
                    </a:lnTo>
                    <a:cubicBezTo>
                      <a:pt x="223" y="25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55"/>
              <p:cNvSpPr/>
              <p:nvPr/>
            </p:nvSpPr>
            <p:spPr>
              <a:xfrm>
                <a:off x="5698075" y="2714600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75" y="1"/>
                    </a:moveTo>
                    <a:cubicBezTo>
                      <a:pt x="50" y="1"/>
                      <a:pt x="50" y="25"/>
                      <a:pt x="25" y="25"/>
                    </a:cubicBezTo>
                    <a:cubicBezTo>
                      <a:pt x="25" y="25"/>
                      <a:pt x="1" y="50"/>
                      <a:pt x="1" y="75"/>
                    </a:cubicBezTo>
                    <a:cubicBezTo>
                      <a:pt x="1" y="75"/>
                      <a:pt x="1" y="99"/>
                      <a:pt x="1" y="124"/>
                    </a:cubicBezTo>
                    <a:lnTo>
                      <a:pt x="1" y="149"/>
                    </a:lnTo>
                    <a:cubicBezTo>
                      <a:pt x="25" y="173"/>
                      <a:pt x="25" y="198"/>
                      <a:pt x="50" y="198"/>
                    </a:cubicBezTo>
                    <a:lnTo>
                      <a:pt x="75" y="223"/>
                    </a:lnTo>
                    <a:cubicBezTo>
                      <a:pt x="75" y="247"/>
                      <a:pt x="99" y="247"/>
                      <a:pt x="124" y="247"/>
                    </a:cubicBezTo>
                    <a:lnTo>
                      <a:pt x="223" y="247"/>
                    </a:lnTo>
                    <a:cubicBezTo>
                      <a:pt x="247" y="247"/>
                      <a:pt x="247" y="223"/>
                      <a:pt x="272" y="223"/>
                    </a:cubicBezTo>
                    <a:cubicBezTo>
                      <a:pt x="272" y="198"/>
                      <a:pt x="272" y="198"/>
                      <a:pt x="297" y="173"/>
                    </a:cubicBezTo>
                    <a:cubicBezTo>
                      <a:pt x="297" y="173"/>
                      <a:pt x="297" y="149"/>
                      <a:pt x="297" y="124"/>
                    </a:cubicBezTo>
                    <a:lnTo>
                      <a:pt x="297" y="99"/>
                    </a:lnTo>
                    <a:cubicBezTo>
                      <a:pt x="272" y="75"/>
                      <a:pt x="272" y="50"/>
                      <a:pt x="247" y="50"/>
                    </a:cubicBezTo>
                    <a:lnTo>
                      <a:pt x="223" y="25"/>
                    </a:lnTo>
                    <a:cubicBezTo>
                      <a:pt x="198" y="1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55"/>
              <p:cNvSpPr/>
              <p:nvPr/>
            </p:nvSpPr>
            <p:spPr>
              <a:xfrm>
                <a:off x="5750550" y="2655975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6" y="222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55"/>
              <p:cNvSpPr/>
              <p:nvPr/>
            </p:nvSpPr>
            <p:spPr>
              <a:xfrm>
                <a:off x="5755475" y="2689300"/>
                <a:ext cx="62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7" extrusionOk="0">
                    <a:moveTo>
                      <a:pt x="99" y="0"/>
                    </a:moveTo>
                    <a:cubicBezTo>
                      <a:pt x="75" y="0"/>
                      <a:pt x="50" y="25"/>
                      <a:pt x="25" y="50"/>
                    </a:cubicBezTo>
                    <a:lnTo>
                      <a:pt x="25" y="74"/>
                    </a:lnTo>
                    <a:cubicBezTo>
                      <a:pt x="1" y="74"/>
                      <a:pt x="1" y="99"/>
                      <a:pt x="1" y="124"/>
                    </a:cubicBezTo>
                    <a:lnTo>
                      <a:pt x="25" y="124"/>
                    </a:lnTo>
                    <a:lnTo>
                      <a:pt x="25" y="173"/>
                    </a:lnTo>
                    <a:cubicBezTo>
                      <a:pt x="25" y="198"/>
                      <a:pt x="25" y="198"/>
                      <a:pt x="25" y="222"/>
                    </a:cubicBezTo>
                    <a:cubicBezTo>
                      <a:pt x="25" y="222"/>
                      <a:pt x="25" y="247"/>
                      <a:pt x="50" y="272"/>
                    </a:cubicBezTo>
                    <a:cubicBezTo>
                      <a:pt x="50" y="272"/>
                      <a:pt x="75" y="272"/>
                      <a:pt x="99" y="297"/>
                    </a:cubicBezTo>
                    <a:lnTo>
                      <a:pt x="173" y="297"/>
                    </a:lnTo>
                    <a:cubicBezTo>
                      <a:pt x="198" y="272"/>
                      <a:pt x="223" y="272"/>
                      <a:pt x="223" y="247"/>
                    </a:cubicBezTo>
                    <a:lnTo>
                      <a:pt x="247" y="222"/>
                    </a:lnTo>
                    <a:cubicBezTo>
                      <a:pt x="247" y="198"/>
                      <a:pt x="247" y="173"/>
                      <a:pt x="247" y="173"/>
                    </a:cubicBezTo>
                    <a:lnTo>
                      <a:pt x="247" y="124"/>
                    </a:lnTo>
                    <a:cubicBezTo>
                      <a:pt x="247" y="99"/>
                      <a:pt x="247" y="99"/>
                      <a:pt x="247" y="74"/>
                    </a:cubicBezTo>
                    <a:cubicBezTo>
                      <a:pt x="247" y="50"/>
                      <a:pt x="223" y="50"/>
                      <a:pt x="223" y="25"/>
                    </a:cubicBezTo>
                    <a:cubicBezTo>
                      <a:pt x="198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55"/>
              <p:cNvSpPr/>
              <p:nvPr/>
            </p:nvSpPr>
            <p:spPr>
              <a:xfrm>
                <a:off x="5730800" y="25868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74" y="1"/>
                    </a:moveTo>
                    <a:cubicBezTo>
                      <a:pt x="49" y="1"/>
                      <a:pt x="49" y="1"/>
                      <a:pt x="25" y="26"/>
                    </a:cubicBezTo>
                    <a:cubicBezTo>
                      <a:pt x="25" y="50"/>
                      <a:pt x="0" y="50"/>
                      <a:pt x="0" y="75"/>
                    </a:cubicBezTo>
                    <a:cubicBezTo>
                      <a:pt x="0" y="75"/>
                      <a:pt x="0" y="100"/>
                      <a:pt x="0" y="124"/>
                    </a:cubicBezTo>
                    <a:lnTo>
                      <a:pt x="0" y="149"/>
                    </a:lnTo>
                    <a:cubicBezTo>
                      <a:pt x="0" y="174"/>
                      <a:pt x="25" y="198"/>
                      <a:pt x="49" y="198"/>
                    </a:cubicBezTo>
                    <a:lnTo>
                      <a:pt x="74" y="223"/>
                    </a:lnTo>
                    <a:cubicBezTo>
                      <a:pt x="74" y="248"/>
                      <a:pt x="99" y="248"/>
                      <a:pt x="123" y="248"/>
                    </a:cubicBezTo>
                    <a:lnTo>
                      <a:pt x="222" y="248"/>
                    </a:lnTo>
                    <a:cubicBezTo>
                      <a:pt x="222" y="248"/>
                      <a:pt x="247" y="223"/>
                      <a:pt x="272" y="223"/>
                    </a:cubicBezTo>
                    <a:cubicBezTo>
                      <a:pt x="272" y="198"/>
                      <a:pt x="272" y="198"/>
                      <a:pt x="296" y="174"/>
                    </a:cubicBezTo>
                    <a:cubicBezTo>
                      <a:pt x="296" y="149"/>
                      <a:pt x="296" y="149"/>
                      <a:pt x="296" y="124"/>
                    </a:cubicBezTo>
                    <a:lnTo>
                      <a:pt x="296" y="100"/>
                    </a:lnTo>
                    <a:cubicBezTo>
                      <a:pt x="272" y="75"/>
                      <a:pt x="272" y="50"/>
                      <a:pt x="247" y="26"/>
                    </a:cubicBezTo>
                    <a:lnTo>
                      <a:pt x="222" y="26"/>
                    </a:lnTo>
                    <a:cubicBezTo>
                      <a:pt x="198" y="1"/>
                      <a:pt x="173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55"/>
              <p:cNvSpPr/>
              <p:nvPr/>
            </p:nvSpPr>
            <p:spPr>
              <a:xfrm>
                <a:off x="5761650" y="2558450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0"/>
                    </a:moveTo>
                    <a:cubicBezTo>
                      <a:pt x="0" y="25"/>
                      <a:pt x="0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55"/>
              <p:cNvSpPr/>
              <p:nvPr/>
            </p:nvSpPr>
            <p:spPr>
              <a:xfrm>
                <a:off x="5748700" y="2539300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148" y="1"/>
                    </a:moveTo>
                    <a:cubicBezTo>
                      <a:pt x="0" y="26"/>
                      <a:pt x="0" y="223"/>
                      <a:pt x="148" y="248"/>
                    </a:cubicBezTo>
                    <a:cubicBezTo>
                      <a:pt x="272" y="223"/>
                      <a:pt x="272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55"/>
              <p:cNvSpPr/>
              <p:nvPr/>
            </p:nvSpPr>
            <p:spPr>
              <a:xfrm>
                <a:off x="5725850" y="2517100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55"/>
              <p:cNvSpPr/>
              <p:nvPr/>
            </p:nvSpPr>
            <p:spPr>
              <a:xfrm>
                <a:off x="5703025" y="2506600"/>
                <a:ext cx="68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72" y="247"/>
                      <a:pt x="272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55"/>
              <p:cNvSpPr/>
              <p:nvPr/>
            </p:nvSpPr>
            <p:spPr>
              <a:xfrm>
                <a:off x="5664750" y="2510925"/>
                <a:ext cx="62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72" extrusionOk="0">
                    <a:moveTo>
                      <a:pt x="99" y="0"/>
                    </a:moveTo>
                    <a:cubicBezTo>
                      <a:pt x="74" y="0"/>
                      <a:pt x="50" y="0"/>
                      <a:pt x="50" y="25"/>
                    </a:cubicBezTo>
                    <a:lnTo>
                      <a:pt x="25" y="50"/>
                    </a:lnTo>
                    <a:cubicBezTo>
                      <a:pt x="0" y="74"/>
                      <a:pt x="0" y="99"/>
                      <a:pt x="25" y="124"/>
                    </a:cubicBezTo>
                    <a:lnTo>
                      <a:pt x="0" y="124"/>
                    </a:lnTo>
                    <a:lnTo>
                      <a:pt x="0" y="173"/>
                    </a:lnTo>
                    <a:cubicBezTo>
                      <a:pt x="0" y="173"/>
                      <a:pt x="0" y="198"/>
                      <a:pt x="0" y="222"/>
                    </a:cubicBezTo>
                    <a:cubicBezTo>
                      <a:pt x="0" y="222"/>
                      <a:pt x="25" y="247"/>
                      <a:pt x="25" y="247"/>
                    </a:cubicBezTo>
                    <a:cubicBezTo>
                      <a:pt x="25" y="272"/>
                      <a:pt x="50" y="272"/>
                      <a:pt x="74" y="272"/>
                    </a:cubicBezTo>
                    <a:lnTo>
                      <a:pt x="148" y="272"/>
                    </a:lnTo>
                    <a:cubicBezTo>
                      <a:pt x="173" y="272"/>
                      <a:pt x="198" y="247"/>
                      <a:pt x="198" y="247"/>
                    </a:cubicBezTo>
                    <a:lnTo>
                      <a:pt x="223" y="222"/>
                    </a:lnTo>
                    <a:cubicBezTo>
                      <a:pt x="247" y="198"/>
                      <a:pt x="247" y="173"/>
                      <a:pt x="247" y="148"/>
                    </a:cubicBezTo>
                    <a:lnTo>
                      <a:pt x="247" y="99"/>
                    </a:lnTo>
                    <a:cubicBezTo>
                      <a:pt x="247" y="99"/>
                      <a:pt x="247" y="74"/>
                      <a:pt x="247" y="50"/>
                    </a:cubicBezTo>
                    <a:cubicBezTo>
                      <a:pt x="247" y="50"/>
                      <a:pt x="223" y="25"/>
                      <a:pt x="223" y="25"/>
                    </a:cubicBezTo>
                    <a:cubicBezTo>
                      <a:pt x="198" y="0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55"/>
              <p:cNvSpPr/>
              <p:nvPr/>
            </p:nvSpPr>
            <p:spPr>
              <a:xfrm>
                <a:off x="5632025" y="2535000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lnTo>
                      <a:pt x="174" y="272"/>
                    </a:lnTo>
                    <a:cubicBezTo>
                      <a:pt x="322" y="247"/>
                      <a:pt x="322" y="25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55"/>
              <p:cNvSpPr/>
              <p:nvPr/>
            </p:nvSpPr>
            <p:spPr>
              <a:xfrm>
                <a:off x="5521550" y="2625725"/>
                <a:ext cx="4877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3581" fill="none" extrusionOk="0">
                    <a:moveTo>
                      <a:pt x="0" y="0"/>
                    </a:moveTo>
                    <a:lnTo>
                      <a:pt x="1951" y="3580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55"/>
              <p:cNvSpPr/>
              <p:nvPr/>
            </p:nvSpPr>
            <p:spPr>
              <a:xfrm>
                <a:off x="5577100" y="2598575"/>
                <a:ext cx="11125" cy="11852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741" fill="none" extrusionOk="0">
                    <a:moveTo>
                      <a:pt x="445" y="4740"/>
                    </a:moveTo>
                    <a:lnTo>
                      <a:pt x="0" y="0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55"/>
              <p:cNvSpPr/>
              <p:nvPr/>
            </p:nvSpPr>
            <p:spPr>
              <a:xfrm>
                <a:off x="5622150" y="2594250"/>
                <a:ext cx="8050" cy="1253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013" fill="none" extrusionOk="0">
                    <a:moveTo>
                      <a:pt x="322" y="0"/>
                    </a:moveTo>
                    <a:lnTo>
                      <a:pt x="1" y="5012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55"/>
              <p:cNvSpPr/>
              <p:nvPr/>
            </p:nvSpPr>
            <p:spPr>
              <a:xfrm>
                <a:off x="5830775" y="2604725"/>
                <a:ext cx="30275" cy="98800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3952" fill="none" extrusionOk="0">
                    <a:moveTo>
                      <a:pt x="1210" y="1"/>
                    </a:moveTo>
                    <a:lnTo>
                      <a:pt x="1" y="395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55"/>
              <p:cNvSpPr/>
              <p:nvPr/>
            </p:nvSpPr>
            <p:spPr>
              <a:xfrm>
                <a:off x="5812875" y="2593000"/>
                <a:ext cx="2500" cy="122250"/>
              </a:xfrm>
              <a:custGeom>
                <a:avLst/>
                <a:gdLst/>
                <a:ahLst/>
                <a:cxnLst/>
                <a:rect l="l" t="t" r="r" b="b"/>
                <a:pathLst>
                  <a:path w="100" h="4890" fill="none" extrusionOk="0">
                    <a:moveTo>
                      <a:pt x="1" y="4889"/>
                    </a:moveTo>
                    <a:lnTo>
                      <a:pt x="99" y="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55"/>
              <p:cNvSpPr/>
              <p:nvPr/>
            </p:nvSpPr>
            <p:spPr>
              <a:xfrm>
                <a:off x="5761025" y="2601025"/>
                <a:ext cx="13000" cy="122250"/>
              </a:xfrm>
              <a:custGeom>
                <a:avLst/>
                <a:gdLst/>
                <a:ahLst/>
                <a:cxnLst/>
                <a:rect l="l" t="t" r="r" b="b"/>
                <a:pathLst>
                  <a:path w="520" h="4890" fill="none" extrusionOk="0">
                    <a:moveTo>
                      <a:pt x="519" y="4889"/>
                    </a:moveTo>
                    <a:lnTo>
                      <a:pt x="1" y="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7" name="Google Shape;2287;p55"/>
            <p:cNvGrpSpPr/>
            <p:nvPr/>
          </p:nvGrpSpPr>
          <p:grpSpPr>
            <a:xfrm flipH="1">
              <a:off x="7666418" y="3810159"/>
              <a:ext cx="1607054" cy="1411796"/>
              <a:chOff x="8579401" y="4612750"/>
              <a:chExt cx="619432" cy="544192"/>
            </a:xfrm>
          </p:grpSpPr>
          <p:sp>
            <p:nvSpPr>
              <p:cNvPr id="2288" name="Google Shape;2288;p55"/>
              <p:cNvSpPr/>
              <p:nvPr/>
            </p:nvSpPr>
            <p:spPr>
              <a:xfrm flipH="1">
                <a:off x="8579401" y="4612750"/>
                <a:ext cx="619432" cy="544192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55"/>
              <p:cNvSpPr/>
              <p:nvPr/>
            </p:nvSpPr>
            <p:spPr>
              <a:xfrm flipH="1">
                <a:off x="8670081" y="4686536"/>
                <a:ext cx="455063" cy="467162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6" name="Audio Recording Nov 7, 2021 at 12:08:51 AM" descr="Audio Recording Nov 7, 2021 at 12:08:51 AM">
            <a:hlinkClick r:id="" action="ppaction://media"/>
            <a:extLst>
              <a:ext uri="{FF2B5EF4-FFF2-40B4-BE49-F238E27FC236}">
                <a16:creationId xmlns:a16="http://schemas.microsoft.com/office/drawing/2014/main" id="{D015FB01-22EB-A64D-8782-F4F11F7D0E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94952" y="4322604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orkout for Kids by Slidesgo">
  <a:themeElements>
    <a:clrScheme name="Simple Light">
      <a:dk1>
        <a:srgbClr val="282828"/>
      </a:dk1>
      <a:lt1>
        <a:srgbClr val="FFDFC6"/>
      </a:lt1>
      <a:dk2>
        <a:srgbClr val="FFF6ED"/>
      </a:dk2>
      <a:lt2>
        <a:srgbClr val="97C9BA"/>
      </a:lt2>
      <a:accent1>
        <a:srgbClr val="818529"/>
      </a:accent1>
      <a:accent2>
        <a:srgbClr val="124947"/>
      </a:accent2>
      <a:accent3>
        <a:srgbClr val="F9C45E"/>
      </a:accent3>
      <a:accent4>
        <a:srgbClr val="F2A040"/>
      </a:accent4>
      <a:accent5>
        <a:srgbClr val="F28485"/>
      </a:accent5>
      <a:accent6>
        <a:srgbClr val="456CA3"/>
      </a:accent6>
      <a:hlink>
        <a:srgbClr val="28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(16:9)</PresentationFormat>
  <Paragraphs>13</Paragraphs>
  <Slides>12</Slides>
  <Notes>12</Notes>
  <HiddenSlides>0</HiddenSlides>
  <MMClips>12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Indie Flower</vt:lpstr>
      <vt:lpstr>Arial</vt:lpstr>
      <vt:lpstr>Maven Pro</vt:lpstr>
      <vt:lpstr>Workout for Kids by Slidesgo</vt:lpstr>
      <vt:lpstr>Kindergarten Sight Words </vt:lpstr>
      <vt:lpstr>day</vt:lpstr>
      <vt:lpstr>down</vt:lpstr>
      <vt:lpstr>into</vt:lpstr>
      <vt:lpstr>looking</vt:lpstr>
      <vt:lpstr>she</vt:lpstr>
      <vt:lpstr>they</vt:lpstr>
      <vt:lpstr>went</vt:lpstr>
      <vt:lpstr>where</vt:lpstr>
      <vt:lpstr>will</vt:lpstr>
      <vt:lpstr>your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Sight Words </dc:title>
  <cp:lastModifiedBy>Evan Willis</cp:lastModifiedBy>
  <cp:revision>1</cp:revision>
  <dcterms:modified xsi:type="dcterms:W3CDTF">2021-11-07T04:11:56Z</dcterms:modified>
</cp:coreProperties>
</file>