
<file path=[Content_Types].xml><?xml version="1.0" encoding="utf-8"?>
<Types xmlns="http://schemas.openxmlformats.org/package/2006/content-types">
  <Default Extension="fntdata" ContentType="application/x-fontdata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14"/>
  </p:notesMasterIdLst>
  <p:sldIdLst>
    <p:sldId id="256" r:id="rId2"/>
    <p:sldId id="258" r:id="rId3"/>
    <p:sldId id="261" r:id="rId4"/>
    <p:sldId id="262" r:id="rId5"/>
    <p:sldId id="265" r:id="rId6"/>
    <p:sldId id="267" r:id="rId7"/>
    <p:sldId id="263" r:id="rId8"/>
    <p:sldId id="307" r:id="rId9"/>
    <p:sldId id="273" r:id="rId10"/>
    <p:sldId id="277" r:id="rId11"/>
    <p:sldId id="284" r:id="rId12"/>
    <p:sldId id="288" r:id="rId13"/>
  </p:sldIdLst>
  <p:sldSz cx="9144000" cy="5143500" type="screen16x9"/>
  <p:notesSz cx="6858000" cy="9144000"/>
  <p:embeddedFontLst>
    <p:embeddedFont>
      <p:font typeface="Gochi Hand" pitchFamily="2" charset="77"/>
      <p:regular r:id="rId15"/>
    </p:embeddedFont>
    <p:embeddedFont>
      <p:font typeface="Nunito" pitchFamily="2" charset="77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EA49FCB-F507-4926-899B-5A763A1669A6}">
  <a:tblStyle styleId="{EEA49FCB-F507-4926-899B-5A763A1669A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8"/>
  </p:normalViewPr>
  <p:slideViewPr>
    <p:cSldViewPr snapToGrid="0">
      <p:cViewPr varScale="1">
        <p:scale>
          <a:sx n="120" d="100"/>
          <a:sy n="120" d="100"/>
        </p:scale>
        <p:origin x="200" y="5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5" name="Google Shape;14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6" name="Google Shape;14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1" name="Google Shape;2261;gb5e3ec5bec_0_3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2" name="Google Shape;2262;gb5e3ec5bec_0_3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3" name="Google Shape;2533;gb5e6390668_2_28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4" name="Google Shape;2534;gb5e6390668_2_28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6" name="Google Shape;2686;gaca33d7c1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7" name="Google Shape;2687;gaca33d7c1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" name="Google Shape;1505;gaca33d7c17_0_24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6" name="Google Shape;1506;gaca33d7c17_0_24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3" name="Google Shape;1633;gaca33d7c17_0_65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4" name="Google Shape;1634;gaca33d7c17_0_65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7" name="Google Shape;1667;gb5e3ec5be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8" name="Google Shape;1668;gb5e3ec5be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0" name="Google Shape;1820;gb5e3ec5bec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1" name="Google Shape;1821;gb5e3ec5bec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" name="Google Shape;1844;gb5e3ec5bec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5" name="Google Shape;1845;gb5e3ec5bec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" name="Google Shape;1741;gb5e3ec5bec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2" name="Google Shape;1742;gb5e3ec5bec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" name="Google Shape;1741;gb5e3ec5bec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2" name="Google Shape;1742;gb5e3ec5bec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9848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4" name="Google Shape;2164;gb5e6390668_2_45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5" name="Google Shape;2165;gb5e6390668_2_45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933000" y="2733107"/>
            <a:ext cx="7278000" cy="104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400" b="1">
                <a:latin typeface="Gochi Hand"/>
                <a:ea typeface="Gochi Hand"/>
                <a:cs typeface="Gochi Hand"/>
                <a:sym typeface="Gochi Han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452450" y="4135175"/>
            <a:ext cx="4239000" cy="42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-2241120">
            <a:off x="7485409" y="374620"/>
            <a:ext cx="167533" cy="235734"/>
            <a:chOff x="5248950" y="2607450"/>
            <a:chExt cx="27575" cy="38800"/>
          </a:xfrm>
        </p:grpSpPr>
        <p:sp>
          <p:nvSpPr>
            <p:cNvPr id="12" name="Google Shape;12;p2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583875">
            <a:off x="8562185" y="4442843"/>
            <a:ext cx="159799" cy="224852"/>
            <a:chOff x="5248950" y="2607450"/>
            <a:chExt cx="27575" cy="38800"/>
          </a:xfrm>
        </p:grpSpPr>
        <p:sp>
          <p:nvSpPr>
            <p:cNvPr id="15" name="Google Shape;15;p2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" name="Google Shape;17;p2"/>
          <p:cNvGrpSpPr/>
          <p:nvPr/>
        </p:nvGrpSpPr>
        <p:grpSpPr>
          <a:xfrm rot="-2700000">
            <a:off x="1551164" y="652423"/>
            <a:ext cx="104613" cy="147198"/>
            <a:chOff x="5248950" y="2607450"/>
            <a:chExt cx="27575" cy="38800"/>
          </a:xfrm>
        </p:grpSpPr>
        <p:sp>
          <p:nvSpPr>
            <p:cNvPr id="18" name="Google Shape;18;p2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" name="Google Shape;20;p2"/>
          <p:cNvGrpSpPr/>
          <p:nvPr/>
        </p:nvGrpSpPr>
        <p:grpSpPr>
          <a:xfrm rot="3320916">
            <a:off x="8589994" y="783670"/>
            <a:ext cx="104615" cy="147200"/>
            <a:chOff x="5248950" y="2607450"/>
            <a:chExt cx="27575" cy="38800"/>
          </a:xfrm>
        </p:grpSpPr>
        <p:sp>
          <p:nvSpPr>
            <p:cNvPr id="21" name="Google Shape;21;p2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" name="Google Shape;23;p2"/>
          <p:cNvGrpSpPr/>
          <p:nvPr/>
        </p:nvGrpSpPr>
        <p:grpSpPr>
          <a:xfrm rot="7179494">
            <a:off x="8192007" y="1857762"/>
            <a:ext cx="900754" cy="1242451"/>
            <a:chOff x="330281" y="38723"/>
            <a:chExt cx="1614914" cy="2227176"/>
          </a:xfrm>
        </p:grpSpPr>
        <p:sp>
          <p:nvSpPr>
            <p:cNvPr id="24" name="Google Shape;24;p2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" name="Google Shape;27;p2"/>
          <p:cNvGrpSpPr/>
          <p:nvPr/>
        </p:nvGrpSpPr>
        <p:grpSpPr>
          <a:xfrm>
            <a:off x="198118" y="284488"/>
            <a:ext cx="924215" cy="1230069"/>
            <a:chOff x="330281" y="38723"/>
            <a:chExt cx="1614914" cy="2227176"/>
          </a:xfrm>
        </p:grpSpPr>
        <p:sp>
          <p:nvSpPr>
            <p:cNvPr id="28" name="Google Shape;28;p2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" name="Google Shape;31;p2"/>
          <p:cNvSpPr/>
          <p:nvPr/>
        </p:nvSpPr>
        <p:spPr>
          <a:xfrm>
            <a:off x="-982325" y="-407400"/>
            <a:ext cx="1892097" cy="1179694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7707275" y="4517475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7072338" y="12637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8619775" y="37606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1531550" y="40596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6" name="Google Shape;36;p2"/>
          <p:cNvGrpSpPr/>
          <p:nvPr/>
        </p:nvGrpSpPr>
        <p:grpSpPr>
          <a:xfrm rot="-263120">
            <a:off x="-731781" y="2172447"/>
            <a:ext cx="1833316" cy="3777481"/>
            <a:chOff x="6239025" y="396475"/>
            <a:chExt cx="480900" cy="990825"/>
          </a:xfrm>
        </p:grpSpPr>
        <p:sp>
          <p:nvSpPr>
            <p:cNvPr id="37" name="Google Shape;37;p2"/>
            <p:cNvSpPr/>
            <p:nvPr/>
          </p:nvSpPr>
          <p:spPr>
            <a:xfrm>
              <a:off x="6239025" y="396475"/>
              <a:ext cx="480900" cy="743850"/>
            </a:xfrm>
            <a:custGeom>
              <a:avLst/>
              <a:gdLst/>
              <a:ahLst/>
              <a:cxnLst/>
              <a:rect l="l" t="t" r="r" b="b"/>
              <a:pathLst>
                <a:path w="19236" h="29754" extrusionOk="0">
                  <a:moveTo>
                    <a:pt x="9996" y="0"/>
                  </a:moveTo>
                  <a:lnTo>
                    <a:pt x="9298" y="58"/>
                  </a:lnTo>
                  <a:lnTo>
                    <a:pt x="8601" y="233"/>
                  </a:lnTo>
                  <a:lnTo>
                    <a:pt x="7962" y="523"/>
                  </a:lnTo>
                  <a:lnTo>
                    <a:pt x="7323" y="872"/>
                  </a:lnTo>
                  <a:lnTo>
                    <a:pt x="6800" y="1337"/>
                  </a:lnTo>
                  <a:lnTo>
                    <a:pt x="6335" y="1918"/>
                  </a:lnTo>
                  <a:lnTo>
                    <a:pt x="5928" y="2557"/>
                  </a:lnTo>
                  <a:lnTo>
                    <a:pt x="5812" y="2906"/>
                  </a:lnTo>
                  <a:lnTo>
                    <a:pt x="5695" y="3313"/>
                  </a:lnTo>
                  <a:lnTo>
                    <a:pt x="5579" y="3719"/>
                  </a:lnTo>
                  <a:lnTo>
                    <a:pt x="5521" y="4126"/>
                  </a:lnTo>
                  <a:lnTo>
                    <a:pt x="5521" y="5346"/>
                  </a:lnTo>
                  <a:lnTo>
                    <a:pt x="5405" y="5928"/>
                  </a:lnTo>
                  <a:lnTo>
                    <a:pt x="5347" y="6218"/>
                  </a:lnTo>
                  <a:lnTo>
                    <a:pt x="5231" y="6451"/>
                  </a:lnTo>
                  <a:lnTo>
                    <a:pt x="4940" y="6799"/>
                  </a:lnTo>
                  <a:lnTo>
                    <a:pt x="4591" y="7148"/>
                  </a:lnTo>
                  <a:lnTo>
                    <a:pt x="3894" y="7671"/>
                  </a:lnTo>
                  <a:lnTo>
                    <a:pt x="3487" y="8078"/>
                  </a:lnTo>
                  <a:lnTo>
                    <a:pt x="3139" y="8543"/>
                  </a:lnTo>
                  <a:lnTo>
                    <a:pt x="2906" y="9007"/>
                  </a:lnTo>
                  <a:lnTo>
                    <a:pt x="2732" y="9472"/>
                  </a:lnTo>
                  <a:lnTo>
                    <a:pt x="2616" y="9937"/>
                  </a:lnTo>
                  <a:lnTo>
                    <a:pt x="2557" y="10402"/>
                  </a:lnTo>
                  <a:lnTo>
                    <a:pt x="2557" y="10867"/>
                  </a:lnTo>
                  <a:lnTo>
                    <a:pt x="2557" y="11390"/>
                  </a:lnTo>
                  <a:lnTo>
                    <a:pt x="2674" y="12378"/>
                  </a:lnTo>
                  <a:lnTo>
                    <a:pt x="2790" y="13424"/>
                  </a:lnTo>
                  <a:lnTo>
                    <a:pt x="2848" y="14412"/>
                  </a:lnTo>
                  <a:lnTo>
                    <a:pt x="2848" y="14935"/>
                  </a:lnTo>
                  <a:lnTo>
                    <a:pt x="2790" y="15458"/>
                  </a:lnTo>
                  <a:lnTo>
                    <a:pt x="2557" y="16852"/>
                  </a:lnTo>
                  <a:lnTo>
                    <a:pt x="2267" y="18073"/>
                  </a:lnTo>
                  <a:lnTo>
                    <a:pt x="2151" y="18596"/>
                  </a:lnTo>
                  <a:lnTo>
                    <a:pt x="1918" y="19119"/>
                  </a:lnTo>
                  <a:lnTo>
                    <a:pt x="1628" y="19584"/>
                  </a:lnTo>
                  <a:lnTo>
                    <a:pt x="1337" y="20049"/>
                  </a:lnTo>
                  <a:lnTo>
                    <a:pt x="756" y="20920"/>
                  </a:lnTo>
                  <a:lnTo>
                    <a:pt x="465" y="21443"/>
                  </a:lnTo>
                  <a:lnTo>
                    <a:pt x="233" y="21908"/>
                  </a:lnTo>
                  <a:lnTo>
                    <a:pt x="117" y="22315"/>
                  </a:lnTo>
                  <a:lnTo>
                    <a:pt x="59" y="22780"/>
                  </a:lnTo>
                  <a:lnTo>
                    <a:pt x="1" y="23187"/>
                  </a:lnTo>
                  <a:lnTo>
                    <a:pt x="1" y="23652"/>
                  </a:lnTo>
                  <a:lnTo>
                    <a:pt x="59" y="24116"/>
                  </a:lnTo>
                  <a:lnTo>
                    <a:pt x="175" y="24523"/>
                  </a:lnTo>
                  <a:lnTo>
                    <a:pt x="291" y="24930"/>
                  </a:lnTo>
                  <a:lnTo>
                    <a:pt x="465" y="25395"/>
                  </a:lnTo>
                  <a:lnTo>
                    <a:pt x="930" y="26150"/>
                  </a:lnTo>
                  <a:lnTo>
                    <a:pt x="1453" y="26906"/>
                  </a:lnTo>
                  <a:lnTo>
                    <a:pt x="2093" y="27545"/>
                  </a:lnTo>
                  <a:lnTo>
                    <a:pt x="2848" y="28068"/>
                  </a:lnTo>
                  <a:lnTo>
                    <a:pt x="3603" y="28533"/>
                  </a:lnTo>
                  <a:lnTo>
                    <a:pt x="4475" y="28882"/>
                  </a:lnTo>
                  <a:lnTo>
                    <a:pt x="5289" y="29172"/>
                  </a:lnTo>
                  <a:lnTo>
                    <a:pt x="6160" y="29346"/>
                  </a:lnTo>
                  <a:lnTo>
                    <a:pt x="7090" y="29521"/>
                  </a:lnTo>
                  <a:lnTo>
                    <a:pt x="8020" y="29637"/>
                  </a:lnTo>
                  <a:lnTo>
                    <a:pt x="9821" y="29695"/>
                  </a:lnTo>
                  <a:lnTo>
                    <a:pt x="11390" y="29753"/>
                  </a:lnTo>
                  <a:lnTo>
                    <a:pt x="12204" y="29695"/>
                  </a:lnTo>
                  <a:lnTo>
                    <a:pt x="13018" y="29637"/>
                  </a:lnTo>
                  <a:lnTo>
                    <a:pt x="13831" y="29521"/>
                  </a:lnTo>
                  <a:lnTo>
                    <a:pt x="14587" y="29346"/>
                  </a:lnTo>
                  <a:lnTo>
                    <a:pt x="15342" y="29114"/>
                  </a:lnTo>
                  <a:lnTo>
                    <a:pt x="16039" y="28823"/>
                  </a:lnTo>
                  <a:lnTo>
                    <a:pt x="16737" y="28417"/>
                  </a:lnTo>
                  <a:lnTo>
                    <a:pt x="17376" y="27894"/>
                  </a:lnTo>
                  <a:lnTo>
                    <a:pt x="17957" y="27371"/>
                  </a:lnTo>
                  <a:lnTo>
                    <a:pt x="18480" y="26731"/>
                  </a:lnTo>
                  <a:lnTo>
                    <a:pt x="18829" y="26034"/>
                  </a:lnTo>
                  <a:lnTo>
                    <a:pt x="19119" y="25279"/>
                  </a:lnTo>
                  <a:lnTo>
                    <a:pt x="19177" y="24930"/>
                  </a:lnTo>
                  <a:lnTo>
                    <a:pt x="19235" y="24523"/>
                  </a:lnTo>
                  <a:lnTo>
                    <a:pt x="19235" y="24116"/>
                  </a:lnTo>
                  <a:lnTo>
                    <a:pt x="19235" y="23768"/>
                  </a:lnTo>
                  <a:lnTo>
                    <a:pt x="19061" y="23070"/>
                  </a:lnTo>
                  <a:lnTo>
                    <a:pt x="18887" y="22431"/>
                  </a:lnTo>
                  <a:lnTo>
                    <a:pt x="18596" y="21850"/>
                  </a:lnTo>
                  <a:lnTo>
                    <a:pt x="18248" y="21211"/>
                  </a:lnTo>
                  <a:lnTo>
                    <a:pt x="17550" y="19991"/>
                  </a:lnTo>
                  <a:lnTo>
                    <a:pt x="17260" y="19351"/>
                  </a:lnTo>
                  <a:lnTo>
                    <a:pt x="17027" y="18712"/>
                  </a:lnTo>
                  <a:lnTo>
                    <a:pt x="16969" y="18189"/>
                  </a:lnTo>
                  <a:lnTo>
                    <a:pt x="16853" y="17724"/>
                  </a:lnTo>
                  <a:lnTo>
                    <a:pt x="16853" y="16678"/>
                  </a:lnTo>
                  <a:lnTo>
                    <a:pt x="16911" y="15690"/>
                  </a:lnTo>
                  <a:lnTo>
                    <a:pt x="17027" y="14702"/>
                  </a:lnTo>
                  <a:lnTo>
                    <a:pt x="17202" y="13714"/>
                  </a:lnTo>
                  <a:lnTo>
                    <a:pt x="17318" y="12727"/>
                  </a:lnTo>
                  <a:lnTo>
                    <a:pt x="17376" y="11681"/>
                  </a:lnTo>
                  <a:lnTo>
                    <a:pt x="17318" y="10693"/>
                  </a:lnTo>
                  <a:lnTo>
                    <a:pt x="17202" y="10053"/>
                  </a:lnTo>
                  <a:lnTo>
                    <a:pt x="16969" y="9414"/>
                  </a:lnTo>
                  <a:lnTo>
                    <a:pt x="16737" y="8891"/>
                  </a:lnTo>
                  <a:lnTo>
                    <a:pt x="16388" y="8368"/>
                  </a:lnTo>
                  <a:lnTo>
                    <a:pt x="15691" y="7322"/>
                  </a:lnTo>
                  <a:lnTo>
                    <a:pt x="15400" y="6799"/>
                  </a:lnTo>
                  <a:lnTo>
                    <a:pt x="15110" y="6218"/>
                  </a:lnTo>
                  <a:lnTo>
                    <a:pt x="14935" y="5753"/>
                  </a:lnTo>
                  <a:lnTo>
                    <a:pt x="14877" y="5288"/>
                  </a:lnTo>
                  <a:lnTo>
                    <a:pt x="14703" y="4359"/>
                  </a:lnTo>
                  <a:lnTo>
                    <a:pt x="14528" y="3429"/>
                  </a:lnTo>
                  <a:lnTo>
                    <a:pt x="14412" y="2964"/>
                  </a:lnTo>
                  <a:lnTo>
                    <a:pt x="14238" y="2499"/>
                  </a:lnTo>
                  <a:lnTo>
                    <a:pt x="14005" y="2092"/>
                  </a:lnTo>
                  <a:lnTo>
                    <a:pt x="13773" y="1802"/>
                  </a:lnTo>
                  <a:lnTo>
                    <a:pt x="13308" y="1220"/>
                  </a:lnTo>
                  <a:lnTo>
                    <a:pt x="12727" y="756"/>
                  </a:lnTo>
                  <a:lnTo>
                    <a:pt x="12088" y="407"/>
                  </a:lnTo>
                  <a:lnTo>
                    <a:pt x="11390" y="174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6471475" y="734975"/>
              <a:ext cx="24725" cy="652325"/>
            </a:xfrm>
            <a:custGeom>
              <a:avLst/>
              <a:gdLst/>
              <a:ahLst/>
              <a:cxnLst/>
              <a:rect l="l" t="t" r="r" b="b"/>
              <a:pathLst>
                <a:path w="989" h="26093" extrusionOk="0">
                  <a:moveTo>
                    <a:pt x="233" y="0"/>
                  </a:moveTo>
                  <a:lnTo>
                    <a:pt x="117" y="58"/>
                  </a:lnTo>
                  <a:lnTo>
                    <a:pt x="58" y="116"/>
                  </a:lnTo>
                  <a:lnTo>
                    <a:pt x="0" y="174"/>
                  </a:lnTo>
                  <a:lnTo>
                    <a:pt x="0" y="233"/>
                  </a:lnTo>
                  <a:lnTo>
                    <a:pt x="523" y="25860"/>
                  </a:lnTo>
                  <a:lnTo>
                    <a:pt x="523" y="25976"/>
                  </a:lnTo>
                  <a:lnTo>
                    <a:pt x="581" y="26034"/>
                  </a:lnTo>
                  <a:lnTo>
                    <a:pt x="640" y="26092"/>
                  </a:lnTo>
                  <a:lnTo>
                    <a:pt x="814" y="26092"/>
                  </a:lnTo>
                  <a:lnTo>
                    <a:pt x="872" y="26034"/>
                  </a:lnTo>
                  <a:lnTo>
                    <a:pt x="930" y="25976"/>
                  </a:lnTo>
                  <a:lnTo>
                    <a:pt x="988" y="25860"/>
                  </a:lnTo>
                  <a:lnTo>
                    <a:pt x="465" y="233"/>
                  </a:lnTo>
                  <a:lnTo>
                    <a:pt x="465" y="174"/>
                  </a:lnTo>
                  <a:lnTo>
                    <a:pt x="407" y="58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6456950" y="559175"/>
              <a:ext cx="46500" cy="42150"/>
            </a:xfrm>
            <a:custGeom>
              <a:avLst/>
              <a:gdLst/>
              <a:ahLst/>
              <a:cxnLst/>
              <a:rect l="l" t="t" r="r" b="b"/>
              <a:pathLst>
                <a:path w="1860" h="1686" extrusionOk="0">
                  <a:moveTo>
                    <a:pt x="872" y="1"/>
                  </a:moveTo>
                  <a:lnTo>
                    <a:pt x="523" y="59"/>
                  </a:lnTo>
                  <a:lnTo>
                    <a:pt x="291" y="233"/>
                  </a:lnTo>
                  <a:lnTo>
                    <a:pt x="58" y="524"/>
                  </a:lnTo>
                  <a:lnTo>
                    <a:pt x="0" y="698"/>
                  </a:lnTo>
                  <a:lnTo>
                    <a:pt x="0" y="814"/>
                  </a:lnTo>
                  <a:lnTo>
                    <a:pt x="116" y="1163"/>
                  </a:lnTo>
                  <a:lnTo>
                    <a:pt x="291" y="1453"/>
                  </a:lnTo>
                  <a:lnTo>
                    <a:pt x="523" y="1628"/>
                  </a:lnTo>
                  <a:lnTo>
                    <a:pt x="698" y="1686"/>
                  </a:lnTo>
                  <a:lnTo>
                    <a:pt x="1046" y="1686"/>
                  </a:lnTo>
                  <a:lnTo>
                    <a:pt x="1337" y="1628"/>
                  </a:lnTo>
                  <a:lnTo>
                    <a:pt x="1627" y="1453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7" y="233"/>
                  </a:lnTo>
                  <a:lnTo>
                    <a:pt x="1337" y="59"/>
                  </a:lnTo>
                  <a:lnTo>
                    <a:pt x="116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6577525" y="761125"/>
              <a:ext cx="42150" cy="42150"/>
            </a:xfrm>
            <a:custGeom>
              <a:avLst/>
              <a:gdLst/>
              <a:ahLst/>
              <a:cxnLst/>
              <a:rect l="l" t="t" r="r" b="b"/>
              <a:pathLst>
                <a:path w="1686" h="1686" extrusionOk="0">
                  <a:moveTo>
                    <a:pt x="640" y="0"/>
                  </a:moveTo>
                  <a:lnTo>
                    <a:pt x="465" y="58"/>
                  </a:lnTo>
                  <a:lnTo>
                    <a:pt x="349" y="174"/>
                  </a:lnTo>
                  <a:lnTo>
                    <a:pt x="233" y="291"/>
                  </a:lnTo>
                  <a:lnTo>
                    <a:pt x="59" y="523"/>
                  </a:lnTo>
                  <a:lnTo>
                    <a:pt x="1" y="872"/>
                  </a:lnTo>
                  <a:lnTo>
                    <a:pt x="59" y="1162"/>
                  </a:lnTo>
                  <a:lnTo>
                    <a:pt x="233" y="1453"/>
                  </a:lnTo>
                  <a:lnTo>
                    <a:pt x="349" y="1569"/>
                  </a:lnTo>
                  <a:lnTo>
                    <a:pt x="465" y="1627"/>
                  </a:lnTo>
                  <a:lnTo>
                    <a:pt x="640" y="1685"/>
                  </a:lnTo>
                  <a:lnTo>
                    <a:pt x="1047" y="1685"/>
                  </a:lnTo>
                  <a:lnTo>
                    <a:pt x="1221" y="1627"/>
                  </a:lnTo>
                  <a:lnTo>
                    <a:pt x="1337" y="1569"/>
                  </a:lnTo>
                  <a:lnTo>
                    <a:pt x="1453" y="1453"/>
                  </a:lnTo>
                  <a:lnTo>
                    <a:pt x="1628" y="1162"/>
                  </a:lnTo>
                  <a:lnTo>
                    <a:pt x="1686" y="872"/>
                  </a:lnTo>
                  <a:lnTo>
                    <a:pt x="1628" y="523"/>
                  </a:lnTo>
                  <a:lnTo>
                    <a:pt x="1453" y="291"/>
                  </a:lnTo>
                  <a:lnTo>
                    <a:pt x="1337" y="174"/>
                  </a:lnTo>
                  <a:lnTo>
                    <a:pt x="1221" y="58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326200" y="979025"/>
              <a:ext cx="46500" cy="45075"/>
            </a:xfrm>
            <a:custGeom>
              <a:avLst/>
              <a:gdLst/>
              <a:ahLst/>
              <a:cxnLst/>
              <a:rect l="l" t="t" r="r" b="b"/>
              <a:pathLst>
                <a:path w="1860" h="1803" extrusionOk="0">
                  <a:moveTo>
                    <a:pt x="872" y="1"/>
                  </a:moveTo>
                  <a:lnTo>
                    <a:pt x="523" y="59"/>
                  </a:lnTo>
                  <a:lnTo>
                    <a:pt x="407" y="117"/>
                  </a:lnTo>
                  <a:lnTo>
                    <a:pt x="233" y="233"/>
                  </a:lnTo>
                  <a:lnTo>
                    <a:pt x="175" y="350"/>
                  </a:lnTo>
                  <a:lnTo>
                    <a:pt x="58" y="524"/>
                  </a:lnTo>
                  <a:lnTo>
                    <a:pt x="0" y="814"/>
                  </a:lnTo>
                  <a:lnTo>
                    <a:pt x="58" y="1163"/>
                  </a:lnTo>
                  <a:lnTo>
                    <a:pt x="175" y="1279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3" y="1686"/>
                  </a:lnTo>
                  <a:lnTo>
                    <a:pt x="698" y="1744"/>
                  </a:lnTo>
                  <a:lnTo>
                    <a:pt x="988" y="1802"/>
                  </a:lnTo>
                  <a:lnTo>
                    <a:pt x="1337" y="1744"/>
                  </a:lnTo>
                  <a:lnTo>
                    <a:pt x="1453" y="1686"/>
                  </a:lnTo>
                  <a:lnTo>
                    <a:pt x="1627" y="1570"/>
                  </a:lnTo>
                  <a:lnTo>
                    <a:pt x="1744" y="1454"/>
                  </a:lnTo>
                  <a:lnTo>
                    <a:pt x="1802" y="1279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744" y="524"/>
                  </a:lnTo>
                  <a:lnTo>
                    <a:pt x="1627" y="350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2" y="59"/>
                  </a:lnTo>
                  <a:lnTo>
                    <a:pt x="87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6385750" y="862800"/>
              <a:ext cx="46525" cy="42175"/>
            </a:xfrm>
            <a:custGeom>
              <a:avLst/>
              <a:gdLst/>
              <a:ahLst/>
              <a:cxnLst/>
              <a:rect l="l" t="t" r="r" b="b"/>
              <a:pathLst>
                <a:path w="1861" h="1687" extrusionOk="0">
                  <a:moveTo>
                    <a:pt x="872" y="1"/>
                  </a:moveTo>
                  <a:lnTo>
                    <a:pt x="524" y="59"/>
                  </a:lnTo>
                  <a:lnTo>
                    <a:pt x="291" y="233"/>
                  </a:lnTo>
                  <a:lnTo>
                    <a:pt x="59" y="524"/>
                  </a:lnTo>
                  <a:lnTo>
                    <a:pt x="59" y="640"/>
                  </a:lnTo>
                  <a:lnTo>
                    <a:pt x="1" y="814"/>
                  </a:lnTo>
                  <a:lnTo>
                    <a:pt x="117" y="1163"/>
                  </a:lnTo>
                  <a:lnTo>
                    <a:pt x="291" y="1454"/>
                  </a:lnTo>
                  <a:lnTo>
                    <a:pt x="524" y="1628"/>
                  </a:lnTo>
                  <a:lnTo>
                    <a:pt x="698" y="1686"/>
                  </a:lnTo>
                  <a:lnTo>
                    <a:pt x="1047" y="1686"/>
                  </a:lnTo>
                  <a:lnTo>
                    <a:pt x="1337" y="1628"/>
                  </a:lnTo>
                  <a:lnTo>
                    <a:pt x="1628" y="1454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8" y="233"/>
                  </a:lnTo>
                  <a:lnTo>
                    <a:pt x="1337" y="59"/>
                  </a:lnTo>
                  <a:lnTo>
                    <a:pt x="12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6577525" y="967400"/>
              <a:ext cx="46525" cy="46525"/>
            </a:xfrm>
            <a:custGeom>
              <a:avLst/>
              <a:gdLst/>
              <a:ahLst/>
              <a:cxnLst/>
              <a:rect l="l" t="t" r="r" b="b"/>
              <a:pathLst>
                <a:path w="1861" h="1861" extrusionOk="0">
                  <a:moveTo>
                    <a:pt x="814" y="1"/>
                  </a:moveTo>
                  <a:lnTo>
                    <a:pt x="524" y="59"/>
                  </a:lnTo>
                  <a:lnTo>
                    <a:pt x="349" y="117"/>
                  </a:lnTo>
                  <a:lnTo>
                    <a:pt x="233" y="233"/>
                  </a:lnTo>
                  <a:lnTo>
                    <a:pt x="117" y="350"/>
                  </a:lnTo>
                  <a:lnTo>
                    <a:pt x="59" y="524"/>
                  </a:lnTo>
                  <a:lnTo>
                    <a:pt x="1" y="815"/>
                  </a:lnTo>
                  <a:lnTo>
                    <a:pt x="59" y="1163"/>
                  </a:lnTo>
                  <a:lnTo>
                    <a:pt x="117" y="1338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4" y="1686"/>
                  </a:lnTo>
                  <a:lnTo>
                    <a:pt x="640" y="1802"/>
                  </a:lnTo>
                  <a:lnTo>
                    <a:pt x="988" y="1861"/>
                  </a:lnTo>
                  <a:lnTo>
                    <a:pt x="1337" y="1802"/>
                  </a:lnTo>
                  <a:lnTo>
                    <a:pt x="1453" y="1686"/>
                  </a:lnTo>
                  <a:lnTo>
                    <a:pt x="1570" y="1570"/>
                  </a:lnTo>
                  <a:lnTo>
                    <a:pt x="1686" y="1454"/>
                  </a:lnTo>
                  <a:lnTo>
                    <a:pt x="1802" y="1338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686" y="524"/>
                  </a:lnTo>
                  <a:lnTo>
                    <a:pt x="1570" y="408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3" y="59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6472925" y="888950"/>
              <a:ext cx="94450" cy="164200"/>
            </a:xfrm>
            <a:custGeom>
              <a:avLst/>
              <a:gdLst/>
              <a:ahLst/>
              <a:cxnLst/>
              <a:rect l="l" t="t" r="r" b="b"/>
              <a:pathLst>
                <a:path w="3778" h="6568" extrusionOk="0">
                  <a:moveTo>
                    <a:pt x="3487" y="1"/>
                  </a:moveTo>
                  <a:lnTo>
                    <a:pt x="3371" y="59"/>
                  </a:lnTo>
                  <a:lnTo>
                    <a:pt x="3313" y="117"/>
                  </a:lnTo>
                  <a:lnTo>
                    <a:pt x="59" y="6219"/>
                  </a:lnTo>
                  <a:lnTo>
                    <a:pt x="0" y="6277"/>
                  </a:lnTo>
                  <a:lnTo>
                    <a:pt x="59" y="6393"/>
                  </a:lnTo>
                  <a:lnTo>
                    <a:pt x="59" y="6451"/>
                  </a:lnTo>
                  <a:lnTo>
                    <a:pt x="175" y="6509"/>
                  </a:lnTo>
                  <a:lnTo>
                    <a:pt x="233" y="6568"/>
                  </a:lnTo>
                  <a:lnTo>
                    <a:pt x="349" y="6509"/>
                  </a:lnTo>
                  <a:lnTo>
                    <a:pt x="465" y="6393"/>
                  </a:lnTo>
                  <a:lnTo>
                    <a:pt x="3720" y="350"/>
                  </a:lnTo>
                  <a:lnTo>
                    <a:pt x="3778" y="233"/>
                  </a:lnTo>
                  <a:lnTo>
                    <a:pt x="3720" y="175"/>
                  </a:lnTo>
                  <a:lnTo>
                    <a:pt x="3720" y="59"/>
                  </a:lnTo>
                  <a:lnTo>
                    <a:pt x="366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6378500" y="774200"/>
              <a:ext cx="106075" cy="52325"/>
            </a:xfrm>
            <a:custGeom>
              <a:avLst/>
              <a:gdLst/>
              <a:ahLst/>
              <a:cxnLst/>
              <a:rect l="l" t="t" r="r" b="b"/>
              <a:pathLst>
                <a:path w="4243" h="2093" extrusionOk="0">
                  <a:moveTo>
                    <a:pt x="175" y="0"/>
                  </a:moveTo>
                  <a:lnTo>
                    <a:pt x="116" y="58"/>
                  </a:lnTo>
                  <a:lnTo>
                    <a:pt x="0" y="116"/>
                  </a:lnTo>
                  <a:lnTo>
                    <a:pt x="0" y="233"/>
                  </a:lnTo>
                  <a:lnTo>
                    <a:pt x="0" y="291"/>
                  </a:lnTo>
                  <a:lnTo>
                    <a:pt x="58" y="349"/>
                  </a:lnTo>
                  <a:lnTo>
                    <a:pt x="116" y="465"/>
                  </a:lnTo>
                  <a:lnTo>
                    <a:pt x="1046" y="930"/>
                  </a:lnTo>
                  <a:lnTo>
                    <a:pt x="1976" y="1395"/>
                  </a:lnTo>
                  <a:lnTo>
                    <a:pt x="2964" y="1743"/>
                  </a:lnTo>
                  <a:lnTo>
                    <a:pt x="3952" y="2034"/>
                  </a:lnTo>
                  <a:lnTo>
                    <a:pt x="4010" y="2092"/>
                  </a:lnTo>
                  <a:lnTo>
                    <a:pt x="4126" y="2034"/>
                  </a:lnTo>
                  <a:lnTo>
                    <a:pt x="4242" y="1918"/>
                  </a:lnTo>
                  <a:lnTo>
                    <a:pt x="4242" y="1802"/>
                  </a:lnTo>
                  <a:lnTo>
                    <a:pt x="4184" y="1743"/>
                  </a:lnTo>
                  <a:lnTo>
                    <a:pt x="4126" y="1627"/>
                  </a:lnTo>
                  <a:lnTo>
                    <a:pt x="4068" y="1627"/>
                  </a:lnTo>
                  <a:lnTo>
                    <a:pt x="3080" y="1337"/>
                  </a:lnTo>
                  <a:lnTo>
                    <a:pt x="2150" y="930"/>
                  </a:lnTo>
                  <a:lnTo>
                    <a:pt x="1221" y="523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/>
          <p:nvPr/>
        </p:nvSpPr>
        <p:spPr>
          <a:xfrm>
            <a:off x="8763625" y="1392050"/>
            <a:ext cx="1892097" cy="1179694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2"/>
          <p:cNvSpPr/>
          <p:nvPr/>
        </p:nvSpPr>
        <p:spPr>
          <a:xfrm>
            <a:off x="933000" y="2509775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" name="Google Shape;48;p2"/>
          <p:cNvGrpSpPr/>
          <p:nvPr/>
        </p:nvGrpSpPr>
        <p:grpSpPr>
          <a:xfrm rot="288696" flipH="1">
            <a:off x="7867796" y="3276445"/>
            <a:ext cx="1517007" cy="3125969"/>
            <a:chOff x="6239025" y="396475"/>
            <a:chExt cx="480900" cy="990825"/>
          </a:xfrm>
        </p:grpSpPr>
        <p:sp>
          <p:nvSpPr>
            <p:cNvPr id="49" name="Google Shape;49;p2"/>
            <p:cNvSpPr/>
            <p:nvPr/>
          </p:nvSpPr>
          <p:spPr>
            <a:xfrm>
              <a:off x="6239025" y="396475"/>
              <a:ext cx="480900" cy="743850"/>
            </a:xfrm>
            <a:custGeom>
              <a:avLst/>
              <a:gdLst/>
              <a:ahLst/>
              <a:cxnLst/>
              <a:rect l="l" t="t" r="r" b="b"/>
              <a:pathLst>
                <a:path w="19236" h="29754" extrusionOk="0">
                  <a:moveTo>
                    <a:pt x="9996" y="0"/>
                  </a:moveTo>
                  <a:lnTo>
                    <a:pt x="9298" y="58"/>
                  </a:lnTo>
                  <a:lnTo>
                    <a:pt x="8601" y="233"/>
                  </a:lnTo>
                  <a:lnTo>
                    <a:pt x="7962" y="523"/>
                  </a:lnTo>
                  <a:lnTo>
                    <a:pt x="7323" y="872"/>
                  </a:lnTo>
                  <a:lnTo>
                    <a:pt x="6800" y="1337"/>
                  </a:lnTo>
                  <a:lnTo>
                    <a:pt x="6335" y="1918"/>
                  </a:lnTo>
                  <a:lnTo>
                    <a:pt x="5928" y="2557"/>
                  </a:lnTo>
                  <a:lnTo>
                    <a:pt x="5812" y="2906"/>
                  </a:lnTo>
                  <a:lnTo>
                    <a:pt x="5695" y="3313"/>
                  </a:lnTo>
                  <a:lnTo>
                    <a:pt x="5579" y="3719"/>
                  </a:lnTo>
                  <a:lnTo>
                    <a:pt x="5521" y="4126"/>
                  </a:lnTo>
                  <a:lnTo>
                    <a:pt x="5521" y="5346"/>
                  </a:lnTo>
                  <a:lnTo>
                    <a:pt x="5405" y="5928"/>
                  </a:lnTo>
                  <a:lnTo>
                    <a:pt x="5347" y="6218"/>
                  </a:lnTo>
                  <a:lnTo>
                    <a:pt x="5231" y="6451"/>
                  </a:lnTo>
                  <a:lnTo>
                    <a:pt x="4940" y="6799"/>
                  </a:lnTo>
                  <a:lnTo>
                    <a:pt x="4591" y="7148"/>
                  </a:lnTo>
                  <a:lnTo>
                    <a:pt x="3894" y="7671"/>
                  </a:lnTo>
                  <a:lnTo>
                    <a:pt x="3487" y="8078"/>
                  </a:lnTo>
                  <a:lnTo>
                    <a:pt x="3139" y="8543"/>
                  </a:lnTo>
                  <a:lnTo>
                    <a:pt x="2906" y="9007"/>
                  </a:lnTo>
                  <a:lnTo>
                    <a:pt x="2732" y="9472"/>
                  </a:lnTo>
                  <a:lnTo>
                    <a:pt x="2616" y="9937"/>
                  </a:lnTo>
                  <a:lnTo>
                    <a:pt x="2557" y="10402"/>
                  </a:lnTo>
                  <a:lnTo>
                    <a:pt x="2557" y="10867"/>
                  </a:lnTo>
                  <a:lnTo>
                    <a:pt x="2557" y="11390"/>
                  </a:lnTo>
                  <a:lnTo>
                    <a:pt x="2674" y="12378"/>
                  </a:lnTo>
                  <a:lnTo>
                    <a:pt x="2790" y="13424"/>
                  </a:lnTo>
                  <a:lnTo>
                    <a:pt x="2848" y="14412"/>
                  </a:lnTo>
                  <a:lnTo>
                    <a:pt x="2848" y="14935"/>
                  </a:lnTo>
                  <a:lnTo>
                    <a:pt x="2790" y="15458"/>
                  </a:lnTo>
                  <a:lnTo>
                    <a:pt x="2557" y="16852"/>
                  </a:lnTo>
                  <a:lnTo>
                    <a:pt x="2267" y="18073"/>
                  </a:lnTo>
                  <a:lnTo>
                    <a:pt x="2151" y="18596"/>
                  </a:lnTo>
                  <a:lnTo>
                    <a:pt x="1918" y="19119"/>
                  </a:lnTo>
                  <a:lnTo>
                    <a:pt x="1628" y="19584"/>
                  </a:lnTo>
                  <a:lnTo>
                    <a:pt x="1337" y="20049"/>
                  </a:lnTo>
                  <a:lnTo>
                    <a:pt x="756" y="20920"/>
                  </a:lnTo>
                  <a:lnTo>
                    <a:pt x="465" y="21443"/>
                  </a:lnTo>
                  <a:lnTo>
                    <a:pt x="233" y="21908"/>
                  </a:lnTo>
                  <a:lnTo>
                    <a:pt x="117" y="22315"/>
                  </a:lnTo>
                  <a:lnTo>
                    <a:pt x="59" y="22780"/>
                  </a:lnTo>
                  <a:lnTo>
                    <a:pt x="1" y="23187"/>
                  </a:lnTo>
                  <a:lnTo>
                    <a:pt x="1" y="23652"/>
                  </a:lnTo>
                  <a:lnTo>
                    <a:pt x="59" y="24116"/>
                  </a:lnTo>
                  <a:lnTo>
                    <a:pt x="175" y="24523"/>
                  </a:lnTo>
                  <a:lnTo>
                    <a:pt x="291" y="24930"/>
                  </a:lnTo>
                  <a:lnTo>
                    <a:pt x="465" y="25395"/>
                  </a:lnTo>
                  <a:lnTo>
                    <a:pt x="930" y="26150"/>
                  </a:lnTo>
                  <a:lnTo>
                    <a:pt x="1453" y="26906"/>
                  </a:lnTo>
                  <a:lnTo>
                    <a:pt x="2093" y="27545"/>
                  </a:lnTo>
                  <a:lnTo>
                    <a:pt x="2848" y="28068"/>
                  </a:lnTo>
                  <a:lnTo>
                    <a:pt x="3603" y="28533"/>
                  </a:lnTo>
                  <a:lnTo>
                    <a:pt x="4475" y="28882"/>
                  </a:lnTo>
                  <a:lnTo>
                    <a:pt x="5289" y="29172"/>
                  </a:lnTo>
                  <a:lnTo>
                    <a:pt x="6160" y="29346"/>
                  </a:lnTo>
                  <a:lnTo>
                    <a:pt x="7090" y="29521"/>
                  </a:lnTo>
                  <a:lnTo>
                    <a:pt x="8020" y="29637"/>
                  </a:lnTo>
                  <a:lnTo>
                    <a:pt x="9821" y="29695"/>
                  </a:lnTo>
                  <a:lnTo>
                    <a:pt x="11390" y="29753"/>
                  </a:lnTo>
                  <a:lnTo>
                    <a:pt x="12204" y="29695"/>
                  </a:lnTo>
                  <a:lnTo>
                    <a:pt x="13018" y="29637"/>
                  </a:lnTo>
                  <a:lnTo>
                    <a:pt x="13831" y="29521"/>
                  </a:lnTo>
                  <a:lnTo>
                    <a:pt x="14587" y="29346"/>
                  </a:lnTo>
                  <a:lnTo>
                    <a:pt x="15342" y="29114"/>
                  </a:lnTo>
                  <a:lnTo>
                    <a:pt x="16039" y="28823"/>
                  </a:lnTo>
                  <a:lnTo>
                    <a:pt x="16737" y="28417"/>
                  </a:lnTo>
                  <a:lnTo>
                    <a:pt x="17376" y="27894"/>
                  </a:lnTo>
                  <a:lnTo>
                    <a:pt x="17957" y="27371"/>
                  </a:lnTo>
                  <a:lnTo>
                    <a:pt x="18480" y="26731"/>
                  </a:lnTo>
                  <a:lnTo>
                    <a:pt x="18829" y="26034"/>
                  </a:lnTo>
                  <a:lnTo>
                    <a:pt x="19119" y="25279"/>
                  </a:lnTo>
                  <a:lnTo>
                    <a:pt x="19177" y="24930"/>
                  </a:lnTo>
                  <a:lnTo>
                    <a:pt x="19235" y="24523"/>
                  </a:lnTo>
                  <a:lnTo>
                    <a:pt x="19235" y="24116"/>
                  </a:lnTo>
                  <a:lnTo>
                    <a:pt x="19235" y="23768"/>
                  </a:lnTo>
                  <a:lnTo>
                    <a:pt x="19061" y="23070"/>
                  </a:lnTo>
                  <a:lnTo>
                    <a:pt x="18887" y="22431"/>
                  </a:lnTo>
                  <a:lnTo>
                    <a:pt x="18596" y="21850"/>
                  </a:lnTo>
                  <a:lnTo>
                    <a:pt x="18248" y="21211"/>
                  </a:lnTo>
                  <a:lnTo>
                    <a:pt x="17550" y="19991"/>
                  </a:lnTo>
                  <a:lnTo>
                    <a:pt x="17260" y="19351"/>
                  </a:lnTo>
                  <a:lnTo>
                    <a:pt x="17027" y="18712"/>
                  </a:lnTo>
                  <a:lnTo>
                    <a:pt x="16969" y="18189"/>
                  </a:lnTo>
                  <a:lnTo>
                    <a:pt x="16853" y="17724"/>
                  </a:lnTo>
                  <a:lnTo>
                    <a:pt x="16853" y="16678"/>
                  </a:lnTo>
                  <a:lnTo>
                    <a:pt x="16911" y="15690"/>
                  </a:lnTo>
                  <a:lnTo>
                    <a:pt x="17027" y="14702"/>
                  </a:lnTo>
                  <a:lnTo>
                    <a:pt x="17202" y="13714"/>
                  </a:lnTo>
                  <a:lnTo>
                    <a:pt x="17318" y="12727"/>
                  </a:lnTo>
                  <a:lnTo>
                    <a:pt x="17376" y="11681"/>
                  </a:lnTo>
                  <a:lnTo>
                    <a:pt x="17318" y="10693"/>
                  </a:lnTo>
                  <a:lnTo>
                    <a:pt x="17202" y="10053"/>
                  </a:lnTo>
                  <a:lnTo>
                    <a:pt x="16969" y="9414"/>
                  </a:lnTo>
                  <a:lnTo>
                    <a:pt x="16737" y="8891"/>
                  </a:lnTo>
                  <a:lnTo>
                    <a:pt x="16388" y="8368"/>
                  </a:lnTo>
                  <a:lnTo>
                    <a:pt x="15691" y="7322"/>
                  </a:lnTo>
                  <a:lnTo>
                    <a:pt x="15400" y="6799"/>
                  </a:lnTo>
                  <a:lnTo>
                    <a:pt x="15110" y="6218"/>
                  </a:lnTo>
                  <a:lnTo>
                    <a:pt x="14935" y="5753"/>
                  </a:lnTo>
                  <a:lnTo>
                    <a:pt x="14877" y="5288"/>
                  </a:lnTo>
                  <a:lnTo>
                    <a:pt x="14703" y="4359"/>
                  </a:lnTo>
                  <a:lnTo>
                    <a:pt x="14528" y="3429"/>
                  </a:lnTo>
                  <a:lnTo>
                    <a:pt x="14412" y="2964"/>
                  </a:lnTo>
                  <a:lnTo>
                    <a:pt x="14238" y="2499"/>
                  </a:lnTo>
                  <a:lnTo>
                    <a:pt x="14005" y="2092"/>
                  </a:lnTo>
                  <a:lnTo>
                    <a:pt x="13773" y="1802"/>
                  </a:lnTo>
                  <a:lnTo>
                    <a:pt x="13308" y="1220"/>
                  </a:lnTo>
                  <a:lnTo>
                    <a:pt x="12727" y="756"/>
                  </a:lnTo>
                  <a:lnTo>
                    <a:pt x="12088" y="407"/>
                  </a:lnTo>
                  <a:lnTo>
                    <a:pt x="11390" y="174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6471475" y="734975"/>
              <a:ext cx="24725" cy="652325"/>
            </a:xfrm>
            <a:custGeom>
              <a:avLst/>
              <a:gdLst/>
              <a:ahLst/>
              <a:cxnLst/>
              <a:rect l="l" t="t" r="r" b="b"/>
              <a:pathLst>
                <a:path w="989" h="26093" extrusionOk="0">
                  <a:moveTo>
                    <a:pt x="233" y="0"/>
                  </a:moveTo>
                  <a:lnTo>
                    <a:pt x="117" y="58"/>
                  </a:lnTo>
                  <a:lnTo>
                    <a:pt x="58" y="116"/>
                  </a:lnTo>
                  <a:lnTo>
                    <a:pt x="0" y="174"/>
                  </a:lnTo>
                  <a:lnTo>
                    <a:pt x="0" y="233"/>
                  </a:lnTo>
                  <a:lnTo>
                    <a:pt x="523" y="25860"/>
                  </a:lnTo>
                  <a:lnTo>
                    <a:pt x="523" y="25976"/>
                  </a:lnTo>
                  <a:lnTo>
                    <a:pt x="581" y="26034"/>
                  </a:lnTo>
                  <a:lnTo>
                    <a:pt x="640" y="26092"/>
                  </a:lnTo>
                  <a:lnTo>
                    <a:pt x="814" y="26092"/>
                  </a:lnTo>
                  <a:lnTo>
                    <a:pt x="872" y="26034"/>
                  </a:lnTo>
                  <a:lnTo>
                    <a:pt x="930" y="25976"/>
                  </a:lnTo>
                  <a:lnTo>
                    <a:pt x="988" y="25860"/>
                  </a:lnTo>
                  <a:lnTo>
                    <a:pt x="465" y="233"/>
                  </a:lnTo>
                  <a:lnTo>
                    <a:pt x="465" y="174"/>
                  </a:lnTo>
                  <a:lnTo>
                    <a:pt x="407" y="58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6456950" y="559175"/>
              <a:ext cx="46500" cy="42150"/>
            </a:xfrm>
            <a:custGeom>
              <a:avLst/>
              <a:gdLst/>
              <a:ahLst/>
              <a:cxnLst/>
              <a:rect l="l" t="t" r="r" b="b"/>
              <a:pathLst>
                <a:path w="1860" h="1686" extrusionOk="0">
                  <a:moveTo>
                    <a:pt x="872" y="1"/>
                  </a:moveTo>
                  <a:lnTo>
                    <a:pt x="523" y="59"/>
                  </a:lnTo>
                  <a:lnTo>
                    <a:pt x="291" y="233"/>
                  </a:lnTo>
                  <a:lnTo>
                    <a:pt x="58" y="524"/>
                  </a:lnTo>
                  <a:lnTo>
                    <a:pt x="0" y="698"/>
                  </a:lnTo>
                  <a:lnTo>
                    <a:pt x="0" y="814"/>
                  </a:lnTo>
                  <a:lnTo>
                    <a:pt x="116" y="1163"/>
                  </a:lnTo>
                  <a:lnTo>
                    <a:pt x="291" y="1453"/>
                  </a:lnTo>
                  <a:lnTo>
                    <a:pt x="523" y="1628"/>
                  </a:lnTo>
                  <a:lnTo>
                    <a:pt x="698" y="1686"/>
                  </a:lnTo>
                  <a:lnTo>
                    <a:pt x="1046" y="1686"/>
                  </a:lnTo>
                  <a:lnTo>
                    <a:pt x="1337" y="1628"/>
                  </a:lnTo>
                  <a:lnTo>
                    <a:pt x="1627" y="1453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7" y="233"/>
                  </a:lnTo>
                  <a:lnTo>
                    <a:pt x="1337" y="59"/>
                  </a:lnTo>
                  <a:lnTo>
                    <a:pt x="116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6577525" y="761125"/>
              <a:ext cx="42150" cy="42150"/>
            </a:xfrm>
            <a:custGeom>
              <a:avLst/>
              <a:gdLst/>
              <a:ahLst/>
              <a:cxnLst/>
              <a:rect l="l" t="t" r="r" b="b"/>
              <a:pathLst>
                <a:path w="1686" h="1686" extrusionOk="0">
                  <a:moveTo>
                    <a:pt x="640" y="0"/>
                  </a:moveTo>
                  <a:lnTo>
                    <a:pt x="465" y="58"/>
                  </a:lnTo>
                  <a:lnTo>
                    <a:pt x="349" y="174"/>
                  </a:lnTo>
                  <a:lnTo>
                    <a:pt x="233" y="291"/>
                  </a:lnTo>
                  <a:lnTo>
                    <a:pt x="59" y="523"/>
                  </a:lnTo>
                  <a:lnTo>
                    <a:pt x="1" y="872"/>
                  </a:lnTo>
                  <a:lnTo>
                    <a:pt x="59" y="1162"/>
                  </a:lnTo>
                  <a:lnTo>
                    <a:pt x="233" y="1453"/>
                  </a:lnTo>
                  <a:lnTo>
                    <a:pt x="349" y="1569"/>
                  </a:lnTo>
                  <a:lnTo>
                    <a:pt x="465" y="1627"/>
                  </a:lnTo>
                  <a:lnTo>
                    <a:pt x="640" y="1685"/>
                  </a:lnTo>
                  <a:lnTo>
                    <a:pt x="1047" y="1685"/>
                  </a:lnTo>
                  <a:lnTo>
                    <a:pt x="1221" y="1627"/>
                  </a:lnTo>
                  <a:lnTo>
                    <a:pt x="1337" y="1569"/>
                  </a:lnTo>
                  <a:lnTo>
                    <a:pt x="1453" y="1453"/>
                  </a:lnTo>
                  <a:lnTo>
                    <a:pt x="1628" y="1162"/>
                  </a:lnTo>
                  <a:lnTo>
                    <a:pt x="1686" y="872"/>
                  </a:lnTo>
                  <a:lnTo>
                    <a:pt x="1628" y="523"/>
                  </a:lnTo>
                  <a:lnTo>
                    <a:pt x="1453" y="291"/>
                  </a:lnTo>
                  <a:lnTo>
                    <a:pt x="1337" y="174"/>
                  </a:lnTo>
                  <a:lnTo>
                    <a:pt x="1221" y="58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6326200" y="979025"/>
              <a:ext cx="46500" cy="45075"/>
            </a:xfrm>
            <a:custGeom>
              <a:avLst/>
              <a:gdLst/>
              <a:ahLst/>
              <a:cxnLst/>
              <a:rect l="l" t="t" r="r" b="b"/>
              <a:pathLst>
                <a:path w="1860" h="1803" extrusionOk="0">
                  <a:moveTo>
                    <a:pt x="872" y="1"/>
                  </a:moveTo>
                  <a:lnTo>
                    <a:pt x="523" y="59"/>
                  </a:lnTo>
                  <a:lnTo>
                    <a:pt x="407" y="117"/>
                  </a:lnTo>
                  <a:lnTo>
                    <a:pt x="233" y="233"/>
                  </a:lnTo>
                  <a:lnTo>
                    <a:pt x="175" y="350"/>
                  </a:lnTo>
                  <a:lnTo>
                    <a:pt x="58" y="524"/>
                  </a:lnTo>
                  <a:lnTo>
                    <a:pt x="0" y="814"/>
                  </a:lnTo>
                  <a:lnTo>
                    <a:pt x="58" y="1163"/>
                  </a:lnTo>
                  <a:lnTo>
                    <a:pt x="175" y="1279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3" y="1686"/>
                  </a:lnTo>
                  <a:lnTo>
                    <a:pt x="698" y="1744"/>
                  </a:lnTo>
                  <a:lnTo>
                    <a:pt x="988" y="1802"/>
                  </a:lnTo>
                  <a:lnTo>
                    <a:pt x="1337" y="1744"/>
                  </a:lnTo>
                  <a:lnTo>
                    <a:pt x="1453" y="1686"/>
                  </a:lnTo>
                  <a:lnTo>
                    <a:pt x="1627" y="1570"/>
                  </a:lnTo>
                  <a:lnTo>
                    <a:pt x="1744" y="1454"/>
                  </a:lnTo>
                  <a:lnTo>
                    <a:pt x="1802" y="1279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744" y="524"/>
                  </a:lnTo>
                  <a:lnTo>
                    <a:pt x="1627" y="350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2" y="59"/>
                  </a:lnTo>
                  <a:lnTo>
                    <a:pt x="87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6385750" y="862800"/>
              <a:ext cx="46525" cy="42175"/>
            </a:xfrm>
            <a:custGeom>
              <a:avLst/>
              <a:gdLst/>
              <a:ahLst/>
              <a:cxnLst/>
              <a:rect l="l" t="t" r="r" b="b"/>
              <a:pathLst>
                <a:path w="1861" h="1687" extrusionOk="0">
                  <a:moveTo>
                    <a:pt x="872" y="1"/>
                  </a:moveTo>
                  <a:lnTo>
                    <a:pt x="524" y="59"/>
                  </a:lnTo>
                  <a:lnTo>
                    <a:pt x="291" y="233"/>
                  </a:lnTo>
                  <a:lnTo>
                    <a:pt x="59" y="524"/>
                  </a:lnTo>
                  <a:lnTo>
                    <a:pt x="59" y="640"/>
                  </a:lnTo>
                  <a:lnTo>
                    <a:pt x="1" y="814"/>
                  </a:lnTo>
                  <a:lnTo>
                    <a:pt x="117" y="1163"/>
                  </a:lnTo>
                  <a:lnTo>
                    <a:pt x="291" y="1454"/>
                  </a:lnTo>
                  <a:lnTo>
                    <a:pt x="524" y="1628"/>
                  </a:lnTo>
                  <a:lnTo>
                    <a:pt x="698" y="1686"/>
                  </a:lnTo>
                  <a:lnTo>
                    <a:pt x="1047" y="1686"/>
                  </a:lnTo>
                  <a:lnTo>
                    <a:pt x="1337" y="1628"/>
                  </a:lnTo>
                  <a:lnTo>
                    <a:pt x="1628" y="1454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8" y="233"/>
                  </a:lnTo>
                  <a:lnTo>
                    <a:pt x="1337" y="59"/>
                  </a:lnTo>
                  <a:lnTo>
                    <a:pt x="12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577525" y="967400"/>
              <a:ext cx="46525" cy="46525"/>
            </a:xfrm>
            <a:custGeom>
              <a:avLst/>
              <a:gdLst/>
              <a:ahLst/>
              <a:cxnLst/>
              <a:rect l="l" t="t" r="r" b="b"/>
              <a:pathLst>
                <a:path w="1861" h="1861" extrusionOk="0">
                  <a:moveTo>
                    <a:pt x="814" y="1"/>
                  </a:moveTo>
                  <a:lnTo>
                    <a:pt x="524" y="59"/>
                  </a:lnTo>
                  <a:lnTo>
                    <a:pt x="349" y="117"/>
                  </a:lnTo>
                  <a:lnTo>
                    <a:pt x="233" y="233"/>
                  </a:lnTo>
                  <a:lnTo>
                    <a:pt x="117" y="350"/>
                  </a:lnTo>
                  <a:lnTo>
                    <a:pt x="59" y="524"/>
                  </a:lnTo>
                  <a:lnTo>
                    <a:pt x="1" y="815"/>
                  </a:lnTo>
                  <a:lnTo>
                    <a:pt x="59" y="1163"/>
                  </a:lnTo>
                  <a:lnTo>
                    <a:pt x="117" y="1338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4" y="1686"/>
                  </a:lnTo>
                  <a:lnTo>
                    <a:pt x="640" y="1802"/>
                  </a:lnTo>
                  <a:lnTo>
                    <a:pt x="988" y="1861"/>
                  </a:lnTo>
                  <a:lnTo>
                    <a:pt x="1337" y="1802"/>
                  </a:lnTo>
                  <a:lnTo>
                    <a:pt x="1453" y="1686"/>
                  </a:lnTo>
                  <a:lnTo>
                    <a:pt x="1570" y="1570"/>
                  </a:lnTo>
                  <a:lnTo>
                    <a:pt x="1686" y="1454"/>
                  </a:lnTo>
                  <a:lnTo>
                    <a:pt x="1802" y="1338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686" y="524"/>
                  </a:lnTo>
                  <a:lnTo>
                    <a:pt x="1570" y="408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3" y="59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6472925" y="888950"/>
              <a:ext cx="94450" cy="164200"/>
            </a:xfrm>
            <a:custGeom>
              <a:avLst/>
              <a:gdLst/>
              <a:ahLst/>
              <a:cxnLst/>
              <a:rect l="l" t="t" r="r" b="b"/>
              <a:pathLst>
                <a:path w="3778" h="6568" extrusionOk="0">
                  <a:moveTo>
                    <a:pt x="3487" y="1"/>
                  </a:moveTo>
                  <a:lnTo>
                    <a:pt x="3371" y="59"/>
                  </a:lnTo>
                  <a:lnTo>
                    <a:pt x="3313" y="117"/>
                  </a:lnTo>
                  <a:lnTo>
                    <a:pt x="59" y="6219"/>
                  </a:lnTo>
                  <a:lnTo>
                    <a:pt x="0" y="6277"/>
                  </a:lnTo>
                  <a:lnTo>
                    <a:pt x="59" y="6393"/>
                  </a:lnTo>
                  <a:lnTo>
                    <a:pt x="59" y="6451"/>
                  </a:lnTo>
                  <a:lnTo>
                    <a:pt x="175" y="6509"/>
                  </a:lnTo>
                  <a:lnTo>
                    <a:pt x="233" y="6568"/>
                  </a:lnTo>
                  <a:lnTo>
                    <a:pt x="349" y="6509"/>
                  </a:lnTo>
                  <a:lnTo>
                    <a:pt x="465" y="6393"/>
                  </a:lnTo>
                  <a:lnTo>
                    <a:pt x="3720" y="350"/>
                  </a:lnTo>
                  <a:lnTo>
                    <a:pt x="3778" y="233"/>
                  </a:lnTo>
                  <a:lnTo>
                    <a:pt x="3720" y="175"/>
                  </a:lnTo>
                  <a:lnTo>
                    <a:pt x="3720" y="59"/>
                  </a:lnTo>
                  <a:lnTo>
                    <a:pt x="366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6378500" y="774200"/>
              <a:ext cx="106075" cy="52325"/>
            </a:xfrm>
            <a:custGeom>
              <a:avLst/>
              <a:gdLst/>
              <a:ahLst/>
              <a:cxnLst/>
              <a:rect l="l" t="t" r="r" b="b"/>
              <a:pathLst>
                <a:path w="4243" h="2093" extrusionOk="0">
                  <a:moveTo>
                    <a:pt x="175" y="0"/>
                  </a:moveTo>
                  <a:lnTo>
                    <a:pt x="116" y="58"/>
                  </a:lnTo>
                  <a:lnTo>
                    <a:pt x="0" y="116"/>
                  </a:lnTo>
                  <a:lnTo>
                    <a:pt x="0" y="233"/>
                  </a:lnTo>
                  <a:lnTo>
                    <a:pt x="0" y="291"/>
                  </a:lnTo>
                  <a:lnTo>
                    <a:pt x="58" y="349"/>
                  </a:lnTo>
                  <a:lnTo>
                    <a:pt x="116" y="465"/>
                  </a:lnTo>
                  <a:lnTo>
                    <a:pt x="1046" y="930"/>
                  </a:lnTo>
                  <a:lnTo>
                    <a:pt x="1976" y="1395"/>
                  </a:lnTo>
                  <a:lnTo>
                    <a:pt x="2964" y="1743"/>
                  </a:lnTo>
                  <a:lnTo>
                    <a:pt x="3952" y="2034"/>
                  </a:lnTo>
                  <a:lnTo>
                    <a:pt x="4010" y="2092"/>
                  </a:lnTo>
                  <a:lnTo>
                    <a:pt x="4126" y="2034"/>
                  </a:lnTo>
                  <a:lnTo>
                    <a:pt x="4242" y="1918"/>
                  </a:lnTo>
                  <a:lnTo>
                    <a:pt x="4242" y="1802"/>
                  </a:lnTo>
                  <a:lnTo>
                    <a:pt x="4184" y="1743"/>
                  </a:lnTo>
                  <a:lnTo>
                    <a:pt x="4126" y="1627"/>
                  </a:lnTo>
                  <a:lnTo>
                    <a:pt x="4068" y="1627"/>
                  </a:lnTo>
                  <a:lnTo>
                    <a:pt x="3080" y="1337"/>
                  </a:lnTo>
                  <a:lnTo>
                    <a:pt x="2150" y="930"/>
                  </a:lnTo>
                  <a:lnTo>
                    <a:pt x="1221" y="523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18_1"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5"/>
          <p:cNvSpPr txBox="1">
            <a:spLocks noGrp="1"/>
          </p:cNvSpPr>
          <p:nvPr>
            <p:ph type="body" idx="1"/>
          </p:nvPr>
        </p:nvSpPr>
        <p:spPr>
          <a:xfrm>
            <a:off x="2364750" y="1309025"/>
            <a:ext cx="4414500" cy="317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300"/>
            </a:lvl1pPr>
            <a:lvl2pPr marL="914400" lvl="1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grpSp>
        <p:nvGrpSpPr>
          <p:cNvPr id="451" name="Google Shape;451;p15"/>
          <p:cNvGrpSpPr/>
          <p:nvPr/>
        </p:nvGrpSpPr>
        <p:grpSpPr>
          <a:xfrm rot="-2241120">
            <a:off x="8738497" y="374620"/>
            <a:ext cx="167533" cy="235734"/>
            <a:chOff x="5248950" y="2607450"/>
            <a:chExt cx="27575" cy="38800"/>
          </a:xfrm>
        </p:grpSpPr>
        <p:sp>
          <p:nvSpPr>
            <p:cNvPr id="452" name="Google Shape;452;p15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15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4" name="Google Shape;454;p15"/>
          <p:cNvGrpSpPr/>
          <p:nvPr/>
        </p:nvGrpSpPr>
        <p:grpSpPr>
          <a:xfrm rot="-2700000">
            <a:off x="492264" y="460448"/>
            <a:ext cx="104613" cy="147198"/>
            <a:chOff x="5248950" y="2607450"/>
            <a:chExt cx="27575" cy="38800"/>
          </a:xfrm>
        </p:grpSpPr>
        <p:sp>
          <p:nvSpPr>
            <p:cNvPr id="455" name="Google Shape;455;p15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5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7" name="Google Shape;457;p15"/>
          <p:cNvGrpSpPr/>
          <p:nvPr/>
        </p:nvGrpSpPr>
        <p:grpSpPr>
          <a:xfrm rot="3488692">
            <a:off x="8748287" y="833987"/>
            <a:ext cx="900823" cy="1242470"/>
            <a:chOff x="330281" y="38723"/>
            <a:chExt cx="1614914" cy="2227176"/>
          </a:xfrm>
        </p:grpSpPr>
        <p:sp>
          <p:nvSpPr>
            <p:cNvPr id="458" name="Google Shape;458;p15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5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15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1" name="Google Shape;461;p15"/>
          <p:cNvGrpSpPr/>
          <p:nvPr/>
        </p:nvGrpSpPr>
        <p:grpSpPr>
          <a:xfrm rot="3488692">
            <a:off x="-426263" y="1239987"/>
            <a:ext cx="900823" cy="1242470"/>
            <a:chOff x="330281" y="38723"/>
            <a:chExt cx="1614914" cy="2227176"/>
          </a:xfrm>
        </p:grpSpPr>
        <p:sp>
          <p:nvSpPr>
            <p:cNvPr id="462" name="Google Shape;462;p15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15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15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5" name="Google Shape;465;p15"/>
          <p:cNvSpPr/>
          <p:nvPr/>
        </p:nvSpPr>
        <p:spPr>
          <a:xfrm>
            <a:off x="1134775" y="2803975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6" name="Google Shape;466;p15"/>
          <p:cNvSpPr/>
          <p:nvPr/>
        </p:nvSpPr>
        <p:spPr>
          <a:xfrm>
            <a:off x="7545113" y="453085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7" name="Google Shape;467;p15"/>
          <p:cNvGrpSpPr/>
          <p:nvPr/>
        </p:nvGrpSpPr>
        <p:grpSpPr>
          <a:xfrm rot="3488692">
            <a:off x="3920212" y="4108050"/>
            <a:ext cx="900823" cy="1242470"/>
            <a:chOff x="330281" y="38723"/>
            <a:chExt cx="1614914" cy="2227176"/>
          </a:xfrm>
        </p:grpSpPr>
        <p:sp>
          <p:nvSpPr>
            <p:cNvPr id="468" name="Google Shape;468;p15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5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15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1" name="Google Shape;471;p15"/>
          <p:cNvSpPr/>
          <p:nvPr/>
        </p:nvSpPr>
        <p:spPr>
          <a:xfrm>
            <a:off x="1692500" y="46915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p15"/>
          <p:cNvSpPr/>
          <p:nvPr/>
        </p:nvSpPr>
        <p:spPr>
          <a:xfrm>
            <a:off x="5787225" y="46915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3" name="Google Shape;473;p15"/>
          <p:cNvGrpSpPr/>
          <p:nvPr/>
        </p:nvGrpSpPr>
        <p:grpSpPr>
          <a:xfrm>
            <a:off x="8111235" y="2621601"/>
            <a:ext cx="1796017" cy="3700632"/>
            <a:chOff x="6239025" y="396475"/>
            <a:chExt cx="480900" cy="990825"/>
          </a:xfrm>
        </p:grpSpPr>
        <p:sp>
          <p:nvSpPr>
            <p:cNvPr id="474" name="Google Shape;474;p15"/>
            <p:cNvSpPr/>
            <p:nvPr/>
          </p:nvSpPr>
          <p:spPr>
            <a:xfrm>
              <a:off x="6239025" y="396475"/>
              <a:ext cx="480900" cy="743850"/>
            </a:xfrm>
            <a:custGeom>
              <a:avLst/>
              <a:gdLst/>
              <a:ahLst/>
              <a:cxnLst/>
              <a:rect l="l" t="t" r="r" b="b"/>
              <a:pathLst>
                <a:path w="19236" h="29754" extrusionOk="0">
                  <a:moveTo>
                    <a:pt x="9996" y="0"/>
                  </a:moveTo>
                  <a:lnTo>
                    <a:pt x="9298" y="58"/>
                  </a:lnTo>
                  <a:lnTo>
                    <a:pt x="8601" y="233"/>
                  </a:lnTo>
                  <a:lnTo>
                    <a:pt x="7962" y="523"/>
                  </a:lnTo>
                  <a:lnTo>
                    <a:pt x="7323" y="872"/>
                  </a:lnTo>
                  <a:lnTo>
                    <a:pt x="6800" y="1337"/>
                  </a:lnTo>
                  <a:lnTo>
                    <a:pt x="6335" y="1918"/>
                  </a:lnTo>
                  <a:lnTo>
                    <a:pt x="5928" y="2557"/>
                  </a:lnTo>
                  <a:lnTo>
                    <a:pt x="5812" y="2906"/>
                  </a:lnTo>
                  <a:lnTo>
                    <a:pt x="5695" y="3313"/>
                  </a:lnTo>
                  <a:lnTo>
                    <a:pt x="5579" y="3719"/>
                  </a:lnTo>
                  <a:lnTo>
                    <a:pt x="5521" y="4126"/>
                  </a:lnTo>
                  <a:lnTo>
                    <a:pt x="5521" y="5346"/>
                  </a:lnTo>
                  <a:lnTo>
                    <a:pt x="5405" y="5928"/>
                  </a:lnTo>
                  <a:lnTo>
                    <a:pt x="5347" y="6218"/>
                  </a:lnTo>
                  <a:lnTo>
                    <a:pt x="5231" y="6451"/>
                  </a:lnTo>
                  <a:lnTo>
                    <a:pt x="4940" y="6799"/>
                  </a:lnTo>
                  <a:lnTo>
                    <a:pt x="4591" y="7148"/>
                  </a:lnTo>
                  <a:lnTo>
                    <a:pt x="3894" y="7671"/>
                  </a:lnTo>
                  <a:lnTo>
                    <a:pt x="3487" y="8078"/>
                  </a:lnTo>
                  <a:lnTo>
                    <a:pt x="3139" y="8543"/>
                  </a:lnTo>
                  <a:lnTo>
                    <a:pt x="2906" y="9007"/>
                  </a:lnTo>
                  <a:lnTo>
                    <a:pt x="2732" y="9472"/>
                  </a:lnTo>
                  <a:lnTo>
                    <a:pt x="2616" y="9937"/>
                  </a:lnTo>
                  <a:lnTo>
                    <a:pt x="2557" y="10402"/>
                  </a:lnTo>
                  <a:lnTo>
                    <a:pt x="2557" y="10867"/>
                  </a:lnTo>
                  <a:lnTo>
                    <a:pt x="2557" y="11390"/>
                  </a:lnTo>
                  <a:lnTo>
                    <a:pt x="2674" y="12378"/>
                  </a:lnTo>
                  <a:lnTo>
                    <a:pt x="2790" y="13424"/>
                  </a:lnTo>
                  <a:lnTo>
                    <a:pt x="2848" y="14412"/>
                  </a:lnTo>
                  <a:lnTo>
                    <a:pt x="2848" y="14935"/>
                  </a:lnTo>
                  <a:lnTo>
                    <a:pt x="2790" y="15458"/>
                  </a:lnTo>
                  <a:lnTo>
                    <a:pt x="2557" y="16852"/>
                  </a:lnTo>
                  <a:lnTo>
                    <a:pt x="2267" y="18073"/>
                  </a:lnTo>
                  <a:lnTo>
                    <a:pt x="2151" y="18596"/>
                  </a:lnTo>
                  <a:lnTo>
                    <a:pt x="1918" y="19119"/>
                  </a:lnTo>
                  <a:lnTo>
                    <a:pt x="1628" y="19584"/>
                  </a:lnTo>
                  <a:lnTo>
                    <a:pt x="1337" y="20049"/>
                  </a:lnTo>
                  <a:lnTo>
                    <a:pt x="756" y="20920"/>
                  </a:lnTo>
                  <a:lnTo>
                    <a:pt x="465" y="21443"/>
                  </a:lnTo>
                  <a:lnTo>
                    <a:pt x="233" y="21908"/>
                  </a:lnTo>
                  <a:lnTo>
                    <a:pt x="117" y="22315"/>
                  </a:lnTo>
                  <a:lnTo>
                    <a:pt x="59" y="22780"/>
                  </a:lnTo>
                  <a:lnTo>
                    <a:pt x="1" y="23187"/>
                  </a:lnTo>
                  <a:lnTo>
                    <a:pt x="1" y="23652"/>
                  </a:lnTo>
                  <a:lnTo>
                    <a:pt x="59" y="24116"/>
                  </a:lnTo>
                  <a:lnTo>
                    <a:pt x="175" y="24523"/>
                  </a:lnTo>
                  <a:lnTo>
                    <a:pt x="291" y="24930"/>
                  </a:lnTo>
                  <a:lnTo>
                    <a:pt x="465" y="25395"/>
                  </a:lnTo>
                  <a:lnTo>
                    <a:pt x="930" y="26150"/>
                  </a:lnTo>
                  <a:lnTo>
                    <a:pt x="1453" y="26906"/>
                  </a:lnTo>
                  <a:lnTo>
                    <a:pt x="2093" y="27545"/>
                  </a:lnTo>
                  <a:lnTo>
                    <a:pt x="2848" y="28068"/>
                  </a:lnTo>
                  <a:lnTo>
                    <a:pt x="3603" y="28533"/>
                  </a:lnTo>
                  <a:lnTo>
                    <a:pt x="4475" y="28882"/>
                  </a:lnTo>
                  <a:lnTo>
                    <a:pt x="5289" y="29172"/>
                  </a:lnTo>
                  <a:lnTo>
                    <a:pt x="6160" y="29346"/>
                  </a:lnTo>
                  <a:lnTo>
                    <a:pt x="7090" y="29521"/>
                  </a:lnTo>
                  <a:lnTo>
                    <a:pt x="8020" y="29637"/>
                  </a:lnTo>
                  <a:lnTo>
                    <a:pt x="9821" y="29695"/>
                  </a:lnTo>
                  <a:lnTo>
                    <a:pt x="11390" y="29753"/>
                  </a:lnTo>
                  <a:lnTo>
                    <a:pt x="12204" y="29695"/>
                  </a:lnTo>
                  <a:lnTo>
                    <a:pt x="13018" y="29637"/>
                  </a:lnTo>
                  <a:lnTo>
                    <a:pt x="13831" y="29521"/>
                  </a:lnTo>
                  <a:lnTo>
                    <a:pt x="14587" y="29346"/>
                  </a:lnTo>
                  <a:lnTo>
                    <a:pt x="15342" y="29114"/>
                  </a:lnTo>
                  <a:lnTo>
                    <a:pt x="16039" y="28823"/>
                  </a:lnTo>
                  <a:lnTo>
                    <a:pt x="16737" y="28417"/>
                  </a:lnTo>
                  <a:lnTo>
                    <a:pt x="17376" y="27894"/>
                  </a:lnTo>
                  <a:lnTo>
                    <a:pt x="17957" y="27371"/>
                  </a:lnTo>
                  <a:lnTo>
                    <a:pt x="18480" y="26731"/>
                  </a:lnTo>
                  <a:lnTo>
                    <a:pt x="18829" y="26034"/>
                  </a:lnTo>
                  <a:lnTo>
                    <a:pt x="19119" y="25279"/>
                  </a:lnTo>
                  <a:lnTo>
                    <a:pt x="19177" y="24930"/>
                  </a:lnTo>
                  <a:lnTo>
                    <a:pt x="19235" y="24523"/>
                  </a:lnTo>
                  <a:lnTo>
                    <a:pt x="19235" y="24116"/>
                  </a:lnTo>
                  <a:lnTo>
                    <a:pt x="19235" y="23768"/>
                  </a:lnTo>
                  <a:lnTo>
                    <a:pt x="19061" y="23070"/>
                  </a:lnTo>
                  <a:lnTo>
                    <a:pt x="18887" y="22431"/>
                  </a:lnTo>
                  <a:lnTo>
                    <a:pt x="18596" y="21850"/>
                  </a:lnTo>
                  <a:lnTo>
                    <a:pt x="18248" y="21211"/>
                  </a:lnTo>
                  <a:lnTo>
                    <a:pt x="17550" y="19991"/>
                  </a:lnTo>
                  <a:lnTo>
                    <a:pt x="17260" y="19351"/>
                  </a:lnTo>
                  <a:lnTo>
                    <a:pt x="17027" y="18712"/>
                  </a:lnTo>
                  <a:lnTo>
                    <a:pt x="16969" y="18189"/>
                  </a:lnTo>
                  <a:lnTo>
                    <a:pt x="16853" y="17724"/>
                  </a:lnTo>
                  <a:lnTo>
                    <a:pt x="16853" y="16678"/>
                  </a:lnTo>
                  <a:lnTo>
                    <a:pt x="16911" y="15690"/>
                  </a:lnTo>
                  <a:lnTo>
                    <a:pt x="17027" y="14702"/>
                  </a:lnTo>
                  <a:lnTo>
                    <a:pt x="17202" y="13714"/>
                  </a:lnTo>
                  <a:lnTo>
                    <a:pt x="17318" y="12727"/>
                  </a:lnTo>
                  <a:lnTo>
                    <a:pt x="17376" y="11681"/>
                  </a:lnTo>
                  <a:lnTo>
                    <a:pt x="17318" y="10693"/>
                  </a:lnTo>
                  <a:lnTo>
                    <a:pt x="17202" y="10053"/>
                  </a:lnTo>
                  <a:lnTo>
                    <a:pt x="16969" y="9414"/>
                  </a:lnTo>
                  <a:lnTo>
                    <a:pt x="16737" y="8891"/>
                  </a:lnTo>
                  <a:lnTo>
                    <a:pt x="16388" y="8368"/>
                  </a:lnTo>
                  <a:lnTo>
                    <a:pt x="15691" y="7322"/>
                  </a:lnTo>
                  <a:lnTo>
                    <a:pt x="15400" y="6799"/>
                  </a:lnTo>
                  <a:lnTo>
                    <a:pt x="15110" y="6218"/>
                  </a:lnTo>
                  <a:lnTo>
                    <a:pt x="14935" y="5753"/>
                  </a:lnTo>
                  <a:lnTo>
                    <a:pt x="14877" y="5288"/>
                  </a:lnTo>
                  <a:lnTo>
                    <a:pt x="14703" y="4359"/>
                  </a:lnTo>
                  <a:lnTo>
                    <a:pt x="14528" y="3429"/>
                  </a:lnTo>
                  <a:lnTo>
                    <a:pt x="14412" y="2964"/>
                  </a:lnTo>
                  <a:lnTo>
                    <a:pt x="14238" y="2499"/>
                  </a:lnTo>
                  <a:lnTo>
                    <a:pt x="14005" y="2092"/>
                  </a:lnTo>
                  <a:lnTo>
                    <a:pt x="13773" y="1802"/>
                  </a:lnTo>
                  <a:lnTo>
                    <a:pt x="13308" y="1220"/>
                  </a:lnTo>
                  <a:lnTo>
                    <a:pt x="12727" y="756"/>
                  </a:lnTo>
                  <a:lnTo>
                    <a:pt x="12088" y="407"/>
                  </a:lnTo>
                  <a:lnTo>
                    <a:pt x="11390" y="174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5"/>
            <p:cNvSpPr/>
            <p:nvPr/>
          </p:nvSpPr>
          <p:spPr>
            <a:xfrm>
              <a:off x="6471475" y="734975"/>
              <a:ext cx="24725" cy="652325"/>
            </a:xfrm>
            <a:custGeom>
              <a:avLst/>
              <a:gdLst/>
              <a:ahLst/>
              <a:cxnLst/>
              <a:rect l="l" t="t" r="r" b="b"/>
              <a:pathLst>
                <a:path w="989" h="26093" extrusionOk="0">
                  <a:moveTo>
                    <a:pt x="233" y="0"/>
                  </a:moveTo>
                  <a:lnTo>
                    <a:pt x="117" y="58"/>
                  </a:lnTo>
                  <a:lnTo>
                    <a:pt x="58" y="116"/>
                  </a:lnTo>
                  <a:lnTo>
                    <a:pt x="0" y="174"/>
                  </a:lnTo>
                  <a:lnTo>
                    <a:pt x="0" y="233"/>
                  </a:lnTo>
                  <a:lnTo>
                    <a:pt x="523" y="25860"/>
                  </a:lnTo>
                  <a:lnTo>
                    <a:pt x="523" y="25976"/>
                  </a:lnTo>
                  <a:lnTo>
                    <a:pt x="581" y="26034"/>
                  </a:lnTo>
                  <a:lnTo>
                    <a:pt x="640" y="26092"/>
                  </a:lnTo>
                  <a:lnTo>
                    <a:pt x="814" y="26092"/>
                  </a:lnTo>
                  <a:lnTo>
                    <a:pt x="872" y="26034"/>
                  </a:lnTo>
                  <a:lnTo>
                    <a:pt x="930" y="25976"/>
                  </a:lnTo>
                  <a:lnTo>
                    <a:pt x="988" y="25860"/>
                  </a:lnTo>
                  <a:lnTo>
                    <a:pt x="465" y="233"/>
                  </a:lnTo>
                  <a:lnTo>
                    <a:pt x="465" y="174"/>
                  </a:lnTo>
                  <a:lnTo>
                    <a:pt x="407" y="58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5"/>
            <p:cNvSpPr/>
            <p:nvPr/>
          </p:nvSpPr>
          <p:spPr>
            <a:xfrm>
              <a:off x="6456950" y="559175"/>
              <a:ext cx="46500" cy="42150"/>
            </a:xfrm>
            <a:custGeom>
              <a:avLst/>
              <a:gdLst/>
              <a:ahLst/>
              <a:cxnLst/>
              <a:rect l="l" t="t" r="r" b="b"/>
              <a:pathLst>
                <a:path w="1860" h="1686" extrusionOk="0">
                  <a:moveTo>
                    <a:pt x="872" y="1"/>
                  </a:moveTo>
                  <a:lnTo>
                    <a:pt x="523" y="59"/>
                  </a:lnTo>
                  <a:lnTo>
                    <a:pt x="291" y="233"/>
                  </a:lnTo>
                  <a:lnTo>
                    <a:pt x="58" y="524"/>
                  </a:lnTo>
                  <a:lnTo>
                    <a:pt x="0" y="698"/>
                  </a:lnTo>
                  <a:lnTo>
                    <a:pt x="0" y="814"/>
                  </a:lnTo>
                  <a:lnTo>
                    <a:pt x="116" y="1163"/>
                  </a:lnTo>
                  <a:lnTo>
                    <a:pt x="291" y="1453"/>
                  </a:lnTo>
                  <a:lnTo>
                    <a:pt x="523" y="1628"/>
                  </a:lnTo>
                  <a:lnTo>
                    <a:pt x="698" y="1686"/>
                  </a:lnTo>
                  <a:lnTo>
                    <a:pt x="1046" y="1686"/>
                  </a:lnTo>
                  <a:lnTo>
                    <a:pt x="1337" y="1628"/>
                  </a:lnTo>
                  <a:lnTo>
                    <a:pt x="1627" y="1453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7" y="233"/>
                  </a:lnTo>
                  <a:lnTo>
                    <a:pt x="1337" y="59"/>
                  </a:lnTo>
                  <a:lnTo>
                    <a:pt x="116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15"/>
            <p:cNvSpPr/>
            <p:nvPr/>
          </p:nvSpPr>
          <p:spPr>
            <a:xfrm>
              <a:off x="6577525" y="761125"/>
              <a:ext cx="42150" cy="42150"/>
            </a:xfrm>
            <a:custGeom>
              <a:avLst/>
              <a:gdLst/>
              <a:ahLst/>
              <a:cxnLst/>
              <a:rect l="l" t="t" r="r" b="b"/>
              <a:pathLst>
                <a:path w="1686" h="1686" extrusionOk="0">
                  <a:moveTo>
                    <a:pt x="640" y="0"/>
                  </a:moveTo>
                  <a:lnTo>
                    <a:pt x="465" y="58"/>
                  </a:lnTo>
                  <a:lnTo>
                    <a:pt x="349" y="174"/>
                  </a:lnTo>
                  <a:lnTo>
                    <a:pt x="233" y="291"/>
                  </a:lnTo>
                  <a:lnTo>
                    <a:pt x="59" y="523"/>
                  </a:lnTo>
                  <a:lnTo>
                    <a:pt x="1" y="872"/>
                  </a:lnTo>
                  <a:lnTo>
                    <a:pt x="59" y="1162"/>
                  </a:lnTo>
                  <a:lnTo>
                    <a:pt x="233" y="1453"/>
                  </a:lnTo>
                  <a:lnTo>
                    <a:pt x="349" y="1569"/>
                  </a:lnTo>
                  <a:lnTo>
                    <a:pt x="465" y="1627"/>
                  </a:lnTo>
                  <a:lnTo>
                    <a:pt x="640" y="1685"/>
                  </a:lnTo>
                  <a:lnTo>
                    <a:pt x="1047" y="1685"/>
                  </a:lnTo>
                  <a:lnTo>
                    <a:pt x="1221" y="1627"/>
                  </a:lnTo>
                  <a:lnTo>
                    <a:pt x="1337" y="1569"/>
                  </a:lnTo>
                  <a:lnTo>
                    <a:pt x="1453" y="1453"/>
                  </a:lnTo>
                  <a:lnTo>
                    <a:pt x="1628" y="1162"/>
                  </a:lnTo>
                  <a:lnTo>
                    <a:pt x="1686" y="872"/>
                  </a:lnTo>
                  <a:lnTo>
                    <a:pt x="1628" y="523"/>
                  </a:lnTo>
                  <a:lnTo>
                    <a:pt x="1453" y="291"/>
                  </a:lnTo>
                  <a:lnTo>
                    <a:pt x="1337" y="174"/>
                  </a:lnTo>
                  <a:lnTo>
                    <a:pt x="1221" y="58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15"/>
            <p:cNvSpPr/>
            <p:nvPr/>
          </p:nvSpPr>
          <p:spPr>
            <a:xfrm>
              <a:off x="6326200" y="979025"/>
              <a:ext cx="46500" cy="45075"/>
            </a:xfrm>
            <a:custGeom>
              <a:avLst/>
              <a:gdLst/>
              <a:ahLst/>
              <a:cxnLst/>
              <a:rect l="l" t="t" r="r" b="b"/>
              <a:pathLst>
                <a:path w="1860" h="1803" extrusionOk="0">
                  <a:moveTo>
                    <a:pt x="872" y="1"/>
                  </a:moveTo>
                  <a:lnTo>
                    <a:pt x="523" y="59"/>
                  </a:lnTo>
                  <a:lnTo>
                    <a:pt x="407" y="117"/>
                  </a:lnTo>
                  <a:lnTo>
                    <a:pt x="233" y="233"/>
                  </a:lnTo>
                  <a:lnTo>
                    <a:pt x="175" y="350"/>
                  </a:lnTo>
                  <a:lnTo>
                    <a:pt x="58" y="524"/>
                  </a:lnTo>
                  <a:lnTo>
                    <a:pt x="0" y="814"/>
                  </a:lnTo>
                  <a:lnTo>
                    <a:pt x="58" y="1163"/>
                  </a:lnTo>
                  <a:lnTo>
                    <a:pt x="175" y="1279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3" y="1686"/>
                  </a:lnTo>
                  <a:lnTo>
                    <a:pt x="698" y="1744"/>
                  </a:lnTo>
                  <a:lnTo>
                    <a:pt x="988" y="1802"/>
                  </a:lnTo>
                  <a:lnTo>
                    <a:pt x="1337" y="1744"/>
                  </a:lnTo>
                  <a:lnTo>
                    <a:pt x="1453" y="1686"/>
                  </a:lnTo>
                  <a:lnTo>
                    <a:pt x="1627" y="1570"/>
                  </a:lnTo>
                  <a:lnTo>
                    <a:pt x="1744" y="1454"/>
                  </a:lnTo>
                  <a:lnTo>
                    <a:pt x="1802" y="1279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744" y="524"/>
                  </a:lnTo>
                  <a:lnTo>
                    <a:pt x="1627" y="350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2" y="59"/>
                  </a:lnTo>
                  <a:lnTo>
                    <a:pt x="87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15"/>
            <p:cNvSpPr/>
            <p:nvPr/>
          </p:nvSpPr>
          <p:spPr>
            <a:xfrm>
              <a:off x="6385750" y="862800"/>
              <a:ext cx="46525" cy="42175"/>
            </a:xfrm>
            <a:custGeom>
              <a:avLst/>
              <a:gdLst/>
              <a:ahLst/>
              <a:cxnLst/>
              <a:rect l="l" t="t" r="r" b="b"/>
              <a:pathLst>
                <a:path w="1861" h="1687" extrusionOk="0">
                  <a:moveTo>
                    <a:pt x="872" y="1"/>
                  </a:moveTo>
                  <a:lnTo>
                    <a:pt x="524" y="59"/>
                  </a:lnTo>
                  <a:lnTo>
                    <a:pt x="291" y="233"/>
                  </a:lnTo>
                  <a:lnTo>
                    <a:pt x="59" y="524"/>
                  </a:lnTo>
                  <a:lnTo>
                    <a:pt x="59" y="640"/>
                  </a:lnTo>
                  <a:lnTo>
                    <a:pt x="1" y="814"/>
                  </a:lnTo>
                  <a:lnTo>
                    <a:pt x="117" y="1163"/>
                  </a:lnTo>
                  <a:lnTo>
                    <a:pt x="291" y="1454"/>
                  </a:lnTo>
                  <a:lnTo>
                    <a:pt x="524" y="1628"/>
                  </a:lnTo>
                  <a:lnTo>
                    <a:pt x="698" y="1686"/>
                  </a:lnTo>
                  <a:lnTo>
                    <a:pt x="1047" y="1686"/>
                  </a:lnTo>
                  <a:lnTo>
                    <a:pt x="1337" y="1628"/>
                  </a:lnTo>
                  <a:lnTo>
                    <a:pt x="1628" y="1454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8" y="233"/>
                  </a:lnTo>
                  <a:lnTo>
                    <a:pt x="1337" y="59"/>
                  </a:lnTo>
                  <a:lnTo>
                    <a:pt x="12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15"/>
            <p:cNvSpPr/>
            <p:nvPr/>
          </p:nvSpPr>
          <p:spPr>
            <a:xfrm>
              <a:off x="6577525" y="967400"/>
              <a:ext cx="46525" cy="46525"/>
            </a:xfrm>
            <a:custGeom>
              <a:avLst/>
              <a:gdLst/>
              <a:ahLst/>
              <a:cxnLst/>
              <a:rect l="l" t="t" r="r" b="b"/>
              <a:pathLst>
                <a:path w="1861" h="1861" extrusionOk="0">
                  <a:moveTo>
                    <a:pt x="814" y="1"/>
                  </a:moveTo>
                  <a:lnTo>
                    <a:pt x="524" y="59"/>
                  </a:lnTo>
                  <a:lnTo>
                    <a:pt x="349" y="117"/>
                  </a:lnTo>
                  <a:lnTo>
                    <a:pt x="233" y="233"/>
                  </a:lnTo>
                  <a:lnTo>
                    <a:pt x="117" y="350"/>
                  </a:lnTo>
                  <a:lnTo>
                    <a:pt x="59" y="524"/>
                  </a:lnTo>
                  <a:lnTo>
                    <a:pt x="1" y="815"/>
                  </a:lnTo>
                  <a:lnTo>
                    <a:pt x="59" y="1163"/>
                  </a:lnTo>
                  <a:lnTo>
                    <a:pt x="117" y="1338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4" y="1686"/>
                  </a:lnTo>
                  <a:lnTo>
                    <a:pt x="640" y="1802"/>
                  </a:lnTo>
                  <a:lnTo>
                    <a:pt x="988" y="1861"/>
                  </a:lnTo>
                  <a:lnTo>
                    <a:pt x="1337" y="1802"/>
                  </a:lnTo>
                  <a:lnTo>
                    <a:pt x="1453" y="1686"/>
                  </a:lnTo>
                  <a:lnTo>
                    <a:pt x="1570" y="1570"/>
                  </a:lnTo>
                  <a:lnTo>
                    <a:pt x="1686" y="1454"/>
                  </a:lnTo>
                  <a:lnTo>
                    <a:pt x="1802" y="1338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686" y="524"/>
                  </a:lnTo>
                  <a:lnTo>
                    <a:pt x="1570" y="408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3" y="59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15"/>
            <p:cNvSpPr/>
            <p:nvPr/>
          </p:nvSpPr>
          <p:spPr>
            <a:xfrm>
              <a:off x="6472925" y="888950"/>
              <a:ext cx="94450" cy="164200"/>
            </a:xfrm>
            <a:custGeom>
              <a:avLst/>
              <a:gdLst/>
              <a:ahLst/>
              <a:cxnLst/>
              <a:rect l="l" t="t" r="r" b="b"/>
              <a:pathLst>
                <a:path w="3778" h="6568" extrusionOk="0">
                  <a:moveTo>
                    <a:pt x="3487" y="1"/>
                  </a:moveTo>
                  <a:lnTo>
                    <a:pt x="3371" y="59"/>
                  </a:lnTo>
                  <a:lnTo>
                    <a:pt x="3313" y="117"/>
                  </a:lnTo>
                  <a:lnTo>
                    <a:pt x="59" y="6219"/>
                  </a:lnTo>
                  <a:lnTo>
                    <a:pt x="0" y="6277"/>
                  </a:lnTo>
                  <a:lnTo>
                    <a:pt x="59" y="6393"/>
                  </a:lnTo>
                  <a:lnTo>
                    <a:pt x="59" y="6451"/>
                  </a:lnTo>
                  <a:lnTo>
                    <a:pt x="175" y="6509"/>
                  </a:lnTo>
                  <a:lnTo>
                    <a:pt x="233" y="6568"/>
                  </a:lnTo>
                  <a:lnTo>
                    <a:pt x="349" y="6509"/>
                  </a:lnTo>
                  <a:lnTo>
                    <a:pt x="465" y="6393"/>
                  </a:lnTo>
                  <a:lnTo>
                    <a:pt x="3720" y="350"/>
                  </a:lnTo>
                  <a:lnTo>
                    <a:pt x="3778" y="233"/>
                  </a:lnTo>
                  <a:lnTo>
                    <a:pt x="3720" y="175"/>
                  </a:lnTo>
                  <a:lnTo>
                    <a:pt x="3720" y="59"/>
                  </a:lnTo>
                  <a:lnTo>
                    <a:pt x="366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15"/>
            <p:cNvSpPr/>
            <p:nvPr/>
          </p:nvSpPr>
          <p:spPr>
            <a:xfrm>
              <a:off x="6378500" y="774200"/>
              <a:ext cx="106075" cy="52325"/>
            </a:xfrm>
            <a:custGeom>
              <a:avLst/>
              <a:gdLst/>
              <a:ahLst/>
              <a:cxnLst/>
              <a:rect l="l" t="t" r="r" b="b"/>
              <a:pathLst>
                <a:path w="4243" h="2093" extrusionOk="0">
                  <a:moveTo>
                    <a:pt x="175" y="0"/>
                  </a:moveTo>
                  <a:lnTo>
                    <a:pt x="116" y="58"/>
                  </a:lnTo>
                  <a:lnTo>
                    <a:pt x="0" y="116"/>
                  </a:lnTo>
                  <a:lnTo>
                    <a:pt x="0" y="233"/>
                  </a:lnTo>
                  <a:lnTo>
                    <a:pt x="0" y="291"/>
                  </a:lnTo>
                  <a:lnTo>
                    <a:pt x="58" y="349"/>
                  </a:lnTo>
                  <a:lnTo>
                    <a:pt x="116" y="465"/>
                  </a:lnTo>
                  <a:lnTo>
                    <a:pt x="1046" y="930"/>
                  </a:lnTo>
                  <a:lnTo>
                    <a:pt x="1976" y="1395"/>
                  </a:lnTo>
                  <a:lnTo>
                    <a:pt x="2964" y="1743"/>
                  </a:lnTo>
                  <a:lnTo>
                    <a:pt x="3952" y="2034"/>
                  </a:lnTo>
                  <a:lnTo>
                    <a:pt x="4010" y="2092"/>
                  </a:lnTo>
                  <a:lnTo>
                    <a:pt x="4126" y="2034"/>
                  </a:lnTo>
                  <a:lnTo>
                    <a:pt x="4242" y="1918"/>
                  </a:lnTo>
                  <a:lnTo>
                    <a:pt x="4242" y="1802"/>
                  </a:lnTo>
                  <a:lnTo>
                    <a:pt x="4184" y="1743"/>
                  </a:lnTo>
                  <a:lnTo>
                    <a:pt x="4126" y="1627"/>
                  </a:lnTo>
                  <a:lnTo>
                    <a:pt x="4068" y="1627"/>
                  </a:lnTo>
                  <a:lnTo>
                    <a:pt x="3080" y="1337"/>
                  </a:lnTo>
                  <a:lnTo>
                    <a:pt x="2150" y="930"/>
                  </a:lnTo>
                  <a:lnTo>
                    <a:pt x="1221" y="523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3" name="Google Shape;483;p15"/>
          <p:cNvGrpSpPr/>
          <p:nvPr/>
        </p:nvGrpSpPr>
        <p:grpSpPr>
          <a:xfrm>
            <a:off x="-938590" y="2704726"/>
            <a:ext cx="1796017" cy="3700632"/>
            <a:chOff x="6239025" y="396475"/>
            <a:chExt cx="480900" cy="990825"/>
          </a:xfrm>
        </p:grpSpPr>
        <p:sp>
          <p:nvSpPr>
            <p:cNvPr id="484" name="Google Shape;484;p15"/>
            <p:cNvSpPr/>
            <p:nvPr/>
          </p:nvSpPr>
          <p:spPr>
            <a:xfrm>
              <a:off x="6239025" y="396475"/>
              <a:ext cx="480900" cy="743850"/>
            </a:xfrm>
            <a:custGeom>
              <a:avLst/>
              <a:gdLst/>
              <a:ahLst/>
              <a:cxnLst/>
              <a:rect l="l" t="t" r="r" b="b"/>
              <a:pathLst>
                <a:path w="19236" h="29754" extrusionOk="0">
                  <a:moveTo>
                    <a:pt x="9996" y="0"/>
                  </a:moveTo>
                  <a:lnTo>
                    <a:pt x="9298" y="58"/>
                  </a:lnTo>
                  <a:lnTo>
                    <a:pt x="8601" y="233"/>
                  </a:lnTo>
                  <a:lnTo>
                    <a:pt x="7962" y="523"/>
                  </a:lnTo>
                  <a:lnTo>
                    <a:pt x="7323" y="872"/>
                  </a:lnTo>
                  <a:lnTo>
                    <a:pt x="6800" y="1337"/>
                  </a:lnTo>
                  <a:lnTo>
                    <a:pt x="6335" y="1918"/>
                  </a:lnTo>
                  <a:lnTo>
                    <a:pt x="5928" y="2557"/>
                  </a:lnTo>
                  <a:lnTo>
                    <a:pt x="5812" y="2906"/>
                  </a:lnTo>
                  <a:lnTo>
                    <a:pt x="5695" y="3313"/>
                  </a:lnTo>
                  <a:lnTo>
                    <a:pt x="5579" y="3719"/>
                  </a:lnTo>
                  <a:lnTo>
                    <a:pt x="5521" y="4126"/>
                  </a:lnTo>
                  <a:lnTo>
                    <a:pt x="5521" y="5346"/>
                  </a:lnTo>
                  <a:lnTo>
                    <a:pt x="5405" y="5928"/>
                  </a:lnTo>
                  <a:lnTo>
                    <a:pt x="5347" y="6218"/>
                  </a:lnTo>
                  <a:lnTo>
                    <a:pt x="5231" y="6451"/>
                  </a:lnTo>
                  <a:lnTo>
                    <a:pt x="4940" y="6799"/>
                  </a:lnTo>
                  <a:lnTo>
                    <a:pt x="4591" y="7148"/>
                  </a:lnTo>
                  <a:lnTo>
                    <a:pt x="3894" y="7671"/>
                  </a:lnTo>
                  <a:lnTo>
                    <a:pt x="3487" y="8078"/>
                  </a:lnTo>
                  <a:lnTo>
                    <a:pt x="3139" y="8543"/>
                  </a:lnTo>
                  <a:lnTo>
                    <a:pt x="2906" y="9007"/>
                  </a:lnTo>
                  <a:lnTo>
                    <a:pt x="2732" y="9472"/>
                  </a:lnTo>
                  <a:lnTo>
                    <a:pt x="2616" y="9937"/>
                  </a:lnTo>
                  <a:lnTo>
                    <a:pt x="2557" y="10402"/>
                  </a:lnTo>
                  <a:lnTo>
                    <a:pt x="2557" y="10867"/>
                  </a:lnTo>
                  <a:lnTo>
                    <a:pt x="2557" y="11390"/>
                  </a:lnTo>
                  <a:lnTo>
                    <a:pt x="2674" y="12378"/>
                  </a:lnTo>
                  <a:lnTo>
                    <a:pt x="2790" y="13424"/>
                  </a:lnTo>
                  <a:lnTo>
                    <a:pt x="2848" y="14412"/>
                  </a:lnTo>
                  <a:lnTo>
                    <a:pt x="2848" y="14935"/>
                  </a:lnTo>
                  <a:lnTo>
                    <a:pt x="2790" y="15458"/>
                  </a:lnTo>
                  <a:lnTo>
                    <a:pt x="2557" y="16852"/>
                  </a:lnTo>
                  <a:lnTo>
                    <a:pt x="2267" y="18073"/>
                  </a:lnTo>
                  <a:lnTo>
                    <a:pt x="2151" y="18596"/>
                  </a:lnTo>
                  <a:lnTo>
                    <a:pt x="1918" y="19119"/>
                  </a:lnTo>
                  <a:lnTo>
                    <a:pt x="1628" y="19584"/>
                  </a:lnTo>
                  <a:lnTo>
                    <a:pt x="1337" y="20049"/>
                  </a:lnTo>
                  <a:lnTo>
                    <a:pt x="756" y="20920"/>
                  </a:lnTo>
                  <a:lnTo>
                    <a:pt x="465" y="21443"/>
                  </a:lnTo>
                  <a:lnTo>
                    <a:pt x="233" y="21908"/>
                  </a:lnTo>
                  <a:lnTo>
                    <a:pt x="117" y="22315"/>
                  </a:lnTo>
                  <a:lnTo>
                    <a:pt x="59" y="22780"/>
                  </a:lnTo>
                  <a:lnTo>
                    <a:pt x="1" y="23187"/>
                  </a:lnTo>
                  <a:lnTo>
                    <a:pt x="1" y="23652"/>
                  </a:lnTo>
                  <a:lnTo>
                    <a:pt x="59" y="24116"/>
                  </a:lnTo>
                  <a:lnTo>
                    <a:pt x="175" y="24523"/>
                  </a:lnTo>
                  <a:lnTo>
                    <a:pt x="291" y="24930"/>
                  </a:lnTo>
                  <a:lnTo>
                    <a:pt x="465" y="25395"/>
                  </a:lnTo>
                  <a:lnTo>
                    <a:pt x="930" y="26150"/>
                  </a:lnTo>
                  <a:lnTo>
                    <a:pt x="1453" y="26906"/>
                  </a:lnTo>
                  <a:lnTo>
                    <a:pt x="2093" y="27545"/>
                  </a:lnTo>
                  <a:lnTo>
                    <a:pt x="2848" y="28068"/>
                  </a:lnTo>
                  <a:lnTo>
                    <a:pt x="3603" y="28533"/>
                  </a:lnTo>
                  <a:lnTo>
                    <a:pt x="4475" y="28882"/>
                  </a:lnTo>
                  <a:lnTo>
                    <a:pt x="5289" y="29172"/>
                  </a:lnTo>
                  <a:lnTo>
                    <a:pt x="6160" y="29346"/>
                  </a:lnTo>
                  <a:lnTo>
                    <a:pt x="7090" y="29521"/>
                  </a:lnTo>
                  <a:lnTo>
                    <a:pt x="8020" y="29637"/>
                  </a:lnTo>
                  <a:lnTo>
                    <a:pt x="9821" y="29695"/>
                  </a:lnTo>
                  <a:lnTo>
                    <a:pt x="11390" y="29753"/>
                  </a:lnTo>
                  <a:lnTo>
                    <a:pt x="12204" y="29695"/>
                  </a:lnTo>
                  <a:lnTo>
                    <a:pt x="13018" y="29637"/>
                  </a:lnTo>
                  <a:lnTo>
                    <a:pt x="13831" y="29521"/>
                  </a:lnTo>
                  <a:lnTo>
                    <a:pt x="14587" y="29346"/>
                  </a:lnTo>
                  <a:lnTo>
                    <a:pt x="15342" y="29114"/>
                  </a:lnTo>
                  <a:lnTo>
                    <a:pt x="16039" y="28823"/>
                  </a:lnTo>
                  <a:lnTo>
                    <a:pt x="16737" y="28417"/>
                  </a:lnTo>
                  <a:lnTo>
                    <a:pt x="17376" y="27894"/>
                  </a:lnTo>
                  <a:lnTo>
                    <a:pt x="17957" y="27371"/>
                  </a:lnTo>
                  <a:lnTo>
                    <a:pt x="18480" y="26731"/>
                  </a:lnTo>
                  <a:lnTo>
                    <a:pt x="18829" y="26034"/>
                  </a:lnTo>
                  <a:lnTo>
                    <a:pt x="19119" y="25279"/>
                  </a:lnTo>
                  <a:lnTo>
                    <a:pt x="19177" y="24930"/>
                  </a:lnTo>
                  <a:lnTo>
                    <a:pt x="19235" y="24523"/>
                  </a:lnTo>
                  <a:lnTo>
                    <a:pt x="19235" y="24116"/>
                  </a:lnTo>
                  <a:lnTo>
                    <a:pt x="19235" y="23768"/>
                  </a:lnTo>
                  <a:lnTo>
                    <a:pt x="19061" y="23070"/>
                  </a:lnTo>
                  <a:lnTo>
                    <a:pt x="18887" y="22431"/>
                  </a:lnTo>
                  <a:lnTo>
                    <a:pt x="18596" y="21850"/>
                  </a:lnTo>
                  <a:lnTo>
                    <a:pt x="18248" y="21211"/>
                  </a:lnTo>
                  <a:lnTo>
                    <a:pt x="17550" y="19991"/>
                  </a:lnTo>
                  <a:lnTo>
                    <a:pt x="17260" y="19351"/>
                  </a:lnTo>
                  <a:lnTo>
                    <a:pt x="17027" y="18712"/>
                  </a:lnTo>
                  <a:lnTo>
                    <a:pt x="16969" y="18189"/>
                  </a:lnTo>
                  <a:lnTo>
                    <a:pt x="16853" y="17724"/>
                  </a:lnTo>
                  <a:lnTo>
                    <a:pt x="16853" y="16678"/>
                  </a:lnTo>
                  <a:lnTo>
                    <a:pt x="16911" y="15690"/>
                  </a:lnTo>
                  <a:lnTo>
                    <a:pt x="17027" y="14702"/>
                  </a:lnTo>
                  <a:lnTo>
                    <a:pt x="17202" y="13714"/>
                  </a:lnTo>
                  <a:lnTo>
                    <a:pt x="17318" y="12727"/>
                  </a:lnTo>
                  <a:lnTo>
                    <a:pt x="17376" y="11681"/>
                  </a:lnTo>
                  <a:lnTo>
                    <a:pt x="17318" y="10693"/>
                  </a:lnTo>
                  <a:lnTo>
                    <a:pt x="17202" y="10053"/>
                  </a:lnTo>
                  <a:lnTo>
                    <a:pt x="16969" y="9414"/>
                  </a:lnTo>
                  <a:lnTo>
                    <a:pt x="16737" y="8891"/>
                  </a:lnTo>
                  <a:lnTo>
                    <a:pt x="16388" y="8368"/>
                  </a:lnTo>
                  <a:lnTo>
                    <a:pt x="15691" y="7322"/>
                  </a:lnTo>
                  <a:lnTo>
                    <a:pt x="15400" y="6799"/>
                  </a:lnTo>
                  <a:lnTo>
                    <a:pt x="15110" y="6218"/>
                  </a:lnTo>
                  <a:lnTo>
                    <a:pt x="14935" y="5753"/>
                  </a:lnTo>
                  <a:lnTo>
                    <a:pt x="14877" y="5288"/>
                  </a:lnTo>
                  <a:lnTo>
                    <a:pt x="14703" y="4359"/>
                  </a:lnTo>
                  <a:lnTo>
                    <a:pt x="14528" y="3429"/>
                  </a:lnTo>
                  <a:lnTo>
                    <a:pt x="14412" y="2964"/>
                  </a:lnTo>
                  <a:lnTo>
                    <a:pt x="14238" y="2499"/>
                  </a:lnTo>
                  <a:lnTo>
                    <a:pt x="14005" y="2092"/>
                  </a:lnTo>
                  <a:lnTo>
                    <a:pt x="13773" y="1802"/>
                  </a:lnTo>
                  <a:lnTo>
                    <a:pt x="13308" y="1220"/>
                  </a:lnTo>
                  <a:lnTo>
                    <a:pt x="12727" y="756"/>
                  </a:lnTo>
                  <a:lnTo>
                    <a:pt x="12088" y="407"/>
                  </a:lnTo>
                  <a:lnTo>
                    <a:pt x="11390" y="174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15"/>
            <p:cNvSpPr/>
            <p:nvPr/>
          </p:nvSpPr>
          <p:spPr>
            <a:xfrm>
              <a:off x="6471475" y="734975"/>
              <a:ext cx="24725" cy="652325"/>
            </a:xfrm>
            <a:custGeom>
              <a:avLst/>
              <a:gdLst/>
              <a:ahLst/>
              <a:cxnLst/>
              <a:rect l="l" t="t" r="r" b="b"/>
              <a:pathLst>
                <a:path w="989" h="26093" extrusionOk="0">
                  <a:moveTo>
                    <a:pt x="233" y="0"/>
                  </a:moveTo>
                  <a:lnTo>
                    <a:pt x="117" y="58"/>
                  </a:lnTo>
                  <a:lnTo>
                    <a:pt x="58" y="116"/>
                  </a:lnTo>
                  <a:lnTo>
                    <a:pt x="0" y="174"/>
                  </a:lnTo>
                  <a:lnTo>
                    <a:pt x="0" y="233"/>
                  </a:lnTo>
                  <a:lnTo>
                    <a:pt x="523" y="25860"/>
                  </a:lnTo>
                  <a:lnTo>
                    <a:pt x="523" y="25976"/>
                  </a:lnTo>
                  <a:lnTo>
                    <a:pt x="581" y="26034"/>
                  </a:lnTo>
                  <a:lnTo>
                    <a:pt x="640" y="26092"/>
                  </a:lnTo>
                  <a:lnTo>
                    <a:pt x="814" y="26092"/>
                  </a:lnTo>
                  <a:lnTo>
                    <a:pt x="872" y="26034"/>
                  </a:lnTo>
                  <a:lnTo>
                    <a:pt x="930" y="25976"/>
                  </a:lnTo>
                  <a:lnTo>
                    <a:pt x="988" y="25860"/>
                  </a:lnTo>
                  <a:lnTo>
                    <a:pt x="465" y="233"/>
                  </a:lnTo>
                  <a:lnTo>
                    <a:pt x="465" y="174"/>
                  </a:lnTo>
                  <a:lnTo>
                    <a:pt x="407" y="58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15"/>
            <p:cNvSpPr/>
            <p:nvPr/>
          </p:nvSpPr>
          <p:spPr>
            <a:xfrm>
              <a:off x="6456950" y="559175"/>
              <a:ext cx="46500" cy="42150"/>
            </a:xfrm>
            <a:custGeom>
              <a:avLst/>
              <a:gdLst/>
              <a:ahLst/>
              <a:cxnLst/>
              <a:rect l="l" t="t" r="r" b="b"/>
              <a:pathLst>
                <a:path w="1860" h="1686" extrusionOk="0">
                  <a:moveTo>
                    <a:pt x="872" y="1"/>
                  </a:moveTo>
                  <a:lnTo>
                    <a:pt x="523" y="59"/>
                  </a:lnTo>
                  <a:lnTo>
                    <a:pt x="291" y="233"/>
                  </a:lnTo>
                  <a:lnTo>
                    <a:pt x="58" y="524"/>
                  </a:lnTo>
                  <a:lnTo>
                    <a:pt x="0" y="698"/>
                  </a:lnTo>
                  <a:lnTo>
                    <a:pt x="0" y="814"/>
                  </a:lnTo>
                  <a:lnTo>
                    <a:pt x="116" y="1163"/>
                  </a:lnTo>
                  <a:lnTo>
                    <a:pt x="291" y="1453"/>
                  </a:lnTo>
                  <a:lnTo>
                    <a:pt x="523" y="1628"/>
                  </a:lnTo>
                  <a:lnTo>
                    <a:pt x="698" y="1686"/>
                  </a:lnTo>
                  <a:lnTo>
                    <a:pt x="1046" y="1686"/>
                  </a:lnTo>
                  <a:lnTo>
                    <a:pt x="1337" y="1628"/>
                  </a:lnTo>
                  <a:lnTo>
                    <a:pt x="1627" y="1453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7" y="233"/>
                  </a:lnTo>
                  <a:lnTo>
                    <a:pt x="1337" y="59"/>
                  </a:lnTo>
                  <a:lnTo>
                    <a:pt x="116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5"/>
            <p:cNvSpPr/>
            <p:nvPr/>
          </p:nvSpPr>
          <p:spPr>
            <a:xfrm>
              <a:off x="6577525" y="761125"/>
              <a:ext cx="42150" cy="42150"/>
            </a:xfrm>
            <a:custGeom>
              <a:avLst/>
              <a:gdLst/>
              <a:ahLst/>
              <a:cxnLst/>
              <a:rect l="l" t="t" r="r" b="b"/>
              <a:pathLst>
                <a:path w="1686" h="1686" extrusionOk="0">
                  <a:moveTo>
                    <a:pt x="640" y="0"/>
                  </a:moveTo>
                  <a:lnTo>
                    <a:pt x="465" y="58"/>
                  </a:lnTo>
                  <a:lnTo>
                    <a:pt x="349" y="174"/>
                  </a:lnTo>
                  <a:lnTo>
                    <a:pt x="233" y="291"/>
                  </a:lnTo>
                  <a:lnTo>
                    <a:pt x="59" y="523"/>
                  </a:lnTo>
                  <a:lnTo>
                    <a:pt x="1" y="872"/>
                  </a:lnTo>
                  <a:lnTo>
                    <a:pt x="59" y="1162"/>
                  </a:lnTo>
                  <a:lnTo>
                    <a:pt x="233" y="1453"/>
                  </a:lnTo>
                  <a:lnTo>
                    <a:pt x="349" y="1569"/>
                  </a:lnTo>
                  <a:lnTo>
                    <a:pt x="465" y="1627"/>
                  </a:lnTo>
                  <a:lnTo>
                    <a:pt x="640" y="1685"/>
                  </a:lnTo>
                  <a:lnTo>
                    <a:pt x="1047" y="1685"/>
                  </a:lnTo>
                  <a:lnTo>
                    <a:pt x="1221" y="1627"/>
                  </a:lnTo>
                  <a:lnTo>
                    <a:pt x="1337" y="1569"/>
                  </a:lnTo>
                  <a:lnTo>
                    <a:pt x="1453" y="1453"/>
                  </a:lnTo>
                  <a:lnTo>
                    <a:pt x="1628" y="1162"/>
                  </a:lnTo>
                  <a:lnTo>
                    <a:pt x="1686" y="872"/>
                  </a:lnTo>
                  <a:lnTo>
                    <a:pt x="1628" y="523"/>
                  </a:lnTo>
                  <a:lnTo>
                    <a:pt x="1453" y="291"/>
                  </a:lnTo>
                  <a:lnTo>
                    <a:pt x="1337" y="174"/>
                  </a:lnTo>
                  <a:lnTo>
                    <a:pt x="1221" y="58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5"/>
            <p:cNvSpPr/>
            <p:nvPr/>
          </p:nvSpPr>
          <p:spPr>
            <a:xfrm>
              <a:off x="6326200" y="979025"/>
              <a:ext cx="46500" cy="45075"/>
            </a:xfrm>
            <a:custGeom>
              <a:avLst/>
              <a:gdLst/>
              <a:ahLst/>
              <a:cxnLst/>
              <a:rect l="l" t="t" r="r" b="b"/>
              <a:pathLst>
                <a:path w="1860" h="1803" extrusionOk="0">
                  <a:moveTo>
                    <a:pt x="872" y="1"/>
                  </a:moveTo>
                  <a:lnTo>
                    <a:pt x="523" y="59"/>
                  </a:lnTo>
                  <a:lnTo>
                    <a:pt x="407" y="117"/>
                  </a:lnTo>
                  <a:lnTo>
                    <a:pt x="233" y="233"/>
                  </a:lnTo>
                  <a:lnTo>
                    <a:pt x="175" y="350"/>
                  </a:lnTo>
                  <a:lnTo>
                    <a:pt x="58" y="524"/>
                  </a:lnTo>
                  <a:lnTo>
                    <a:pt x="0" y="814"/>
                  </a:lnTo>
                  <a:lnTo>
                    <a:pt x="58" y="1163"/>
                  </a:lnTo>
                  <a:lnTo>
                    <a:pt x="175" y="1279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3" y="1686"/>
                  </a:lnTo>
                  <a:lnTo>
                    <a:pt x="698" y="1744"/>
                  </a:lnTo>
                  <a:lnTo>
                    <a:pt x="988" y="1802"/>
                  </a:lnTo>
                  <a:lnTo>
                    <a:pt x="1337" y="1744"/>
                  </a:lnTo>
                  <a:lnTo>
                    <a:pt x="1453" y="1686"/>
                  </a:lnTo>
                  <a:lnTo>
                    <a:pt x="1627" y="1570"/>
                  </a:lnTo>
                  <a:lnTo>
                    <a:pt x="1744" y="1454"/>
                  </a:lnTo>
                  <a:lnTo>
                    <a:pt x="1802" y="1279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744" y="524"/>
                  </a:lnTo>
                  <a:lnTo>
                    <a:pt x="1627" y="350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2" y="59"/>
                  </a:lnTo>
                  <a:lnTo>
                    <a:pt x="87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5"/>
            <p:cNvSpPr/>
            <p:nvPr/>
          </p:nvSpPr>
          <p:spPr>
            <a:xfrm>
              <a:off x="6385750" y="862800"/>
              <a:ext cx="46525" cy="42175"/>
            </a:xfrm>
            <a:custGeom>
              <a:avLst/>
              <a:gdLst/>
              <a:ahLst/>
              <a:cxnLst/>
              <a:rect l="l" t="t" r="r" b="b"/>
              <a:pathLst>
                <a:path w="1861" h="1687" extrusionOk="0">
                  <a:moveTo>
                    <a:pt x="872" y="1"/>
                  </a:moveTo>
                  <a:lnTo>
                    <a:pt x="524" y="59"/>
                  </a:lnTo>
                  <a:lnTo>
                    <a:pt x="291" y="233"/>
                  </a:lnTo>
                  <a:lnTo>
                    <a:pt x="59" y="524"/>
                  </a:lnTo>
                  <a:lnTo>
                    <a:pt x="59" y="640"/>
                  </a:lnTo>
                  <a:lnTo>
                    <a:pt x="1" y="814"/>
                  </a:lnTo>
                  <a:lnTo>
                    <a:pt x="117" y="1163"/>
                  </a:lnTo>
                  <a:lnTo>
                    <a:pt x="291" y="1454"/>
                  </a:lnTo>
                  <a:lnTo>
                    <a:pt x="524" y="1628"/>
                  </a:lnTo>
                  <a:lnTo>
                    <a:pt x="698" y="1686"/>
                  </a:lnTo>
                  <a:lnTo>
                    <a:pt x="1047" y="1686"/>
                  </a:lnTo>
                  <a:lnTo>
                    <a:pt x="1337" y="1628"/>
                  </a:lnTo>
                  <a:lnTo>
                    <a:pt x="1628" y="1454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8" y="233"/>
                  </a:lnTo>
                  <a:lnTo>
                    <a:pt x="1337" y="59"/>
                  </a:lnTo>
                  <a:lnTo>
                    <a:pt x="12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5"/>
            <p:cNvSpPr/>
            <p:nvPr/>
          </p:nvSpPr>
          <p:spPr>
            <a:xfrm>
              <a:off x="6577525" y="967400"/>
              <a:ext cx="46525" cy="46525"/>
            </a:xfrm>
            <a:custGeom>
              <a:avLst/>
              <a:gdLst/>
              <a:ahLst/>
              <a:cxnLst/>
              <a:rect l="l" t="t" r="r" b="b"/>
              <a:pathLst>
                <a:path w="1861" h="1861" extrusionOk="0">
                  <a:moveTo>
                    <a:pt x="814" y="1"/>
                  </a:moveTo>
                  <a:lnTo>
                    <a:pt x="524" y="59"/>
                  </a:lnTo>
                  <a:lnTo>
                    <a:pt x="349" y="117"/>
                  </a:lnTo>
                  <a:lnTo>
                    <a:pt x="233" y="233"/>
                  </a:lnTo>
                  <a:lnTo>
                    <a:pt x="117" y="350"/>
                  </a:lnTo>
                  <a:lnTo>
                    <a:pt x="59" y="524"/>
                  </a:lnTo>
                  <a:lnTo>
                    <a:pt x="1" y="815"/>
                  </a:lnTo>
                  <a:lnTo>
                    <a:pt x="59" y="1163"/>
                  </a:lnTo>
                  <a:lnTo>
                    <a:pt x="117" y="1338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4" y="1686"/>
                  </a:lnTo>
                  <a:lnTo>
                    <a:pt x="640" y="1802"/>
                  </a:lnTo>
                  <a:lnTo>
                    <a:pt x="988" y="1861"/>
                  </a:lnTo>
                  <a:lnTo>
                    <a:pt x="1337" y="1802"/>
                  </a:lnTo>
                  <a:lnTo>
                    <a:pt x="1453" y="1686"/>
                  </a:lnTo>
                  <a:lnTo>
                    <a:pt x="1570" y="1570"/>
                  </a:lnTo>
                  <a:lnTo>
                    <a:pt x="1686" y="1454"/>
                  </a:lnTo>
                  <a:lnTo>
                    <a:pt x="1802" y="1338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686" y="524"/>
                  </a:lnTo>
                  <a:lnTo>
                    <a:pt x="1570" y="408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3" y="59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5"/>
            <p:cNvSpPr/>
            <p:nvPr/>
          </p:nvSpPr>
          <p:spPr>
            <a:xfrm>
              <a:off x="6472925" y="888950"/>
              <a:ext cx="94450" cy="164200"/>
            </a:xfrm>
            <a:custGeom>
              <a:avLst/>
              <a:gdLst/>
              <a:ahLst/>
              <a:cxnLst/>
              <a:rect l="l" t="t" r="r" b="b"/>
              <a:pathLst>
                <a:path w="3778" h="6568" extrusionOk="0">
                  <a:moveTo>
                    <a:pt x="3487" y="1"/>
                  </a:moveTo>
                  <a:lnTo>
                    <a:pt x="3371" y="59"/>
                  </a:lnTo>
                  <a:lnTo>
                    <a:pt x="3313" y="117"/>
                  </a:lnTo>
                  <a:lnTo>
                    <a:pt x="59" y="6219"/>
                  </a:lnTo>
                  <a:lnTo>
                    <a:pt x="0" y="6277"/>
                  </a:lnTo>
                  <a:lnTo>
                    <a:pt x="59" y="6393"/>
                  </a:lnTo>
                  <a:lnTo>
                    <a:pt x="59" y="6451"/>
                  </a:lnTo>
                  <a:lnTo>
                    <a:pt x="175" y="6509"/>
                  </a:lnTo>
                  <a:lnTo>
                    <a:pt x="233" y="6568"/>
                  </a:lnTo>
                  <a:lnTo>
                    <a:pt x="349" y="6509"/>
                  </a:lnTo>
                  <a:lnTo>
                    <a:pt x="465" y="6393"/>
                  </a:lnTo>
                  <a:lnTo>
                    <a:pt x="3720" y="350"/>
                  </a:lnTo>
                  <a:lnTo>
                    <a:pt x="3778" y="233"/>
                  </a:lnTo>
                  <a:lnTo>
                    <a:pt x="3720" y="175"/>
                  </a:lnTo>
                  <a:lnTo>
                    <a:pt x="3720" y="59"/>
                  </a:lnTo>
                  <a:lnTo>
                    <a:pt x="366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5"/>
            <p:cNvSpPr/>
            <p:nvPr/>
          </p:nvSpPr>
          <p:spPr>
            <a:xfrm>
              <a:off x="6378500" y="774200"/>
              <a:ext cx="106075" cy="52325"/>
            </a:xfrm>
            <a:custGeom>
              <a:avLst/>
              <a:gdLst/>
              <a:ahLst/>
              <a:cxnLst/>
              <a:rect l="l" t="t" r="r" b="b"/>
              <a:pathLst>
                <a:path w="4243" h="2093" extrusionOk="0">
                  <a:moveTo>
                    <a:pt x="175" y="0"/>
                  </a:moveTo>
                  <a:lnTo>
                    <a:pt x="116" y="58"/>
                  </a:lnTo>
                  <a:lnTo>
                    <a:pt x="0" y="116"/>
                  </a:lnTo>
                  <a:lnTo>
                    <a:pt x="0" y="233"/>
                  </a:lnTo>
                  <a:lnTo>
                    <a:pt x="0" y="291"/>
                  </a:lnTo>
                  <a:lnTo>
                    <a:pt x="58" y="349"/>
                  </a:lnTo>
                  <a:lnTo>
                    <a:pt x="116" y="465"/>
                  </a:lnTo>
                  <a:lnTo>
                    <a:pt x="1046" y="930"/>
                  </a:lnTo>
                  <a:lnTo>
                    <a:pt x="1976" y="1395"/>
                  </a:lnTo>
                  <a:lnTo>
                    <a:pt x="2964" y="1743"/>
                  </a:lnTo>
                  <a:lnTo>
                    <a:pt x="3952" y="2034"/>
                  </a:lnTo>
                  <a:lnTo>
                    <a:pt x="4010" y="2092"/>
                  </a:lnTo>
                  <a:lnTo>
                    <a:pt x="4126" y="2034"/>
                  </a:lnTo>
                  <a:lnTo>
                    <a:pt x="4242" y="1918"/>
                  </a:lnTo>
                  <a:lnTo>
                    <a:pt x="4242" y="1802"/>
                  </a:lnTo>
                  <a:lnTo>
                    <a:pt x="4184" y="1743"/>
                  </a:lnTo>
                  <a:lnTo>
                    <a:pt x="4126" y="1627"/>
                  </a:lnTo>
                  <a:lnTo>
                    <a:pt x="4068" y="1627"/>
                  </a:lnTo>
                  <a:lnTo>
                    <a:pt x="3080" y="1337"/>
                  </a:lnTo>
                  <a:lnTo>
                    <a:pt x="2150" y="930"/>
                  </a:lnTo>
                  <a:lnTo>
                    <a:pt x="1221" y="523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3" name="Google Shape;493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18_1_1"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16"/>
          <p:cNvSpPr txBox="1">
            <a:spLocks noGrp="1"/>
          </p:cNvSpPr>
          <p:nvPr>
            <p:ph type="body" idx="1"/>
          </p:nvPr>
        </p:nvSpPr>
        <p:spPr>
          <a:xfrm>
            <a:off x="1076600" y="1559197"/>
            <a:ext cx="5204100" cy="255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600"/>
            </a:lvl1pPr>
            <a:lvl2pPr marL="914400" lvl="1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grpSp>
        <p:nvGrpSpPr>
          <p:cNvPr id="496" name="Google Shape;496;p16"/>
          <p:cNvGrpSpPr/>
          <p:nvPr/>
        </p:nvGrpSpPr>
        <p:grpSpPr>
          <a:xfrm rot="-2241120">
            <a:off x="8738497" y="374620"/>
            <a:ext cx="167533" cy="235734"/>
            <a:chOff x="5248950" y="2607450"/>
            <a:chExt cx="27575" cy="38800"/>
          </a:xfrm>
        </p:grpSpPr>
        <p:sp>
          <p:nvSpPr>
            <p:cNvPr id="497" name="Google Shape;497;p16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6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9" name="Google Shape;499;p16"/>
          <p:cNvGrpSpPr/>
          <p:nvPr/>
        </p:nvGrpSpPr>
        <p:grpSpPr>
          <a:xfrm rot="1583875">
            <a:off x="2633760" y="4531781"/>
            <a:ext cx="159799" cy="224852"/>
            <a:chOff x="5248950" y="2607450"/>
            <a:chExt cx="27575" cy="38800"/>
          </a:xfrm>
        </p:grpSpPr>
        <p:sp>
          <p:nvSpPr>
            <p:cNvPr id="500" name="Google Shape;500;p16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6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2" name="Google Shape;502;p16"/>
          <p:cNvGrpSpPr/>
          <p:nvPr/>
        </p:nvGrpSpPr>
        <p:grpSpPr>
          <a:xfrm rot="-2700000">
            <a:off x="1551164" y="652423"/>
            <a:ext cx="104613" cy="147198"/>
            <a:chOff x="5248950" y="2607450"/>
            <a:chExt cx="27575" cy="38800"/>
          </a:xfrm>
        </p:grpSpPr>
        <p:sp>
          <p:nvSpPr>
            <p:cNvPr id="503" name="Google Shape;503;p16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6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5" name="Google Shape;505;p16"/>
          <p:cNvGrpSpPr/>
          <p:nvPr/>
        </p:nvGrpSpPr>
        <p:grpSpPr>
          <a:xfrm rot="3320916">
            <a:off x="8769944" y="3376070"/>
            <a:ext cx="104615" cy="147200"/>
            <a:chOff x="5248950" y="2607450"/>
            <a:chExt cx="27575" cy="38800"/>
          </a:xfrm>
        </p:grpSpPr>
        <p:sp>
          <p:nvSpPr>
            <p:cNvPr id="506" name="Google Shape;506;p16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6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8" name="Google Shape;508;p16"/>
          <p:cNvGrpSpPr/>
          <p:nvPr/>
        </p:nvGrpSpPr>
        <p:grpSpPr>
          <a:xfrm rot="7179494">
            <a:off x="4078620" y="4264262"/>
            <a:ext cx="900754" cy="1242451"/>
            <a:chOff x="330281" y="38723"/>
            <a:chExt cx="1614914" cy="2227176"/>
          </a:xfrm>
        </p:grpSpPr>
        <p:sp>
          <p:nvSpPr>
            <p:cNvPr id="509" name="Google Shape;509;p16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16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16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2" name="Google Shape;512;p16"/>
          <p:cNvGrpSpPr/>
          <p:nvPr/>
        </p:nvGrpSpPr>
        <p:grpSpPr>
          <a:xfrm>
            <a:off x="198118" y="284488"/>
            <a:ext cx="924215" cy="1230069"/>
            <a:chOff x="330281" y="38723"/>
            <a:chExt cx="1614914" cy="2227176"/>
          </a:xfrm>
        </p:grpSpPr>
        <p:sp>
          <p:nvSpPr>
            <p:cNvPr id="513" name="Google Shape;513;p16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16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16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6" name="Google Shape;516;p16"/>
          <p:cNvSpPr/>
          <p:nvPr/>
        </p:nvSpPr>
        <p:spPr>
          <a:xfrm>
            <a:off x="-982325" y="-407400"/>
            <a:ext cx="1892097" cy="1179694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16"/>
          <p:cNvSpPr/>
          <p:nvPr/>
        </p:nvSpPr>
        <p:spPr>
          <a:xfrm>
            <a:off x="5342100" y="46915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8" name="Google Shape;518;p16"/>
          <p:cNvSpPr/>
          <p:nvPr/>
        </p:nvSpPr>
        <p:spPr>
          <a:xfrm>
            <a:off x="7351188" y="4606425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9" name="Google Shape;519;p16"/>
          <p:cNvSpPr/>
          <p:nvPr/>
        </p:nvSpPr>
        <p:spPr>
          <a:xfrm>
            <a:off x="1531550" y="40596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0" name="Google Shape;520;p16"/>
          <p:cNvGrpSpPr/>
          <p:nvPr/>
        </p:nvGrpSpPr>
        <p:grpSpPr>
          <a:xfrm rot="-263155">
            <a:off x="-358235" y="3069046"/>
            <a:ext cx="1321198" cy="2722237"/>
            <a:chOff x="6239025" y="396475"/>
            <a:chExt cx="480900" cy="990825"/>
          </a:xfrm>
        </p:grpSpPr>
        <p:sp>
          <p:nvSpPr>
            <p:cNvPr id="521" name="Google Shape;521;p16"/>
            <p:cNvSpPr/>
            <p:nvPr/>
          </p:nvSpPr>
          <p:spPr>
            <a:xfrm>
              <a:off x="6239025" y="396475"/>
              <a:ext cx="480900" cy="743850"/>
            </a:xfrm>
            <a:custGeom>
              <a:avLst/>
              <a:gdLst/>
              <a:ahLst/>
              <a:cxnLst/>
              <a:rect l="l" t="t" r="r" b="b"/>
              <a:pathLst>
                <a:path w="19236" h="29754" extrusionOk="0">
                  <a:moveTo>
                    <a:pt x="9996" y="0"/>
                  </a:moveTo>
                  <a:lnTo>
                    <a:pt x="9298" y="58"/>
                  </a:lnTo>
                  <a:lnTo>
                    <a:pt x="8601" y="233"/>
                  </a:lnTo>
                  <a:lnTo>
                    <a:pt x="7962" y="523"/>
                  </a:lnTo>
                  <a:lnTo>
                    <a:pt x="7323" y="872"/>
                  </a:lnTo>
                  <a:lnTo>
                    <a:pt x="6800" y="1337"/>
                  </a:lnTo>
                  <a:lnTo>
                    <a:pt x="6335" y="1918"/>
                  </a:lnTo>
                  <a:lnTo>
                    <a:pt x="5928" y="2557"/>
                  </a:lnTo>
                  <a:lnTo>
                    <a:pt x="5812" y="2906"/>
                  </a:lnTo>
                  <a:lnTo>
                    <a:pt x="5695" y="3313"/>
                  </a:lnTo>
                  <a:lnTo>
                    <a:pt x="5579" y="3719"/>
                  </a:lnTo>
                  <a:lnTo>
                    <a:pt x="5521" y="4126"/>
                  </a:lnTo>
                  <a:lnTo>
                    <a:pt x="5521" y="5346"/>
                  </a:lnTo>
                  <a:lnTo>
                    <a:pt x="5405" y="5928"/>
                  </a:lnTo>
                  <a:lnTo>
                    <a:pt x="5347" y="6218"/>
                  </a:lnTo>
                  <a:lnTo>
                    <a:pt x="5231" y="6451"/>
                  </a:lnTo>
                  <a:lnTo>
                    <a:pt x="4940" y="6799"/>
                  </a:lnTo>
                  <a:lnTo>
                    <a:pt x="4591" y="7148"/>
                  </a:lnTo>
                  <a:lnTo>
                    <a:pt x="3894" y="7671"/>
                  </a:lnTo>
                  <a:lnTo>
                    <a:pt x="3487" y="8078"/>
                  </a:lnTo>
                  <a:lnTo>
                    <a:pt x="3139" y="8543"/>
                  </a:lnTo>
                  <a:lnTo>
                    <a:pt x="2906" y="9007"/>
                  </a:lnTo>
                  <a:lnTo>
                    <a:pt x="2732" y="9472"/>
                  </a:lnTo>
                  <a:lnTo>
                    <a:pt x="2616" y="9937"/>
                  </a:lnTo>
                  <a:lnTo>
                    <a:pt x="2557" y="10402"/>
                  </a:lnTo>
                  <a:lnTo>
                    <a:pt x="2557" y="10867"/>
                  </a:lnTo>
                  <a:lnTo>
                    <a:pt x="2557" y="11390"/>
                  </a:lnTo>
                  <a:lnTo>
                    <a:pt x="2674" y="12378"/>
                  </a:lnTo>
                  <a:lnTo>
                    <a:pt x="2790" y="13424"/>
                  </a:lnTo>
                  <a:lnTo>
                    <a:pt x="2848" y="14412"/>
                  </a:lnTo>
                  <a:lnTo>
                    <a:pt x="2848" y="14935"/>
                  </a:lnTo>
                  <a:lnTo>
                    <a:pt x="2790" y="15458"/>
                  </a:lnTo>
                  <a:lnTo>
                    <a:pt x="2557" y="16852"/>
                  </a:lnTo>
                  <a:lnTo>
                    <a:pt x="2267" y="18073"/>
                  </a:lnTo>
                  <a:lnTo>
                    <a:pt x="2151" y="18596"/>
                  </a:lnTo>
                  <a:lnTo>
                    <a:pt x="1918" y="19119"/>
                  </a:lnTo>
                  <a:lnTo>
                    <a:pt x="1628" y="19584"/>
                  </a:lnTo>
                  <a:lnTo>
                    <a:pt x="1337" y="20049"/>
                  </a:lnTo>
                  <a:lnTo>
                    <a:pt x="756" y="20920"/>
                  </a:lnTo>
                  <a:lnTo>
                    <a:pt x="465" y="21443"/>
                  </a:lnTo>
                  <a:lnTo>
                    <a:pt x="233" y="21908"/>
                  </a:lnTo>
                  <a:lnTo>
                    <a:pt x="117" y="22315"/>
                  </a:lnTo>
                  <a:lnTo>
                    <a:pt x="59" y="22780"/>
                  </a:lnTo>
                  <a:lnTo>
                    <a:pt x="1" y="23187"/>
                  </a:lnTo>
                  <a:lnTo>
                    <a:pt x="1" y="23652"/>
                  </a:lnTo>
                  <a:lnTo>
                    <a:pt x="59" y="24116"/>
                  </a:lnTo>
                  <a:lnTo>
                    <a:pt x="175" y="24523"/>
                  </a:lnTo>
                  <a:lnTo>
                    <a:pt x="291" y="24930"/>
                  </a:lnTo>
                  <a:lnTo>
                    <a:pt x="465" y="25395"/>
                  </a:lnTo>
                  <a:lnTo>
                    <a:pt x="930" y="26150"/>
                  </a:lnTo>
                  <a:lnTo>
                    <a:pt x="1453" y="26906"/>
                  </a:lnTo>
                  <a:lnTo>
                    <a:pt x="2093" y="27545"/>
                  </a:lnTo>
                  <a:lnTo>
                    <a:pt x="2848" y="28068"/>
                  </a:lnTo>
                  <a:lnTo>
                    <a:pt x="3603" y="28533"/>
                  </a:lnTo>
                  <a:lnTo>
                    <a:pt x="4475" y="28882"/>
                  </a:lnTo>
                  <a:lnTo>
                    <a:pt x="5289" y="29172"/>
                  </a:lnTo>
                  <a:lnTo>
                    <a:pt x="6160" y="29346"/>
                  </a:lnTo>
                  <a:lnTo>
                    <a:pt x="7090" y="29521"/>
                  </a:lnTo>
                  <a:lnTo>
                    <a:pt x="8020" y="29637"/>
                  </a:lnTo>
                  <a:lnTo>
                    <a:pt x="9821" y="29695"/>
                  </a:lnTo>
                  <a:lnTo>
                    <a:pt x="11390" y="29753"/>
                  </a:lnTo>
                  <a:lnTo>
                    <a:pt x="12204" y="29695"/>
                  </a:lnTo>
                  <a:lnTo>
                    <a:pt x="13018" y="29637"/>
                  </a:lnTo>
                  <a:lnTo>
                    <a:pt x="13831" y="29521"/>
                  </a:lnTo>
                  <a:lnTo>
                    <a:pt x="14587" y="29346"/>
                  </a:lnTo>
                  <a:lnTo>
                    <a:pt x="15342" y="29114"/>
                  </a:lnTo>
                  <a:lnTo>
                    <a:pt x="16039" y="28823"/>
                  </a:lnTo>
                  <a:lnTo>
                    <a:pt x="16737" y="28417"/>
                  </a:lnTo>
                  <a:lnTo>
                    <a:pt x="17376" y="27894"/>
                  </a:lnTo>
                  <a:lnTo>
                    <a:pt x="17957" y="27371"/>
                  </a:lnTo>
                  <a:lnTo>
                    <a:pt x="18480" y="26731"/>
                  </a:lnTo>
                  <a:lnTo>
                    <a:pt x="18829" y="26034"/>
                  </a:lnTo>
                  <a:lnTo>
                    <a:pt x="19119" y="25279"/>
                  </a:lnTo>
                  <a:lnTo>
                    <a:pt x="19177" y="24930"/>
                  </a:lnTo>
                  <a:lnTo>
                    <a:pt x="19235" y="24523"/>
                  </a:lnTo>
                  <a:lnTo>
                    <a:pt x="19235" y="24116"/>
                  </a:lnTo>
                  <a:lnTo>
                    <a:pt x="19235" y="23768"/>
                  </a:lnTo>
                  <a:lnTo>
                    <a:pt x="19061" y="23070"/>
                  </a:lnTo>
                  <a:lnTo>
                    <a:pt x="18887" y="22431"/>
                  </a:lnTo>
                  <a:lnTo>
                    <a:pt x="18596" y="21850"/>
                  </a:lnTo>
                  <a:lnTo>
                    <a:pt x="18248" y="21211"/>
                  </a:lnTo>
                  <a:lnTo>
                    <a:pt x="17550" y="19991"/>
                  </a:lnTo>
                  <a:lnTo>
                    <a:pt x="17260" y="19351"/>
                  </a:lnTo>
                  <a:lnTo>
                    <a:pt x="17027" y="18712"/>
                  </a:lnTo>
                  <a:lnTo>
                    <a:pt x="16969" y="18189"/>
                  </a:lnTo>
                  <a:lnTo>
                    <a:pt x="16853" y="17724"/>
                  </a:lnTo>
                  <a:lnTo>
                    <a:pt x="16853" y="16678"/>
                  </a:lnTo>
                  <a:lnTo>
                    <a:pt x="16911" y="15690"/>
                  </a:lnTo>
                  <a:lnTo>
                    <a:pt x="17027" y="14702"/>
                  </a:lnTo>
                  <a:lnTo>
                    <a:pt x="17202" y="13714"/>
                  </a:lnTo>
                  <a:lnTo>
                    <a:pt x="17318" y="12727"/>
                  </a:lnTo>
                  <a:lnTo>
                    <a:pt x="17376" y="11681"/>
                  </a:lnTo>
                  <a:lnTo>
                    <a:pt x="17318" y="10693"/>
                  </a:lnTo>
                  <a:lnTo>
                    <a:pt x="17202" y="10053"/>
                  </a:lnTo>
                  <a:lnTo>
                    <a:pt x="16969" y="9414"/>
                  </a:lnTo>
                  <a:lnTo>
                    <a:pt x="16737" y="8891"/>
                  </a:lnTo>
                  <a:lnTo>
                    <a:pt x="16388" y="8368"/>
                  </a:lnTo>
                  <a:lnTo>
                    <a:pt x="15691" y="7322"/>
                  </a:lnTo>
                  <a:lnTo>
                    <a:pt x="15400" y="6799"/>
                  </a:lnTo>
                  <a:lnTo>
                    <a:pt x="15110" y="6218"/>
                  </a:lnTo>
                  <a:lnTo>
                    <a:pt x="14935" y="5753"/>
                  </a:lnTo>
                  <a:lnTo>
                    <a:pt x="14877" y="5288"/>
                  </a:lnTo>
                  <a:lnTo>
                    <a:pt x="14703" y="4359"/>
                  </a:lnTo>
                  <a:lnTo>
                    <a:pt x="14528" y="3429"/>
                  </a:lnTo>
                  <a:lnTo>
                    <a:pt x="14412" y="2964"/>
                  </a:lnTo>
                  <a:lnTo>
                    <a:pt x="14238" y="2499"/>
                  </a:lnTo>
                  <a:lnTo>
                    <a:pt x="14005" y="2092"/>
                  </a:lnTo>
                  <a:lnTo>
                    <a:pt x="13773" y="1802"/>
                  </a:lnTo>
                  <a:lnTo>
                    <a:pt x="13308" y="1220"/>
                  </a:lnTo>
                  <a:lnTo>
                    <a:pt x="12727" y="756"/>
                  </a:lnTo>
                  <a:lnTo>
                    <a:pt x="12088" y="407"/>
                  </a:lnTo>
                  <a:lnTo>
                    <a:pt x="11390" y="174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16"/>
            <p:cNvSpPr/>
            <p:nvPr/>
          </p:nvSpPr>
          <p:spPr>
            <a:xfrm>
              <a:off x="6471475" y="734975"/>
              <a:ext cx="24725" cy="652325"/>
            </a:xfrm>
            <a:custGeom>
              <a:avLst/>
              <a:gdLst/>
              <a:ahLst/>
              <a:cxnLst/>
              <a:rect l="l" t="t" r="r" b="b"/>
              <a:pathLst>
                <a:path w="989" h="26093" extrusionOk="0">
                  <a:moveTo>
                    <a:pt x="233" y="0"/>
                  </a:moveTo>
                  <a:lnTo>
                    <a:pt x="117" y="58"/>
                  </a:lnTo>
                  <a:lnTo>
                    <a:pt x="58" y="116"/>
                  </a:lnTo>
                  <a:lnTo>
                    <a:pt x="0" y="174"/>
                  </a:lnTo>
                  <a:lnTo>
                    <a:pt x="0" y="233"/>
                  </a:lnTo>
                  <a:lnTo>
                    <a:pt x="523" y="25860"/>
                  </a:lnTo>
                  <a:lnTo>
                    <a:pt x="523" y="25976"/>
                  </a:lnTo>
                  <a:lnTo>
                    <a:pt x="581" y="26034"/>
                  </a:lnTo>
                  <a:lnTo>
                    <a:pt x="640" y="26092"/>
                  </a:lnTo>
                  <a:lnTo>
                    <a:pt x="814" y="26092"/>
                  </a:lnTo>
                  <a:lnTo>
                    <a:pt x="872" y="26034"/>
                  </a:lnTo>
                  <a:lnTo>
                    <a:pt x="930" y="25976"/>
                  </a:lnTo>
                  <a:lnTo>
                    <a:pt x="988" y="25860"/>
                  </a:lnTo>
                  <a:lnTo>
                    <a:pt x="465" y="233"/>
                  </a:lnTo>
                  <a:lnTo>
                    <a:pt x="465" y="174"/>
                  </a:lnTo>
                  <a:lnTo>
                    <a:pt x="407" y="58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16"/>
            <p:cNvSpPr/>
            <p:nvPr/>
          </p:nvSpPr>
          <p:spPr>
            <a:xfrm>
              <a:off x="6456950" y="559175"/>
              <a:ext cx="46500" cy="42150"/>
            </a:xfrm>
            <a:custGeom>
              <a:avLst/>
              <a:gdLst/>
              <a:ahLst/>
              <a:cxnLst/>
              <a:rect l="l" t="t" r="r" b="b"/>
              <a:pathLst>
                <a:path w="1860" h="1686" extrusionOk="0">
                  <a:moveTo>
                    <a:pt x="872" y="1"/>
                  </a:moveTo>
                  <a:lnTo>
                    <a:pt x="523" y="59"/>
                  </a:lnTo>
                  <a:lnTo>
                    <a:pt x="291" y="233"/>
                  </a:lnTo>
                  <a:lnTo>
                    <a:pt x="58" y="524"/>
                  </a:lnTo>
                  <a:lnTo>
                    <a:pt x="0" y="698"/>
                  </a:lnTo>
                  <a:lnTo>
                    <a:pt x="0" y="814"/>
                  </a:lnTo>
                  <a:lnTo>
                    <a:pt x="116" y="1163"/>
                  </a:lnTo>
                  <a:lnTo>
                    <a:pt x="291" y="1453"/>
                  </a:lnTo>
                  <a:lnTo>
                    <a:pt x="523" y="1628"/>
                  </a:lnTo>
                  <a:lnTo>
                    <a:pt x="698" y="1686"/>
                  </a:lnTo>
                  <a:lnTo>
                    <a:pt x="1046" y="1686"/>
                  </a:lnTo>
                  <a:lnTo>
                    <a:pt x="1337" y="1628"/>
                  </a:lnTo>
                  <a:lnTo>
                    <a:pt x="1627" y="1453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7" y="233"/>
                  </a:lnTo>
                  <a:lnTo>
                    <a:pt x="1337" y="59"/>
                  </a:lnTo>
                  <a:lnTo>
                    <a:pt x="116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16"/>
            <p:cNvSpPr/>
            <p:nvPr/>
          </p:nvSpPr>
          <p:spPr>
            <a:xfrm>
              <a:off x="6577525" y="761125"/>
              <a:ext cx="42150" cy="42150"/>
            </a:xfrm>
            <a:custGeom>
              <a:avLst/>
              <a:gdLst/>
              <a:ahLst/>
              <a:cxnLst/>
              <a:rect l="l" t="t" r="r" b="b"/>
              <a:pathLst>
                <a:path w="1686" h="1686" extrusionOk="0">
                  <a:moveTo>
                    <a:pt x="640" y="0"/>
                  </a:moveTo>
                  <a:lnTo>
                    <a:pt x="465" y="58"/>
                  </a:lnTo>
                  <a:lnTo>
                    <a:pt x="349" y="174"/>
                  </a:lnTo>
                  <a:lnTo>
                    <a:pt x="233" y="291"/>
                  </a:lnTo>
                  <a:lnTo>
                    <a:pt x="59" y="523"/>
                  </a:lnTo>
                  <a:lnTo>
                    <a:pt x="1" y="872"/>
                  </a:lnTo>
                  <a:lnTo>
                    <a:pt x="59" y="1162"/>
                  </a:lnTo>
                  <a:lnTo>
                    <a:pt x="233" y="1453"/>
                  </a:lnTo>
                  <a:lnTo>
                    <a:pt x="349" y="1569"/>
                  </a:lnTo>
                  <a:lnTo>
                    <a:pt x="465" y="1627"/>
                  </a:lnTo>
                  <a:lnTo>
                    <a:pt x="640" y="1685"/>
                  </a:lnTo>
                  <a:lnTo>
                    <a:pt x="1047" y="1685"/>
                  </a:lnTo>
                  <a:lnTo>
                    <a:pt x="1221" y="1627"/>
                  </a:lnTo>
                  <a:lnTo>
                    <a:pt x="1337" y="1569"/>
                  </a:lnTo>
                  <a:lnTo>
                    <a:pt x="1453" y="1453"/>
                  </a:lnTo>
                  <a:lnTo>
                    <a:pt x="1628" y="1162"/>
                  </a:lnTo>
                  <a:lnTo>
                    <a:pt x="1686" y="872"/>
                  </a:lnTo>
                  <a:lnTo>
                    <a:pt x="1628" y="523"/>
                  </a:lnTo>
                  <a:lnTo>
                    <a:pt x="1453" y="291"/>
                  </a:lnTo>
                  <a:lnTo>
                    <a:pt x="1337" y="174"/>
                  </a:lnTo>
                  <a:lnTo>
                    <a:pt x="1221" y="58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16"/>
            <p:cNvSpPr/>
            <p:nvPr/>
          </p:nvSpPr>
          <p:spPr>
            <a:xfrm>
              <a:off x="6326200" y="979025"/>
              <a:ext cx="46500" cy="45075"/>
            </a:xfrm>
            <a:custGeom>
              <a:avLst/>
              <a:gdLst/>
              <a:ahLst/>
              <a:cxnLst/>
              <a:rect l="l" t="t" r="r" b="b"/>
              <a:pathLst>
                <a:path w="1860" h="1803" extrusionOk="0">
                  <a:moveTo>
                    <a:pt x="872" y="1"/>
                  </a:moveTo>
                  <a:lnTo>
                    <a:pt x="523" y="59"/>
                  </a:lnTo>
                  <a:lnTo>
                    <a:pt x="407" y="117"/>
                  </a:lnTo>
                  <a:lnTo>
                    <a:pt x="233" y="233"/>
                  </a:lnTo>
                  <a:lnTo>
                    <a:pt x="175" y="350"/>
                  </a:lnTo>
                  <a:lnTo>
                    <a:pt x="58" y="524"/>
                  </a:lnTo>
                  <a:lnTo>
                    <a:pt x="0" y="814"/>
                  </a:lnTo>
                  <a:lnTo>
                    <a:pt x="58" y="1163"/>
                  </a:lnTo>
                  <a:lnTo>
                    <a:pt x="175" y="1279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3" y="1686"/>
                  </a:lnTo>
                  <a:lnTo>
                    <a:pt x="698" y="1744"/>
                  </a:lnTo>
                  <a:lnTo>
                    <a:pt x="988" y="1802"/>
                  </a:lnTo>
                  <a:lnTo>
                    <a:pt x="1337" y="1744"/>
                  </a:lnTo>
                  <a:lnTo>
                    <a:pt x="1453" y="1686"/>
                  </a:lnTo>
                  <a:lnTo>
                    <a:pt x="1627" y="1570"/>
                  </a:lnTo>
                  <a:lnTo>
                    <a:pt x="1744" y="1454"/>
                  </a:lnTo>
                  <a:lnTo>
                    <a:pt x="1802" y="1279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744" y="524"/>
                  </a:lnTo>
                  <a:lnTo>
                    <a:pt x="1627" y="350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2" y="59"/>
                  </a:lnTo>
                  <a:lnTo>
                    <a:pt x="87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16"/>
            <p:cNvSpPr/>
            <p:nvPr/>
          </p:nvSpPr>
          <p:spPr>
            <a:xfrm>
              <a:off x="6385750" y="862800"/>
              <a:ext cx="46525" cy="42175"/>
            </a:xfrm>
            <a:custGeom>
              <a:avLst/>
              <a:gdLst/>
              <a:ahLst/>
              <a:cxnLst/>
              <a:rect l="l" t="t" r="r" b="b"/>
              <a:pathLst>
                <a:path w="1861" h="1687" extrusionOk="0">
                  <a:moveTo>
                    <a:pt x="872" y="1"/>
                  </a:moveTo>
                  <a:lnTo>
                    <a:pt x="524" y="59"/>
                  </a:lnTo>
                  <a:lnTo>
                    <a:pt x="291" y="233"/>
                  </a:lnTo>
                  <a:lnTo>
                    <a:pt x="59" y="524"/>
                  </a:lnTo>
                  <a:lnTo>
                    <a:pt x="59" y="640"/>
                  </a:lnTo>
                  <a:lnTo>
                    <a:pt x="1" y="814"/>
                  </a:lnTo>
                  <a:lnTo>
                    <a:pt x="117" y="1163"/>
                  </a:lnTo>
                  <a:lnTo>
                    <a:pt x="291" y="1454"/>
                  </a:lnTo>
                  <a:lnTo>
                    <a:pt x="524" y="1628"/>
                  </a:lnTo>
                  <a:lnTo>
                    <a:pt x="698" y="1686"/>
                  </a:lnTo>
                  <a:lnTo>
                    <a:pt x="1047" y="1686"/>
                  </a:lnTo>
                  <a:lnTo>
                    <a:pt x="1337" y="1628"/>
                  </a:lnTo>
                  <a:lnTo>
                    <a:pt x="1628" y="1454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8" y="233"/>
                  </a:lnTo>
                  <a:lnTo>
                    <a:pt x="1337" y="59"/>
                  </a:lnTo>
                  <a:lnTo>
                    <a:pt x="12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16"/>
            <p:cNvSpPr/>
            <p:nvPr/>
          </p:nvSpPr>
          <p:spPr>
            <a:xfrm>
              <a:off x="6577525" y="967400"/>
              <a:ext cx="46525" cy="46525"/>
            </a:xfrm>
            <a:custGeom>
              <a:avLst/>
              <a:gdLst/>
              <a:ahLst/>
              <a:cxnLst/>
              <a:rect l="l" t="t" r="r" b="b"/>
              <a:pathLst>
                <a:path w="1861" h="1861" extrusionOk="0">
                  <a:moveTo>
                    <a:pt x="814" y="1"/>
                  </a:moveTo>
                  <a:lnTo>
                    <a:pt x="524" y="59"/>
                  </a:lnTo>
                  <a:lnTo>
                    <a:pt x="349" y="117"/>
                  </a:lnTo>
                  <a:lnTo>
                    <a:pt x="233" y="233"/>
                  </a:lnTo>
                  <a:lnTo>
                    <a:pt x="117" y="350"/>
                  </a:lnTo>
                  <a:lnTo>
                    <a:pt x="59" y="524"/>
                  </a:lnTo>
                  <a:lnTo>
                    <a:pt x="1" y="815"/>
                  </a:lnTo>
                  <a:lnTo>
                    <a:pt x="59" y="1163"/>
                  </a:lnTo>
                  <a:lnTo>
                    <a:pt x="117" y="1338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4" y="1686"/>
                  </a:lnTo>
                  <a:lnTo>
                    <a:pt x="640" y="1802"/>
                  </a:lnTo>
                  <a:lnTo>
                    <a:pt x="988" y="1861"/>
                  </a:lnTo>
                  <a:lnTo>
                    <a:pt x="1337" y="1802"/>
                  </a:lnTo>
                  <a:lnTo>
                    <a:pt x="1453" y="1686"/>
                  </a:lnTo>
                  <a:lnTo>
                    <a:pt x="1570" y="1570"/>
                  </a:lnTo>
                  <a:lnTo>
                    <a:pt x="1686" y="1454"/>
                  </a:lnTo>
                  <a:lnTo>
                    <a:pt x="1802" y="1338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686" y="524"/>
                  </a:lnTo>
                  <a:lnTo>
                    <a:pt x="1570" y="408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3" y="59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16"/>
            <p:cNvSpPr/>
            <p:nvPr/>
          </p:nvSpPr>
          <p:spPr>
            <a:xfrm>
              <a:off x="6472925" y="888950"/>
              <a:ext cx="94450" cy="164200"/>
            </a:xfrm>
            <a:custGeom>
              <a:avLst/>
              <a:gdLst/>
              <a:ahLst/>
              <a:cxnLst/>
              <a:rect l="l" t="t" r="r" b="b"/>
              <a:pathLst>
                <a:path w="3778" h="6568" extrusionOk="0">
                  <a:moveTo>
                    <a:pt x="3487" y="1"/>
                  </a:moveTo>
                  <a:lnTo>
                    <a:pt x="3371" y="59"/>
                  </a:lnTo>
                  <a:lnTo>
                    <a:pt x="3313" y="117"/>
                  </a:lnTo>
                  <a:lnTo>
                    <a:pt x="59" y="6219"/>
                  </a:lnTo>
                  <a:lnTo>
                    <a:pt x="0" y="6277"/>
                  </a:lnTo>
                  <a:lnTo>
                    <a:pt x="59" y="6393"/>
                  </a:lnTo>
                  <a:lnTo>
                    <a:pt x="59" y="6451"/>
                  </a:lnTo>
                  <a:lnTo>
                    <a:pt x="175" y="6509"/>
                  </a:lnTo>
                  <a:lnTo>
                    <a:pt x="233" y="6568"/>
                  </a:lnTo>
                  <a:lnTo>
                    <a:pt x="349" y="6509"/>
                  </a:lnTo>
                  <a:lnTo>
                    <a:pt x="465" y="6393"/>
                  </a:lnTo>
                  <a:lnTo>
                    <a:pt x="3720" y="350"/>
                  </a:lnTo>
                  <a:lnTo>
                    <a:pt x="3778" y="233"/>
                  </a:lnTo>
                  <a:lnTo>
                    <a:pt x="3720" y="175"/>
                  </a:lnTo>
                  <a:lnTo>
                    <a:pt x="3720" y="59"/>
                  </a:lnTo>
                  <a:lnTo>
                    <a:pt x="366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16"/>
            <p:cNvSpPr/>
            <p:nvPr/>
          </p:nvSpPr>
          <p:spPr>
            <a:xfrm>
              <a:off x="6378500" y="774200"/>
              <a:ext cx="106075" cy="52325"/>
            </a:xfrm>
            <a:custGeom>
              <a:avLst/>
              <a:gdLst/>
              <a:ahLst/>
              <a:cxnLst/>
              <a:rect l="l" t="t" r="r" b="b"/>
              <a:pathLst>
                <a:path w="4243" h="2093" extrusionOk="0">
                  <a:moveTo>
                    <a:pt x="175" y="0"/>
                  </a:moveTo>
                  <a:lnTo>
                    <a:pt x="116" y="58"/>
                  </a:lnTo>
                  <a:lnTo>
                    <a:pt x="0" y="116"/>
                  </a:lnTo>
                  <a:lnTo>
                    <a:pt x="0" y="233"/>
                  </a:lnTo>
                  <a:lnTo>
                    <a:pt x="0" y="291"/>
                  </a:lnTo>
                  <a:lnTo>
                    <a:pt x="58" y="349"/>
                  </a:lnTo>
                  <a:lnTo>
                    <a:pt x="116" y="465"/>
                  </a:lnTo>
                  <a:lnTo>
                    <a:pt x="1046" y="930"/>
                  </a:lnTo>
                  <a:lnTo>
                    <a:pt x="1976" y="1395"/>
                  </a:lnTo>
                  <a:lnTo>
                    <a:pt x="2964" y="1743"/>
                  </a:lnTo>
                  <a:lnTo>
                    <a:pt x="3952" y="2034"/>
                  </a:lnTo>
                  <a:lnTo>
                    <a:pt x="4010" y="2092"/>
                  </a:lnTo>
                  <a:lnTo>
                    <a:pt x="4126" y="2034"/>
                  </a:lnTo>
                  <a:lnTo>
                    <a:pt x="4242" y="1918"/>
                  </a:lnTo>
                  <a:lnTo>
                    <a:pt x="4242" y="1802"/>
                  </a:lnTo>
                  <a:lnTo>
                    <a:pt x="4184" y="1743"/>
                  </a:lnTo>
                  <a:lnTo>
                    <a:pt x="4126" y="1627"/>
                  </a:lnTo>
                  <a:lnTo>
                    <a:pt x="4068" y="1627"/>
                  </a:lnTo>
                  <a:lnTo>
                    <a:pt x="3080" y="1337"/>
                  </a:lnTo>
                  <a:lnTo>
                    <a:pt x="2150" y="930"/>
                  </a:lnTo>
                  <a:lnTo>
                    <a:pt x="1221" y="523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0" name="Google Shape;530;p16"/>
          <p:cNvSpPr/>
          <p:nvPr/>
        </p:nvSpPr>
        <p:spPr>
          <a:xfrm rot="10369893">
            <a:off x="8075080" y="4081232"/>
            <a:ext cx="2350761" cy="1465709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16"/>
          <p:cNvSpPr/>
          <p:nvPr/>
        </p:nvSpPr>
        <p:spPr>
          <a:xfrm>
            <a:off x="588300" y="2533963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2" name="Google Shape;53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17_1">
    <p:spTree>
      <p:nvGrpSpPr>
        <p:cNvPr id="1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Google Shape;1141;p32"/>
          <p:cNvSpPr txBox="1">
            <a:spLocks noGrp="1"/>
          </p:cNvSpPr>
          <p:nvPr>
            <p:ph type="title"/>
          </p:nvPr>
        </p:nvSpPr>
        <p:spPr>
          <a:xfrm>
            <a:off x="5558625" y="1508210"/>
            <a:ext cx="2542800" cy="106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979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1142" name="Google Shape;1142;p32"/>
          <p:cNvSpPr txBox="1">
            <a:spLocks noGrp="1"/>
          </p:cNvSpPr>
          <p:nvPr>
            <p:ph type="subTitle" idx="1"/>
          </p:nvPr>
        </p:nvSpPr>
        <p:spPr>
          <a:xfrm>
            <a:off x="4472125" y="2714275"/>
            <a:ext cx="3629400" cy="99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143" name="Google Shape;1143;p32"/>
          <p:cNvGrpSpPr/>
          <p:nvPr/>
        </p:nvGrpSpPr>
        <p:grpSpPr>
          <a:xfrm rot="-2241120">
            <a:off x="8738497" y="374620"/>
            <a:ext cx="167533" cy="235734"/>
            <a:chOff x="5248950" y="2607450"/>
            <a:chExt cx="27575" cy="38800"/>
          </a:xfrm>
        </p:grpSpPr>
        <p:sp>
          <p:nvSpPr>
            <p:cNvPr id="1144" name="Google Shape;1144;p32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32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6" name="Google Shape;1146;p32"/>
          <p:cNvGrpSpPr/>
          <p:nvPr/>
        </p:nvGrpSpPr>
        <p:grpSpPr>
          <a:xfrm rot="-2700000">
            <a:off x="492264" y="460448"/>
            <a:ext cx="104613" cy="147198"/>
            <a:chOff x="5248950" y="2607450"/>
            <a:chExt cx="27575" cy="38800"/>
          </a:xfrm>
        </p:grpSpPr>
        <p:sp>
          <p:nvSpPr>
            <p:cNvPr id="1147" name="Google Shape;1147;p32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32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9" name="Google Shape;1149;p32"/>
          <p:cNvGrpSpPr/>
          <p:nvPr/>
        </p:nvGrpSpPr>
        <p:grpSpPr>
          <a:xfrm rot="3488692">
            <a:off x="3920212" y="4108050"/>
            <a:ext cx="900823" cy="1242470"/>
            <a:chOff x="330281" y="38723"/>
            <a:chExt cx="1614914" cy="2227176"/>
          </a:xfrm>
        </p:grpSpPr>
        <p:sp>
          <p:nvSpPr>
            <p:cNvPr id="1150" name="Google Shape;1150;p32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32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32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3" name="Google Shape;1153;p32"/>
          <p:cNvSpPr/>
          <p:nvPr/>
        </p:nvSpPr>
        <p:spPr>
          <a:xfrm>
            <a:off x="5787225" y="46915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4" name="Google Shape;1154;p32"/>
          <p:cNvSpPr/>
          <p:nvPr/>
        </p:nvSpPr>
        <p:spPr>
          <a:xfrm>
            <a:off x="7545113" y="453085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5" name="Google Shape;1155;p32"/>
          <p:cNvSpPr/>
          <p:nvPr/>
        </p:nvSpPr>
        <p:spPr>
          <a:xfrm>
            <a:off x="1692500" y="46915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6" name="Google Shape;1156;p32"/>
          <p:cNvSpPr/>
          <p:nvPr/>
        </p:nvSpPr>
        <p:spPr>
          <a:xfrm>
            <a:off x="311700" y="3456088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57" name="Google Shape;1157;p32"/>
          <p:cNvGrpSpPr/>
          <p:nvPr/>
        </p:nvGrpSpPr>
        <p:grpSpPr>
          <a:xfrm rot="3488692">
            <a:off x="-426263" y="1239987"/>
            <a:ext cx="900823" cy="1242470"/>
            <a:chOff x="330281" y="38723"/>
            <a:chExt cx="1614914" cy="2227176"/>
          </a:xfrm>
        </p:grpSpPr>
        <p:sp>
          <p:nvSpPr>
            <p:cNvPr id="1158" name="Google Shape;1158;p32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2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2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1" name="Google Shape;1161;p32"/>
          <p:cNvGrpSpPr/>
          <p:nvPr/>
        </p:nvGrpSpPr>
        <p:grpSpPr>
          <a:xfrm rot="3488692">
            <a:off x="4803187" y="250987"/>
            <a:ext cx="900823" cy="1242470"/>
            <a:chOff x="330281" y="38723"/>
            <a:chExt cx="1614914" cy="2227176"/>
          </a:xfrm>
        </p:grpSpPr>
        <p:sp>
          <p:nvSpPr>
            <p:cNvPr id="1162" name="Google Shape;1162;p32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32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32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5" name="Google Shape;1165;p32"/>
          <p:cNvGrpSpPr/>
          <p:nvPr/>
        </p:nvGrpSpPr>
        <p:grpSpPr>
          <a:xfrm rot="295930">
            <a:off x="-1305124" y="2675896"/>
            <a:ext cx="2658545" cy="5477844"/>
            <a:chOff x="6239025" y="396475"/>
            <a:chExt cx="480900" cy="990825"/>
          </a:xfrm>
        </p:grpSpPr>
        <p:sp>
          <p:nvSpPr>
            <p:cNvPr id="1166" name="Google Shape;1166;p32"/>
            <p:cNvSpPr/>
            <p:nvPr/>
          </p:nvSpPr>
          <p:spPr>
            <a:xfrm>
              <a:off x="6239025" y="396475"/>
              <a:ext cx="480900" cy="743850"/>
            </a:xfrm>
            <a:custGeom>
              <a:avLst/>
              <a:gdLst/>
              <a:ahLst/>
              <a:cxnLst/>
              <a:rect l="l" t="t" r="r" b="b"/>
              <a:pathLst>
                <a:path w="19236" h="29754" extrusionOk="0">
                  <a:moveTo>
                    <a:pt x="9996" y="0"/>
                  </a:moveTo>
                  <a:lnTo>
                    <a:pt x="9298" y="58"/>
                  </a:lnTo>
                  <a:lnTo>
                    <a:pt x="8601" y="233"/>
                  </a:lnTo>
                  <a:lnTo>
                    <a:pt x="7962" y="523"/>
                  </a:lnTo>
                  <a:lnTo>
                    <a:pt x="7323" y="872"/>
                  </a:lnTo>
                  <a:lnTo>
                    <a:pt x="6800" y="1337"/>
                  </a:lnTo>
                  <a:lnTo>
                    <a:pt x="6335" y="1918"/>
                  </a:lnTo>
                  <a:lnTo>
                    <a:pt x="5928" y="2557"/>
                  </a:lnTo>
                  <a:lnTo>
                    <a:pt x="5812" y="2906"/>
                  </a:lnTo>
                  <a:lnTo>
                    <a:pt x="5695" y="3313"/>
                  </a:lnTo>
                  <a:lnTo>
                    <a:pt x="5579" y="3719"/>
                  </a:lnTo>
                  <a:lnTo>
                    <a:pt x="5521" y="4126"/>
                  </a:lnTo>
                  <a:lnTo>
                    <a:pt x="5521" y="5346"/>
                  </a:lnTo>
                  <a:lnTo>
                    <a:pt x="5405" y="5928"/>
                  </a:lnTo>
                  <a:lnTo>
                    <a:pt x="5347" y="6218"/>
                  </a:lnTo>
                  <a:lnTo>
                    <a:pt x="5231" y="6451"/>
                  </a:lnTo>
                  <a:lnTo>
                    <a:pt x="4940" y="6799"/>
                  </a:lnTo>
                  <a:lnTo>
                    <a:pt x="4591" y="7148"/>
                  </a:lnTo>
                  <a:lnTo>
                    <a:pt x="3894" y="7671"/>
                  </a:lnTo>
                  <a:lnTo>
                    <a:pt x="3487" y="8078"/>
                  </a:lnTo>
                  <a:lnTo>
                    <a:pt x="3139" y="8543"/>
                  </a:lnTo>
                  <a:lnTo>
                    <a:pt x="2906" y="9007"/>
                  </a:lnTo>
                  <a:lnTo>
                    <a:pt x="2732" y="9472"/>
                  </a:lnTo>
                  <a:lnTo>
                    <a:pt x="2616" y="9937"/>
                  </a:lnTo>
                  <a:lnTo>
                    <a:pt x="2557" y="10402"/>
                  </a:lnTo>
                  <a:lnTo>
                    <a:pt x="2557" y="10867"/>
                  </a:lnTo>
                  <a:lnTo>
                    <a:pt x="2557" y="11390"/>
                  </a:lnTo>
                  <a:lnTo>
                    <a:pt x="2674" y="12378"/>
                  </a:lnTo>
                  <a:lnTo>
                    <a:pt x="2790" y="13424"/>
                  </a:lnTo>
                  <a:lnTo>
                    <a:pt x="2848" y="14412"/>
                  </a:lnTo>
                  <a:lnTo>
                    <a:pt x="2848" y="14935"/>
                  </a:lnTo>
                  <a:lnTo>
                    <a:pt x="2790" y="15458"/>
                  </a:lnTo>
                  <a:lnTo>
                    <a:pt x="2557" y="16852"/>
                  </a:lnTo>
                  <a:lnTo>
                    <a:pt x="2267" y="18073"/>
                  </a:lnTo>
                  <a:lnTo>
                    <a:pt x="2151" y="18596"/>
                  </a:lnTo>
                  <a:lnTo>
                    <a:pt x="1918" y="19119"/>
                  </a:lnTo>
                  <a:lnTo>
                    <a:pt x="1628" y="19584"/>
                  </a:lnTo>
                  <a:lnTo>
                    <a:pt x="1337" y="20049"/>
                  </a:lnTo>
                  <a:lnTo>
                    <a:pt x="756" y="20920"/>
                  </a:lnTo>
                  <a:lnTo>
                    <a:pt x="465" y="21443"/>
                  </a:lnTo>
                  <a:lnTo>
                    <a:pt x="233" y="21908"/>
                  </a:lnTo>
                  <a:lnTo>
                    <a:pt x="117" y="22315"/>
                  </a:lnTo>
                  <a:lnTo>
                    <a:pt x="59" y="22780"/>
                  </a:lnTo>
                  <a:lnTo>
                    <a:pt x="1" y="23187"/>
                  </a:lnTo>
                  <a:lnTo>
                    <a:pt x="1" y="23652"/>
                  </a:lnTo>
                  <a:lnTo>
                    <a:pt x="59" y="24116"/>
                  </a:lnTo>
                  <a:lnTo>
                    <a:pt x="175" y="24523"/>
                  </a:lnTo>
                  <a:lnTo>
                    <a:pt x="291" y="24930"/>
                  </a:lnTo>
                  <a:lnTo>
                    <a:pt x="465" y="25395"/>
                  </a:lnTo>
                  <a:lnTo>
                    <a:pt x="930" y="26150"/>
                  </a:lnTo>
                  <a:lnTo>
                    <a:pt x="1453" y="26906"/>
                  </a:lnTo>
                  <a:lnTo>
                    <a:pt x="2093" y="27545"/>
                  </a:lnTo>
                  <a:lnTo>
                    <a:pt x="2848" y="28068"/>
                  </a:lnTo>
                  <a:lnTo>
                    <a:pt x="3603" y="28533"/>
                  </a:lnTo>
                  <a:lnTo>
                    <a:pt x="4475" y="28882"/>
                  </a:lnTo>
                  <a:lnTo>
                    <a:pt x="5289" y="29172"/>
                  </a:lnTo>
                  <a:lnTo>
                    <a:pt x="6160" y="29346"/>
                  </a:lnTo>
                  <a:lnTo>
                    <a:pt x="7090" y="29521"/>
                  </a:lnTo>
                  <a:lnTo>
                    <a:pt x="8020" y="29637"/>
                  </a:lnTo>
                  <a:lnTo>
                    <a:pt x="9821" y="29695"/>
                  </a:lnTo>
                  <a:lnTo>
                    <a:pt x="11390" y="29753"/>
                  </a:lnTo>
                  <a:lnTo>
                    <a:pt x="12204" y="29695"/>
                  </a:lnTo>
                  <a:lnTo>
                    <a:pt x="13018" y="29637"/>
                  </a:lnTo>
                  <a:lnTo>
                    <a:pt x="13831" y="29521"/>
                  </a:lnTo>
                  <a:lnTo>
                    <a:pt x="14587" y="29346"/>
                  </a:lnTo>
                  <a:lnTo>
                    <a:pt x="15342" y="29114"/>
                  </a:lnTo>
                  <a:lnTo>
                    <a:pt x="16039" y="28823"/>
                  </a:lnTo>
                  <a:lnTo>
                    <a:pt x="16737" y="28417"/>
                  </a:lnTo>
                  <a:lnTo>
                    <a:pt x="17376" y="27894"/>
                  </a:lnTo>
                  <a:lnTo>
                    <a:pt x="17957" y="27371"/>
                  </a:lnTo>
                  <a:lnTo>
                    <a:pt x="18480" y="26731"/>
                  </a:lnTo>
                  <a:lnTo>
                    <a:pt x="18829" y="26034"/>
                  </a:lnTo>
                  <a:lnTo>
                    <a:pt x="19119" y="25279"/>
                  </a:lnTo>
                  <a:lnTo>
                    <a:pt x="19177" y="24930"/>
                  </a:lnTo>
                  <a:lnTo>
                    <a:pt x="19235" y="24523"/>
                  </a:lnTo>
                  <a:lnTo>
                    <a:pt x="19235" y="24116"/>
                  </a:lnTo>
                  <a:lnTo>
                    <a:pt x="19235" y="23768"/>
                  </a:lnTo>
                  <a:lnTo>
                    <a:pt x="19061" y="23070"/>
                  </a:lnTo>
                  <a:lnTo>
                    <a:pt x="18887" y="22431"/>
                  </a:lnTo>
                  <a:lnTo>
                    <a:pt x="18596" y="21850"/>
                  </a:lnTo>
                  <a:lnTo>
                    <a:pt x="18248" y="21211"/>
                  </a:lnTo>
                  <a:lnTo>
                    <a:pt x="17550" y="19991"/>
                  </a:lnTo>
                  <a:lnTo>
                    <a:pt x="17260" y="19351"/>
                  </a:lnTo>
                  <a:lnTo>
                    <a:pt x="17027" y="18712"/>
                  </a:lnTo>
                  <a:lnTo>
                    <a:pt x="16969" y="18189"/>
                  </a:lnTo>
                  <a:lnTo>
                    <a:pt x="16853" y="17724"/>
                  </a:lnTo>
                  <a:lnTo>
                    <a:pt x="16853" y="16678"/>
                  </a:lnTo>
                  <a:lnTo>
                    <a:pt x="16911" y="15690"/>
                  </a:lnTo>
                  <a:lnTo>
                    <a:pt x="17027" y="14702"/>
                  </a:lnTo>
                  <a:lnTo>
                    <a:pt x="17202" y="13714"/>
                  </a:lnTo>
                  <a:lnTo>
                    <a:pt x="17318" y="12727"/>
                  </a:lnTo>
                  <a:lnTo>
                    <a:pt x="17376" y="11681"/>
                  </a:lnTo>
                  <a:lnTo>
                    <a:pt x="17318" y="10693"/>
                  </a:lnTo>
                  <a:lnTo>
                    <a:pt x="17202" y="10053"/>
                  </a:lnTo>
                  <a:lnTo>
                    <a:pt x="16969" y="9414"/>
                  </a:lnTo>
                  <a:lnTo>
                    <a:pt x="16737" y="8891"/>
                  </a:lnTo>
                  <a:lnTo>
                    <a:pt x="16388" y="8368"/>
                  </a:lnTo>
                  <a:lnTo>
                    <a:pt x="15691" y="7322"/>
                  </a:lnTo>
                  <a:lnTo>
                    <a:pt x="15400" y="6799"/>
                  </a:lnTo>
                  <a:lnTo>
                    <a:pt x="15110" y="6218"/>
                  </a:lnTo>
                  <a:lnTo>
                    <a:pt x="14935" y="5753"/>
                  </a:lnTo>
                  <a:lnTo>
                    <a:pt x="14877" y="5288"/>
                  </a:lnTo>
                  <a:lnTo>
                    <a:pt x="14703" y="4359"/>
                  </a:lnTo>
                  <a:lnTo>
                    <a:pt x="14528" y="3429"/>
                  </a:lnTo>
                  <a:lnTo>
                    <a:pt x="14412" y="2964"/>
                  </a:lnTo>
                  <a:lnTo>
                    <a:pt x="14238" y="2499"/>
                  </a:lnTo>
                  <a:lnTo>
                    <a:pt x="14005" y="2092"/>
                  </a:lnTo>
                  <a:lnTo>
                    <a:pt x="13773" y="1802"/>
                  </a:lnTo>
                  <a:lnTo>
                    <a:pt x="13308" y="1220"/>
                  </a:lnTo>
                  <a:lnTo>
                    <a:pt x="12727" y="756"/>
                  </a:lnTo>
                  <a:lnTo>
                    <a:pt x="12088" y="407"/>
                  </a:lnTo>
                  <a:lnTo>
                    <a:pt x="11390" y="174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32"/>
            <p:cNvSpPr/>
            <p:nvPr/>
          </p:nvSpPr>
          <p:spPr>
            <a:xfrm>
              <a:off x="6471475" y="734975"/>
              <a:ext cx="24725" cy="652325"/>
            </a:xfrm>
            <a:custGeom>
              <a:avLst/>
              <a:gdLst/>
              <a:ahLst/>
              <a:cxnLst/>
              <a:rect l="l" t="t" r="r" b="b"/>
              <a:pathLst>
                <a:path w="989" h="26093" extrusionOk="0">
                  <a:moveTo>
                    <a:pt x="233" y="0"/>
                  </a:moveTo>
                  <a:lnTo>
                    <a:pt x="117" y="58"/>
                  </a:lnTo>
                  <a:lnTo>
                    <a:pt x="58" y="116"/>
                  </a:lnTo>
                  <a:lnTo>
                    <a:pt x="0" y="174"/>
                  </a:lnTo>
                  <a:lnTo>
                    <a:pt x="0" y="233"/>
                  </a:lnTo>
                  <a:lnTo>
                    <a:pt x="523" y="25860"/>
                  </a:lnTo>
                  <a:lnTo>
                    <a:pt x="523" y="25976"/>
                  </a:lnTo>
                  <a:lnTo>
                    <a:pt x="581" y="26034"/>
                  </a:lnTo>
                  <a:lnTo>
                    <a:pt x="640" y="26092"/>
                  </a:lnTo>
                  <a:lnTo>
                    <a:pt x="814" y="26092"/>
                  </a:lnTo>
                  <a:lnTo>
                    <a:pt x="872" y="26034"/>
                  </a:lnTo>
                  <a:lnTo>
                    <a:pt x="930" y="25976"/>
                  </a:lnTo>
                  <a:lnTo>
                    <a:pt x="988" y="25860"/>
                  </a:lnTo>
                  <a:lnTo>
                    <a:pt x="465" y="233"/>
                  </a:lnTo>
                  <a:lnTo>
                    <a:pt x="465" y="174"/>
                  </a:lnTo>
                  <a:lnTo>
                    <a:pt x="407" y="58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32"/>
            <p:cNvSpPr/>
            <p:nvPr/>
          </p:nvSpPr>
          <p:spPr>
            <a:xfrm>
              <a:off x="6456950" y="559175"/>
              <a:ext cx="46500" cy="42150"/>
            </a:xfrm>
            <a:custGeom>
              <a:avLst/>
              <a:gdLst/>
              <a:ahLst/>
              <a:cxnLst/>
              <a:rect l="l" t="t" r="r" b="b"/>
              <a:pathLst>
                <a:path w="1860" h="1686" extrusionOk="0">
                  <a:moveTo>
                    <a:pt x="872" y="1"/>
                  </a:moveTo>
                  <a:lnTo>
                    <a:pt x="523" y="59"/>
                  </a:lnTo>
                  <a:lnTo>
                    <a:pt x="291" y="233"/>
                  </a:lnTo>
                  <a:lnTo>
                    <a:pt x="58" y="524"/>
                  </a:lnTo>
                  <a:lnTo>
                    <a:pt x="0" y="698"/>
                  </a:lnTo>
                  <a:lnTo>
                    <a:pt x="0" y="814"/>
                  </a:lnTo>
                  <a:lnTo>
                    <a:pt x="116" y="1163"/>
                  </a:lnTo>
                  <a:lnTo>
                    <a:pt x="291" y="1453"/>
                  </a:lnTo>
                  <a:lnTo>
                    <a:pt x="523" y="1628"/>
                  </a:lnTo>
                  <a:lnTo>
                    <a:pt x="698" y="1686"/>
                  </a:lnTo>
                  <a:lnTo>
                    <a:pt x="1046" y="1686"/>
                  </a:lnTo>
                  <a:lnTo>
                    <a:pt x="1337" y="1628"/>
                  </a:lnTo>
                  <a:lnTo>
                    <a:pt x="1627" y="1453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7" y="233"/>
                  </a:lnTo>
                  <a:lnTo>
                    <a:pt x="1337" y="59"/>
                  </a:lnTo>
                  <a:lnTo>
                    <a:pt x="116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32"/>
            <p:cNvSpPr/>
            <p:nvPr/>
          </p:nvSpPr>
          <p:spPr>
            <a:xfrm>
              <a:off x="6577525" y="761125"/>
              <a:ext cx="42150" cy="42150"/>
            </a:xfrm>
            <a:custGeom>
              <a:avLst/>
              <a:gdLst/>
              <a:ahLst/>
              <a:cxnLst/>
              <a:rect l="l" t="t" r="r" b="b"/>
              <a:pathLst>
                <a:path w="1686" h="1686" extrusionOk="0">
                  <a:moveTo>
                    <a:pt x="640" y="0"/>
                  </a:moveTo>
                  <a:lnTo>
                    <a:pt x="465" y="58"/>
                  </a:lnTo>
                  <a:lnTo>
                    <a:pt x="349" y="174"/>
                  </a:lnTo>
                  <a:lnTo>
                    <a:pt x="233" y="291"/>
                  </a:lnTo>
                  <a:lnTo>
                    <a:pt x="59" y="523"/>
                  </a:lnTo>
                  <a:lnTo>
                    <a:pt x="1" y="872"/>
                  </a:lnTo>
                  <a:lnTo>
                    <a:pt x="59" y="1162"/>
                  </a:lnTo>
                  <a:lnTo>
                    <a:pt x="233" y="1453"/>
                  </a:lnTo>
                  <a:lnTo>
                    <a:pt x="349" y="1569"/>
                  </a:lnTo>
                  <a:lnTo>
                    <a:pt x="465" y="1627"/>
                  </a:lnTo>
                  <a:lnTo>
                    <a:pt x="640" y="1685"/>
                  </a:lnTo>
                  <a:lnTo>
                    <a:pt x="1047" y="1685"/>
                  </a:lnTo>
                  <a:lnTo>
                    <a:pt x="1221" y="1627"/>
                  </a:lnTo>
                  <a:lnTo>
                    <a:pt x="1337" y="1569"/>
                  </a:lnTo>
                  <a:lnTo>
                    <a:pt x="1453" y="1453"/>
                  </a:lnTo>
                  <a:lnTo>
                    <a:pt x="1628" y="1162"/>
                  </a:lnTo>
                  <a:lnTo>
                    <a:pt x="1686" y="872"/>
                  </a:lnTo>
                  <a:lnTo>
                    <a:pt x="1628" y="523"/>
                  </a:lnTo>
                  <a:lnTo>
                    <a:pt x="1453" y="291"/>
                  </a:lnTo>
                  <a:lnTo>
                    <a:pt x="1337" y="174"/>
                  </a:lnTo>
                  <a:lnTo>
                    <a:pt x="1221" y="58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32"/>
            <p:cNvSpPr/>
            <p:nvPr/>
          </p:nvSpPr>
          <p:spPr>
            <a:xfrm>
              <a:off x="6326200" y="979025"/>
              <a:ext cx="46500" cy="45075"/>
            </a:xfrm>
            <a:custGeom>
              <a:avLst/>
              <a:gdLst/>
              <a:ahLst/>
              <a:cxnLst/>
              <a:rect l="l" t="t" r="r" b="b"/>
              <a:pathLst>
                <a:path w="1860" h="1803" extrusionOk="0">
                  <a:moveTo>
                    <a:pt x="872" y="1"/>
                  </a:moveTo>
                  <a:lnTo>
                    <a:pt x="523" y="59"/>
                  </a:lnTo>
                  <a:lnTo>
                    <a:pt x="407" y="117"/>
                  </a:lnTo>
                  <a:lnTo>
                    <a:pt x="233" y="233"/>
                  </a:lnTo>
                  <a:lnTo>
                    <a:pt x="175" y="350"/>
                  </a:lnTo>
                  <a:lnTo>
                    <a:pt x="58" y="524"/>
                  </a:lnTo>
                  <a:lnTo>
                    <a:pt x="0" y="814"/>
                  </a:lnTo>
                  <a:lnTo>
                    <a:pt x="58" y="1163"/>
                  </a:lnTo>
                  <a:lnTo>
                    <a:pt x="175" y="1279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3" y="1686"/>
                  </a:lnTo>
                  <a:lnTo>
                    <a:pt x="698" y="1744"/>
                  </a:lnTo>
                  <a:lnTo>
                    <a:pt x="988" y="1802"/>
                  </a:lnTo>
                  <a:lnTo>
                    <a:pt x="1337" y="1744"/>
                  </a:lnTo>
                  <a:lnTo>
                    <a:pt x="1453" y="1686"/>
                  </a:lnTo>
                  <a:lnTo>
                    <a:pt x="1627" y="1570"/>
                  </a:lnTo>
                  <a:lnTo>
                    <a:pt x="1744" y="1454"/>
                  </a:lnTo>
                  <a:lnTo>
                    <a:pt x="1802" y="1279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744" y="524"/>
                  </a:lnTo>
                  <a:lnTo>
                    <a:pt x="1627" y="350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2" y="59"/>
                  </a:lnTo>
                  <a:lnTo>
                    <a:pt x="87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32"/>
            <p:cNvSpPr/>
            <p:nvPr/>
          </p:nvSpPr>
          <p:spPr>
            <a:xfrm>
              <a:off x="6385750" y="862800"/>
              <a:ext cx="46525" cy="42175"/>
            </a:xfrm>
            <a:custGeom>
              <a:avLst/>
              <a:gdLst/>
              <a:ahLst/>
              <a:cxnLst/>
              <a:rect l="l" t="t" r="r" b="b"/>
              <a:pathLst>
                <a:path w="1861" h="1687" extrusionOk="0">
                  <a:moveTo>
                    <a:pt x="872" y="1"/>
                  </a:moveTo>
                  <a:lnTo>
                    <a:pt x="524" y="59"/>
                  </a:lnTo>
                  <a:lnTo>
                    <a:pt x="291" y="233"/>
                  </a:lnTo>
                  <a:lnTo>
                    <a:pt x="59" y="524"/>
                  </a:lnTo>
                  <a:lnTo>
                    <a:pt x="59" y="640"/>
                  </a:lnTo>
                  <a:lnTo>
                    <a:pt x="1" y="814"/>
                  </a:lnTo>
                  <a:lnTo>
                    <a:pt x="117" y="1163"/>
                  </a:lnTo>
                  <a:lnTo>
                    <a:pt x="291" y="1454"/>
                  </a:lnTo>
                  <a:lnTo>
                    <a:pt x="524" y="1628"/>
                  </a:lnTo>
                  <a:lnTo>
                    <a:pt x="698" y="1686"/>
                  </a:lnTo>
                  <a:lnTo>
                    <a:pt x="1047" y="1686"/>
                  </a:lnTo>
                  <a:lnTo>
                    <a:pt x="1337" y="1628"/>
                  </a:lnTo>
                  <a:lnTo>
                    <a:pt x="1628" y="1454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8" y="233"/>
                  </a:lnTo>
                  <a:lnTo>
                    <a:pt x="1337" y="59"/>
                  </a:lnTo>
                  <a:lnTo>
                    <a:pt x="12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2"/>
            <p:cNvSpPr/>
            <p:nvPr/>
          </p:nvSpPr>
          <p:spPr>
            <a:xfrm>
              <a:off x="6577525" y="967400"/>
              <a:ext cx="46525" cy="46525"/>
            </a:xfrm>
            <a:custGeom>
              <a:avLst/>
              <a:gdLst/>
              <a:ahLst/>
              <a:cxnLst/>
              <a:rect l="l" t="t" r="r" b="b"/>
              <a:pathLst>
                <a:path w="1861" h="1861" extrusionOk="0">
                  <a:moveTo>
                    <a:pt x="814" y="1"/>
                  </a:moveTo>
                  <a:lnTo>
                    <a:pt x="524" y="59"/>
                  </a:lnTo>
                  <a:lnTo>
                    <a:pt x="349" y="117"/>
                  </a:lnTo>
                  <a:lnTo>
                    <a:pt x="233" y="233"/>
                  </a:lnTo>
                  <a:lnTo>
                    <a:pt x="117" y="350"/>
                  </a:lnTo>
                  <a:lnTo>
                    <a:pt x="59" y="524"/>
                  </a:lnTo>
                  <a:lnTo>
                    <a:pt x="1" y="815"/>
                  </a:lnTo>
                  <a:lnTo>
                    <a:pt x="59" y="1163"/>
                  </a:lnTo>
                  <a:lnTo>
                    <a:pt x="117" y="1338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4" y="1686"/>
                  </a:lnTo>
                  <a:lnTo>
                    <a:pt x="640" y="1802"/>
                  </a:lnTo>
                  <a:lnTo>
                    <a:pt x="988" y="1861"/>
                  </a:lnTo>
                  <a:lnTo>
                    <a:pt x="1337" y="1802"/>
                  </a:lnTo>
                  <a:lnTo>
                    <a:pt x="1453" y="1686"/>
                  </a:lnTo>
                  <a:lnTo>
                    <a:pt x="1570" y="1570"/>
                  </a:lnTo>
                  <a:lnTo>
                    <a:pt x="1686" y="1454"/>
                  </a:lnTo>
                  <a:lnTo>
                    <a:pt x="1802" y="1338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686" y="524"/>
                  </a:lnTo>
                  <a:lnTo>
                    <a:pt x="1570" y="408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3" y="59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2"/>
            <p:cNvSpPr/>
            <p:nvPr/>
          </p:nvSpPr>
          <p:spPr>
            <a:xfrm>
              <a:off x="6472925" y="888950"/>
              <a:ext cx="94450" cy="164200"/>
            </a:xfrm>
            <a:custGeom>
              <a:avLst/>
              <a:gdLst/>
              <a:ahLst/>
              <a:cxnLst/>
              <a:rect l="l" t="t" r="r" b="b"/>
              <a:pathLst>
                <a:path w="3778" h="6568" extrusionOk="0">
                  <a:moveTo>
                    <a:pt x="3487" y="1"/>
                  </a:moveTo>
                  <a:lnTo>
                    <a:pt x="3371" y="59"/>
                  </a:lnTo>
                  <a:lnTo>
                    <a:pt x="3313" y="117"/>
                  </a:lnTo>
                  <a:lnTo>
                    <a:pt x="59" y="6219"/>
                  </a:lnTo>
                  <a:lnTo>
                    <a:pt x="0" y="6277"/>
                  </a:lnTo>
                  <a:lnTo>
                    <a:pt x="59" y="6393"/>
                  </a:lnTo>
                  <a:lnTo>
                    <a:pt x="59" y="6451"/>
                  </a:lnTo>
                  <a:lnTo>
                    <a:pt x="175" y="6509"/>
                  </a:lnTo>
                  <a:lnTo>
                    <a:pt x="233" y="6568"/>
                  </a:lnTo>
                  <a:lnTo>
                    <a:pt x="349" y="6509"/>
                  </a:lnTo>
                  <a:lnTo>
                    <a:pt x="465" y="6393"/>
                  </a:lnTo>
                  <a:lnTo>
                    <a:pt x="3720" y="350"/>
                  </a:lnTo>
                  <a:lnTo>
                    <a:pt x="3778" y="233"/>
                  </a:lnTo>
                  <a:lnTo>
                    <a:pt x="3720" y="175"/>
                  </a:lnTo>
                  <a:lnTo>
                    <a:pt x="3720" y="59"/>
                  </a:lnTo>
                  <a:lnTo>
                    <a:pt x="366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32"/>
            <p:cNvSpPr/>
            <p:nvPr/>
          </p:nvSpPr>
          <p:spPr>
            <a:xfrm>
              <a:off x="6378500" y="774200"/>
              <a:ext cx="106075" cy="52325"/>
            </a:xfrm>
            <a:custGeom>
              <a:avLst/>
              <a:gdLst/>
              <a:ahLst/>
              <a:cxnLst/>
              <a:rect l="l" t="t" r="r" b="b"/>
              <a:pathLst>
                <a:path w="4243" h="2093" extrusionOk="0">
                  <a:moveTo>
                    <a:pt x="175" y="0"/>
                  </a:moveTo>
                  <a:lnTo>
                    <a:pt x="116" y="58"/>
                  </a:lnTo>
                  <a:lnTo>
                    <a:pt x="0" y="116"/>
                  </a:lnTo>
                  <a:lnTo>
                    <a:pt x="0" y="233"/>
                  </a:lnTo>
                  <a:lnTo>
                    <a:pt x="0" y="291"/>
                  </a:lnTo>
                  <a:lnTo>
                    <a:pt x="58" y="349"/>
                  </a:lnTo>
                  <a:lnTo>
                    <a:pt x="116" y="465"/>
                  </a:lnTo>
                  <a:lnTo>
                    <a:pt x="1046" y="930"/>
                  </a:lnTo>
                  <a:lnTo>
                    <a:pt x="1976" y="1395"/>
                  </a:lnTo>
                  <a:lnTo>
                    <a:pt x="2964" y="1743"/>
                  </a:lnTo>
                  <a:lnTo>
                    <a:pt x="3952" y="2034"/>
                  </a:lnTo>
                  <a:lnTo>
                    <a:pt x="4010" y="2092"/>
                  </a:lnTo>
                  <a:lnTo>
                    <a:pt x="4126" y="2034"/>
                  </a:lnTo>
                  <a:lnTo>
                    <a:pt x="4242" y="1918"/>
                  </a:lnTo>
                  <a:lnTo>
                    <a:pt x="4242" y="1802"/>
                  </a:lnTo>
                  <a:lnTo>
                    <a:pt x="4184" y="1743"/>
                  </a:lnTo>
                  <a:lnTo>
                    <a:pt x="4126" y="1627"/>
                  </a:lnTo>
                  <a:lnTo>
                    <a:pt x="4068" y="1627"/>
                  </a:lnTo>
                  <a:lnTo>
                    <a:pt x="3080" y="1337"/>
                  </a:lnTo>
                  <a:lnTo>
                    <a:pt x="2150" y="930"/>
                  </a:lnTo>
                  <a:lnTo>
                    <a:pt x="1221" y="523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5" name="Google Shape;1175;p32"/>
          <p:cNvSpPr/>
          <p:nvPr/>
        </p:nvSpPr>
        <p:spPr>
          <a:xfrm>
            <a:off x="8431350" y="3531675"/>
            <a:ext cx="1892097" cy="1179694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1_1">
    <p:spTree>
      <p:nvGrpSpPr>
        <p:cNvPr id="1" name="Shape 1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2" name="Google Shape;1272;p35"/>
          <p:cNvGrpSpPr/>
          <p:nvPr/>
        </p:nvGrpSpPr>
        <p:grpSpPr>
          <a:xfrm rot="3320949">
            <a:off x="9086424" y="2338001"/>
            <a:ext cx="154298" cy="217108"/>
            <a:chOff x="5248950" y="2607450"/>
            <a:chExt cx="27575" cy="38800"/>
          </a:xfrm>
        </p:grpSpPr>
        <p:sp>
          <p:nvSpPr>
            <p:cNvPr id="1273" name="Google Shape;1273;p35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35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5" name="Google Shape;1275;p35"/>
          <p:cNvGrpSpPr/>
          <p:nvPr/>
        </p:nvGrpSpPr>
        <p:grpSpPr>
          <a:xfrm rot="7179494">
            <a:off x="7705682" y="2391212"/>
            <a:ext cx="900754" cy="1242451"/>
            <a:chOff x="330281" y="38723"/>
            <a:chExt cx="1614914" cy="2227176"/>
          </a:xfrm>
        </p:grpSpPr>
        <p:sp>
          <p:nvSpPr>
            <p:cNvPr id="1276" name="Google Shape;1276;p35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35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35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9" name="Google Shape;1279;p35"/>
          <p:cNvGrpSpPr/>
          <p:nvPr/>
        </p:nvGrpSpPr>
        <p:grpSpPr>
          <a:xfrm>
            <a:off x="843143" y="-133449"/>
            <a:ext cx="924215" cy="1230069"/>
            <a:chOff x="330281" y="38723"/>
            <a:chExt cx="1614914" cy="2227176"/>
          </a:xfrm>
        </p:grpSpPr>
        <p:sp>
          <p:nvSpPr>
            <p:cNvPr id="1280" name="Google Shape;1280;p35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35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35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83" name="Google Shape;1283;p35"/>
          <p:cNvSpPr/>
          <p:nvPr/>
        </p:nvSpPr>
        <p:spPr>
          <a:xfrm>
            <a:off x="-965525" y="-426125"/>
            <a:ext cx="1892097" cy="1179694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4" name="Google Shape;1284;p35"/>
          <p:cNvSpPr/>
          <p:nvPr/>
        </p:nvSpPr>
        <p:spPr>
          <a:xfrm>
            <a:off x="8457850" y="1669450"/>
            <a:ext cx="1844086" cy="1191581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85" name="Google Shape;1285;p35"/>
          <p:cNvGrpSpPr/>
          <p:nvPr/>
        </p:nvGrpSpPr>
        <p:grpSpPr>
          <a:xfrm rot="-5118020">
            <a:off x="724374" y="2590167"/>
            <a:ext cx="900759" cy="1242486"/>
            <a:chOff x="330281" y="38723"/>
            <a:chExt cx="1614914" cy="2227176"/>
          </a:xfrm>
        </p:grpSpPr>
        <p:sp>
          <p:nvSpPr>
            <p:cNvPr id="1286" name="Google Shape;1286;p35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35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35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89" name="Google Shape;1289;p35"/>
          <p:cNvGrpSpPr/>
          <p:nvPr/>
        </p:nvGrpSpPr>
        <p:grpSpPr>
          <a:xfrm rot="-2241120">
            <a:off x="6881534" y="363720"/>
            <a:ext cx="167533" cy="235734"/>
            <a:chOff x="5248950" y="2607450"/>
            <a:chExt cx="27575" cy="38800"/>
          </a:xfrm>
        </p:grpSpPr>
        <p:sp>
          <p:nvSpPr>
            <p:cNvPr id="1290" name="Google Shape;1290;p35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35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2" name="Google Shape;1292;p35"/>
          <p:cNvGrpSpPr/>
          <p:nvPr/>
        </p:nvGrpSpPr>
        <p:grpSpPr>
          <a:xfrm rot="1583875">
            <a:off x="8562185" y="4442843"/>
            <a:ext cx="159799" cy="224852"/>
            <a:chOff x="5248950" y="2607450"/>
            <a:chExt cx="27575" cy="38800"/>
          </a:xfrm>
        </p:grpSpPr>
        <p:sp>
          <p:nvSpPr>
            <p:cNvPr id="1293" name="Google Shape;1293;p35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35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5" name="Google Shape;1295;p35"/>
          <p:cNvGrpSpPr/>
          <p:nvPr/>
        </p:nvGrpSpPr>
        <p:grpSpPr>
          <a:xfrm rot="4025085">
            <a:off x="701273" y="4694761"/>
            <a:ext cx="105656" cy="148667"/>
            <a:chOff x="5248950" y="2607450"/>
            <a:chExt cx="27575" cy="38800"/>
          </a:xfrm>
        </p:grpSpPr>
        <p:sp>
          <p:nvSpPr>
            <p:cNvPr id="1296" name="Google Shape;1296;p35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35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8" name="Google Shape;1298;p35"/>
          <p:cNvGrpSpPr/>
          <p:nvPr/>
        </p:nvGrpSpPr>
        <p:grpSpPr>
          <a:xfrm rot="-5243946">
            <a:off x="-84370" y="2799655"/>
            <a:ext cx="167534" cy="235732"/>
            <a:chOff x="5248950" y="2607450"/>
            <a:chExt cx="27575" cy="38800"/>
          </a:xfrm>
        </p:grpSpPr>
        <p:sp>
          <p:nvSpPr>
            <p:cNvPr id="1299" name="Google Shape;1299;p35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35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01" name="Google Shape;1301;p35"/>
          <p:cNvGrpSpPr/>
          <p:nvPr/>
        </p:nvGrpSpPr>
        <p:grpSpPr>
          <a:xfrm rot="-2700000">
            <a:off x="1974639" y="463473"/>
            <a:ext cx="104613" cy="147198"/>
            <a:chOff x="5248950" y="2607450"/>
            <a:chExt cx="27575" cy="38800"/>
          </a:xfrm>
        </p:grpSpPr>
        <p:sp>
          <p:nvSpPr>
            <p:cNvPr id="1302" name="Google Shape;1302;p35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35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04" name="Google Shape;1304;p35"/>
          <p:cNvGrpSpPr/>
          <p:nvPr/>
        </p:nvGrpSpPr>
        <p:grpSpPr>
          <a:xfrm rot="3320916">
            <a:off x="8639394" y="1145770"/>
            <a:ext cx="104615" cy="147200"/>
            <a:chOff x="5248950" y="2607450"/>
            <a:chExt cx="27575" cy="38800"/>
          </a:xfrm>
        </p:grpSpPr>
        <p:sp>
          <p:nvSpPr>
            <p:cNvPr id="1305" name="Google Shape;1305;p35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35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7" name="Google Shape;1307;p35"/>
          <p:cNvSpPr/>
          <p:nvPr/>
        </p:nvSpPr>
        <p:spPr>
          <a:xfrm>
            <a:off x="455550" y="39260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8" name="Google Shape;1308;p35"/>
          <p:cNvSpPr/>
          <p:nvPr/>
        </p:nvSpPr>
        <p:spPr>
          <a:xfrm>
            <a:off x="7707275" y="4517475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9" name="Google Shape;1309;p35"/>
          <p:cNvSpPr/>
          <p:nvPr/>
        </p:nvSpPr>
        <p:spPr>
          <a:xfrm>
            <a:off x="7707275" y="753563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0" name="Google Shape;1310;p35"/>
          <p:cNvSpPr/>
          <p:nvPr/>
        </p:nvSpPr>
        <p:spPr>
          <a:xfrm>
            <a:off x="8619775" y="37606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1" name="Google Shape;1311;p35"/>
          <p:cNvSpPr/>
          <p:nvPr/>
        </p:nvSpPr>
        <p:spPr>
          <a:xfrm>
            <a:off x="455550" y="1181588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2" name="Google Shape;1312;p35"/>
          <p:cNvSpPr/>
          <p:nvPr/>
        </p:nvSpPr>
        <p:spPr>
          <a:xfrm>
            <a:off x="4890875" y="4615925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3" name="Google Shape;1313;p35"/>
          <p:cNvSpPr/>
          <p:nvPr/>
        </p:nvSpPr>
        <p:spPr>
          <a:xfrm>
            <a:off x="5795300" y="424565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1">
    <p:spTree>
      <p:nvGrpSpPr>
        <p:cNvPr id="1" name="Shape 1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5" name="Google Shape;1315;p36"/>
          <p:cNvSpPr txBox="1">
            <a:spLocks noGrp="1"/>
          </p:cNvSpPr>
          <p:nvPr>
            <p:ph type="subTitle" idx="1"/>
          </p:nvPr>
        </p:nvSpPr>
        <p:spPr>
          <a:xfrm>
            <a:off x="2805900" y="4135185"/>
            <a:ext cx="3532200" cy="42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316" name="Google Shape;1316;p36"/>
          <p:cNvGrpSpPr/>
          <p:nvPr/>
        </p:nvGrpSpPr>
        <p:grpSpPr>
          <a:xfrm rot="-2241120">
            <a:off x="7485409" y="374620"/>
            <a:ext cx="167533" cy="235734"/>
            <a:chOff x="5248950" y="2607450"/>
            <a:chExt cx="27575" cy="38800"/>
          </a:xfrm>
        </p:grpSpPr>
        <p:sp>
          <p:nvSpPr>
            <p:cNvPr id="1317" name="Google Shape;1317;p36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36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19" name="Google Shape;1319;p36"/>
          <p:cNvGrpSpPr/>
          <p:nvPr/>
        </p:nvGrpSpPr>
        <p:grpSpPr>
          <a:xfrm rot="1583875">
            <a:off x="8562185" y="4442843"/>
            <a:ext cx="159799" cy="224852"/>
            <a:chOff x="5248950" y="2607450"/>
            <a:chExt cx="27575" cy="38800"/>
          </a:xfrm>
        </p:grpSpPr>
        <p:sp>
          <p:nvSpPr>
            <p:cNvPr id="1320" name="Google Shape;1320;p36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36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2" name="Google Shape;1322;p36"/>
          <p:cNvGrpSpPr/>
          <p:nvPr/>
        </p:nvGrpSpPr>
        <p:grpSpPr>
          <a:xfrm rot="-2700000">
            <a:off x="1551164" y="652423"/>
            <a:ext cx="104613" cy="147198"/>
            <a:chOff x="5248950" y="2607450"/>
            <a:chExt cx="27575" cy="38800"/>
          </a:xfrm>
        </p:grpSpPr>
        <p:sp>
          <p:nvSpPr>
            <p:cNvPr id="1323" name="Google Shape;1323;p36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36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5" name="Google Shape;1325;p36"/>
          <p:cNvGrpSpPr/>
          <p:nvPr/>
        </p:nvGrpSpPr>
        <p:grpSpPr>
          <a:xfrm rot="3320916">
            <a:off x="8589994" y="783670"/>
            <a:ext cx="104615" cy="147200"/>
            <a:chOff x="5248950" y="2607450"/>
            <a:chExt cx="27575" cy="38800"/>
          </a:xfrm>
        </p:grpSpPr>
        <p:sp>
          <p:nvSpPr>
            <p:cNvPr id="1326" name="Google Shape;1326;p36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36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8" name="Google Shape;1328;p36"/>
          <p:cNvGrpSpPr/>
          <p:nvPr/>
        </p:nvGrpSpPr>
        <p:grpSpPr>
          <a:xfrm rot="7179494">
            <a:off x="8192007" y="1857762"/>
            <a:ext cx="900754" cy="1242451"/>
            <a:chOff x="330281" y="38723"/>
            <a:chExt cx="1614914" cy="2227176"/>
          </a:xfrm>
        </p:grpSpPr>
        <p:sp>
          <p:nvSpPr>
            <p:cNvPr id="1329" name="Google Shape;1329;p36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36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36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32" name="Google Shape;1332;p36"/>
          <p:cNvGrpSpPr/>
          <p:nvPr/>
        </p:nvGrpSpPr>
        <p:grpSpPr>
          <a:xfrm>
            <a:off x="198118" y="284488"/>
            <a:ext cx="924215" cy="1230069"/>
            <a:chOff x="330281" y="38723"/>
            <a:chExt cx="1614914" cy="2227176"/>
          </a:xfrm>
        </p:grpSpPr>
        <p:sp>
          <p:nvSpPr>
            <p:cNvPr id="1333" name="Google Shape;1333;p36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36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36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36" name="Google Shape;1336;p36"/>
          <p:cNvSpPr/>
          <p:nvPr/>
        </p:nvSpPr>
        <p:spPr>
          <a:xfrm>
            <a:off x="-982325" y="-407400"/>
            <a:ext cx="1892097" cy="1179694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7" name="Google Shape;1337;p36"/>
          <p:cNvSpPr/>
          <p:nvPr/>
        </p:nvSpPr>
        <p:spPr>
          <a:xfrm>
            <a:off x="7707275" y="4517475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8" name="Google Shape;1338;p36"/>
          <p:cNvSpPr/>
          <p:nvPr/>
        </p:nvSpPr>
        <p:spPr>
          <a:xfrm>
            <a:off x="7072338" y="12637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9" name="Google Shape;1339;p36"/>
          <p:cNvSpPr/>
          <p:nvPr/>
        </p:nvSpPr>
        <p:spPr>
          <a:xfrm>
            <a:off x="8619775" y="37606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0" name="Google Shape;1340;p36"/>
          <p:cNvSpPr/>
          <p:nvPr/>
        </p:nvSpPr>
        <p:spPr>
          <a:xfrm>
            <a:off x="1531550" y="40596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41" name="Google Shape;1341;p36"/>
          <p:cNvGrpSpPr/>
          <p:nvPr/>
        </p:nvGrpSpPr>
        <p:grpSpPr>
          <a:xfrm rot="-263120">
            <a:off x="-731781" y="2172447"/>
            <a:ext cx="1833316" cy="3777481"/>
            <a:chOff x="6239025" y="396475"/>
            <a:chExt cx="480900" cy="990825"/>
          </a:xfrm>
        </p:grpSpPr>
        <p:sp>
          <p:nvSpPr>
            <p:cNvPr id="1342" name="Google Shape;1342;p36"/>
            <p:cNvSpPr/>
            <p:nvPr/>
          </p:nvSpPr>
          <p:spPr>
            <a:xfrm>
              <a:off x="6239025" y="396475"/>
              <a:ext cx="480900" cy="743850"/>
            </a:xfrm>
            <a:custGeom>
              <a:avLst/>
              <a:gdLst/>
              <a:ahLst/>
              <a:cxnLst/>
              <a:rect l="l" t="t" r="r" b="b"/>
              <a:pathLst>
                <a:path w="19236" h="29754" extrusionOk="0">
                  <a:moveTo>
                    <a:pt x="9996" y="0"/>
                  </a:moveTo>
                  <a:lnTo>
                    <a:pt x="9298" y="58"/>
                  </a:lnTo>
                  <a:lnTo>
                    <a:pt x="8601" y="233"/>
                  </a:lnTo>
                  <a:lnTo>
                    <a:pt x="7962" y="523"/>
                  </a:lnTo>
                  <a:lnTo>
                    <a:pt x="7323" y="872"/>
                  </a:lnTo>
                  <a:lnTo>
                    <a:pt x="6800" y="1337"/>
                  </a:lnTo>
                  <a:lnTo>
                    <a:pt x="6335" y="1918"/>
                  </a:lnTo>
                  <a:lnTo>
                    <a:pt x="5928" y="2557"/>
                  </a:lnTo>
                  <a:lnTo>
                    <a:pt x="5812" y="2906"/>
                  </a:lnTo>
                  <a:lnTo>
                    <a:pt x="5695" y="3313"/>
                  </a:lnTo>
                  <a:lnTo>
                    <a:pt x="5579" y="3719"/>
                  </a:lnTo>
                  <a:lnTo>
                    <a:pt x="5521" y="4126"/>
                  </a:lnTo>
                  <a:lnTo>
                    <a:pt x="5521" y="5346"/>
                  </a:lnTo>
                  <a:lnTo>
                    <a:pt x="5405" y="5928"/>
                  </a:lnTo>
                  <a:lnTo>
                    <a:pt x="5347" y="6218"/>
                  </a:lnTo>
                  <a:lnTo>
                    <a:pt x="5231" y="6451"/>
                  </a:lnTo>
                  <a:lnTo>
                    <a:pt x="4940" y="6799"/>
                  </a:lnTo>
                  <a:lnTo>
                    <a:pt x="4591" y="7148"/>
                  </a:lnTo>
                  <a:lnTo>
                    <a:pt x="3894" y="7671"/>
                  </a:lnTo>
                  <a:lnTo>
                    <a:pt x="3487" y="8078"/>
                  </a:lnTo>
                  <a:lnTo>
                    <a:pt x="3139" y="8543"/>
                  </a:lnTo>
                  <a:lnTo>
                    <a:pt x="2906" y="9007"/>
                  </a:lnTo>
                  <a:lnTo>
                    <a:pt x="2732" y="9472"/>
                  </a:lnTo>
                  <a:lnTo>
                    <a:pt x="2616" y="9937"/>
                  </a:lnTo>
                  <a:lnTo>
                    <a:pt x="2557" y="10402"/>
                  </a:lnTo>
                  <a:lnTo>
                    <a:pt x="2557" y="10867"/>
                  </a:lnTo>
                  <a:lnTo>
                    <a:pt x="2557" y="11390"/>
                  </a:lnTo>
                  <a:lnTo>
                    <a:pt x="2674" y="12378"/>
                  </a:lnTo>
                  <a:lnTo>
                    <a:pt x="2790" y="13424"/>
                  </a:lnTo>
                  <a:lnTo>
                    <a:pt x="2848" y="14412"/>
                  </a:lnTo>
                  <a:lnTo>
                    <a:pt x="2848" y="14935"/>
                  </a:lnTo>
                  <a:lnTo>
                    <a:pt x="2790" y="15458"/>
                  </a:lnTo>
                  <a:lnTo>
                    <a:pt x="2557" y="16852"/>
                  </a:lnTo>
                  <a:lnTo>
                    <a:pt x="2267" y="18073"/>
                  </a:lnTo>
                  <a:lnTo>
                    <a:pt x="2151" y="18596"/>
                  </a:lnTo>
                  <a:lnTo>
                    <a:pt x="1918" y="19119"/>
                  </a:lnTo>
                  <a:lnTo>
                    <a:pt x="1628" y="19584"/>
                  </a:lnTo>
                  <a:lnTo>
                    <a:pt x="1337" y="20049"/>
                  </a:lnTo>
                  <a:lnTo>
                    <a:pt x="756" y="20920"/>
                  </a:lnTo>
                  <a:lnTo>
                    <a:pt x="465" y="21443"/>
                  </a:lnTo>
                  <a:lnTo>
                    <a:pt x="233" y="21908"/>
                  </a:lnTo>
                  <a:lnTo>
                    <a:pt x="117" y="22315"/>
                  </a:lnTo>
                  <a:lnTo>
                    <a:pt x="59" y="22780"/>
                  </a:lnTo>
                  <a:lnTo>
                    <a:pt x="1" y="23187"/>
                  </a:lnTo>
                  <a:lnTo>
                    <a:pt x="1" y="23652"/>
                  </a:lnTo>
                  <a:lnTo>
                    <a:pt x="59" y="24116"/>
                  </a:lnTo>
                  <a:lnTo>
                    <a:pt x="175" y="24523"/>
                  </a:lnTo>
                  <a:lnTo>
                    <a:pt x="291" y="24930"/>
                  </a:lnTo>
                  <a:lnTo>
                    <a:pt x="465" y="25395"/>
                  </a:lnTo>
                  <a:lnTo>
                    <a:pt x="930" y="26150"/>
                  </a:lnTo>
                  <a:lnTo>
                    <a:pt x="1453" y="26906"/>
                  </a:lnTo>
                  <a:lnTo>
                    <a:pt x="2093" y="27545"/>
                  </a:lnTo>
                  <a:lnTo>
                    <a:pt x="2848" y="28068"/>
                  </a:lnTo>
                  <a:lnTo>
                    <a:pt x="3603" y="28533"/>
                  </a:lnTo>
                  <a:lnTo>
                    <a:pt x="4475" y="28882"/>
                  </a:lnTo>
                  <a:lnTo>
                    <a:pt x="5289" y="29172"/>
                  </a:lnTo>
                  <a:lnTo>
                    <a:pt x="6160" y="29346"/>
                  </a:lnTo>
                  <a:lnTo>
                    <a:pt x="7090" y="29521"/>
                  </a:lnTo>
                  <a:lnTo>
                    <a:pt x="8020" y="29637"/>
                  </a:lnTo>
                  <a:lnTo>
                    <a:pt x="9821" y="29695"/>
                  </a:lnTo>
                  <a:lnTo>
                    <a:pt x="11390" y="29753"/>
                  </a:lnTo>
                  <a:lnTo>
                    <a:pt x="12204" y="29695"/>
                  </a:lnTo>
                  <a:lnTo>
                    <a:pt x="13018" y="29637"/>
                  </a:lnTo>
                  <a:lnTo>
                    <a:pt x="13831" y="29521"/>
                  </a:lnTo>
                  <a:lnTo>
                    <a:pt x="14587" y="29346"/>
                  </a:lnTo>
                  <a:lnTo>
                    <a:pt x="15342" y="29114"/>
                  </a:lnTo>
                  <a:lnTo>
                    <a:pt x="16039" y="28823"/>
                  </a:lnTo>
                  <a:lnTo>
                    <a:pt x="16737" y="28417"/>
                  </a:lnTo>
                  <a:lnTo>
                    <a:pt x="17376" y="27894"/>
                  </a:lnTo>
                  <a:lnTo>
                    <a:pt x="17957" y="27371"/>
                  </a:lnTo>
                  <a:lnTo>
                    <a:pt x="18480" y="26731"/>
                  </a:lnTo>
                  <a:lnTo>
                    <a:pt x="18829" y="26034"/>
                  </a:lnTo>
                  <a:lnTo>
                    <a:pt x="19119" y="25279"/>
                  </a:lnTo>
                  <a:lnTo>
                    <a:pt x="19177" y="24930"/>
                  </a:lnTo>
                  <a:lnTo>
                    <a:pt x="19235" y="24523"/>
                  </a:lnTo>
                  <a:lnTo>
                    <a:pt x="19235" y="24116"/>
                  </a:lnTo>
                  <a:lnTo>
                    <a:pt x="19235" y="23768"/>
                  </a:lnTo>
                  <a:lnTo>
                    <a:pt x="19061" y="23070"/>
                  </a:lnTo>
                  <a:lnTo>
                    <a:pt x="18887" y="22431"/>
                  </a:lnTo>
                  <a:lnTo>
                    <a:pt x="18596" y="21850"/>
                  </a:lnTo>
                  <a:lnTo>
                    <a:pt x="18248" y="21211"/>
                  </a:lnTo>
                  <a:lnTo>
                    <a:pt x="17550" y="19991"/>
                  </a:lnTo>
                  <a:lnTo>
                    <a:pt x="17260" y="19351"/>
                  </a:lnTo>
                  <a:lnTo>
                    <a:pt x="17027" y="18712"/>
                  </a:lnTo>
                  <a:lnTo>
                    <a:pt x="16969" y="18189"/>
                  </a:lnTo>
                  <a:lnTo>
                    <a:pt x="16853" y="17724"/>
                  </a:lnTo>
                  <a:lnTo>
                    <a:pt x="16853" y="16678"/>
                  </a:lnTo>
                  <a:lnTo>
                    <a:pt x="16911" y="15690"/>
                  </a:lnTo>
                  <a:lnTo>
                    <a:pt x="17027" y="14702"/>
                  </a:lnTo>
                  <a:lnTo>
                    <a:pt x="17202" y="13714"/>
                  </a:lnTo>
                  <a:lnTo>
                    <a:pt x="17318" y="12727"/>
                  </a:lnTo>
                  <a:lnTo>
                    <a:pt x="17376" y="11681"/>
                  </a:lnTo>
                  <a:lnTo>
                    <a:pt x="17318" y="10693"/>
                  </a:lnTo>
                  <a:lnTo>
                    <a:pt x="17202" y="10053"/>
                  </a:lnTo>
                  <a:lnTo>
                    <a:pt x="16969" y="9414"/>
                  </a:lnTo>
                  <a:lnTo>
                    <a:pt x="16737" y="8891"/>
                  </a:lnTo>
                  <a:lnTo>
                    <a:pt x="16388" y="8368"/>
                  </a:lnTo>
                  <a:lnTo>
                    <a:pt x="15691" y="7322"/>
                  </a:lnTo>
                  <a:lnTo>
                    <a:pt x="15400" y="6799"/>
                  </a:lnTo>
                  <a:lnTo>
                    <a:pt x="15110" y="6218"/>
                  </a:lnTo>
                  <a:lnTo>
                    <a:pt x="14935" y="5753"/>
                  </a:lnTo>
                  <a:lnTo>
                    <a:pt x="14877" y="5288"/>
                  </a:lnTo>
                  <a:lnTo>
                    <a:pt x="14703" y="4359"/>
                  </a:lnTo>
                  <a:lnTo>
                    <a:pt x="14528" y="3429"/>
                  </a:lnTo>
                  <a:lnTo>
                    <a:pt x="14412" y="2964"/>
                  </a:lnTo>
                  <a:lnTo>
                    <a:pt x="14238" y="2499"/>
                  </a:lnTo>
                  <a:lnTo>
                    <a:pt x="14005" y="2092"/>
                  </a:lnTo>
                  <a:lnTo>
                    <a:pt x="13773" y="1802"/>
                  </a:lnTo>
                  <a:lnTo>
                    <a:pt x="13308" y="1220"/>
                  </a:lnTo>
                  <a:lnTo>
                    <a:pt x="12727" y="756"/>
                  </a:lnTo>
                  <a:lnTo>
                    <a:pt x="12088" y="407"/>
                  </a:lnTo>
                  <a:lnTo>
                    <a:pt x="11390" y="174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36"/>
            <p:cNvSpPr/>
            <p:nvPr/>
          </p:nvSpPr>
          <p:spPr>
            <a:xfrm>
              <a:off x="6471475" y="734975"/>
              <a:ext cx="24725" cy="652325"/>
            </a:xfrm>
            <a:custGeom>
              <a:avLst/>
              <a:gdLst/>
              <a:ahLst/>
              <a:cxnLst/>
              <a:rect l="l" t="t" r="r" b="b"/>
              <a:pathLst>
                <a:path w="989" h="26093" extrusionOk="0">
                  <a:moveTo>
                    <a:pt x="233" y="0"/>
                  </a:moveTo>
                  <a:lnTo>
                    <a:pt x="117" y="58"/>
                  </a:lnTo>
                  <a:lnTo>
                    <a:pt x="58" y="116"/>
                  </a:lnTo>
                  <a:lnTo>
                    <a:pt x="0" y="174"/>
                  </a:lnTo>
                  <a:lnTo>
                    <a:pt x="0" y="233"/>
                  </a:lnTo>
                  <a:lnTo>
                    <a:pt x="523" y="25860"/>
                  </a:lnTo>
                  <a:lnTo>
                    <a:pt x="523" y="25976"/>
                  </a:lnTo>
                  <a:lnTo>
                    <a:pt x="581" y="26034"/>
                  </a:lnTo>
                  <a:lnTo>
                    <a:pt x="640" y="26092"/>
                  </a:lnTo>
                  <a:lnTo>
                    <a:pt x="814" y="26092"/>
                  </a:lnTo>
                  <a:lnTo>
                    <a:pt x="872" y="26034"/>
                  </a:lnTo>
                  <a:lnTo>
                    <a:pt x="930" y="25976"/>
                  </a:lnTo>
                  <a:lnTo>
                    <a:pt x="988" y="25860"/>
                  </a:lnTo>
                  <a:lnTo>
                    <a:pt x="465" y="233"/>
                  </a:lnTo>
                  <a:lnTo>
                    <a:pt x="465" y="174"/>
                  </a:lnTo>
                  <a:lnTo>
                    <a:pt x="407" y="58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36"/>
            <p:cNvSpPr/>
            <p:nvPr/>
          </p:nvSpPr>
          <p:spPr>
            <a:xfrm>
              <a:off x="6456950" y="559175"/>
              <a:ext cx="46500" cy="42150"/>
            </a:xfrm>
            <a:custGeom>
              <a:avLst/>
              <a:gdLst/>
              <a:ahLst/>
              <a:cxnLst/>
              <a:rect l="l" t="t" r="r" b="b"/>
              <a:pathLst>
                <a:path w="1860" h="1686" extrusionOk="0">
                  <a:moveTo>
                    <a:pt x="872" y="1"/>
                  </a:moveTo>
                  <a:lnTo>
                    <a:pt x="523" y="59"/>
                  </a:lnTo>
                  <a:lnTo>
                    <a:pt x="291" y="233"/>
                  </a:lnTo>
                  <a:lnTo>
                    <a:pt x="58" y="524"/>
                  </a:lnTo>
                  <a:lnTo>
                    <a:pt x="0" y="698"/>
                  </a:lnTo>
                  <a:lnTo>
                    <a:pt x="0" y="814"/>
                  </a:lnTo>
                  <a:lnTo>
                    <a:pt x="116" y="1163"/>
                  </a:lnTo>
                  <a:lnTo>
                    <a:pt x="291" y="1453"/>
                  </a:lnTo>
                  <a:lnTo>
                    <a:pt x="523" y="1628"/>
                  </a:lnTo>
                  <a:lnTo>
                    <a:pt x="698" y="1686"/>
                  </a:lnTo>
                  <a:lnTo>
                    <a:pt x="1046" y="1686"/>
                  </a:lnTo>
                  <a:lnTo>
                    <a:pt x="1337" y="1628"/>
                  </a:lnTo>
                  <a:lnTo>
                    <a:pt x="1627" y="1453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7" y="233"/>
                  </a:lnTo>
                  <a:lnTo>
                    <a:pt x="1337" y="59"/>
                  </a:lnTo>
                  <a:lnTo>
                    <a:pt x="116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36"/>
            <p:cNvSpPr/>
            <p:nvPr/>
          </p:nvSpPr>
          <p:spPr>
            <a:xfrm>
              <a:off x="6577525" y="761125"/>
              <a:ext cx="42150" cy="42150"/>
            </a:xfrm>
            <a:custGeom>
              <a:avLst/>
              <a:gdLst/>
              <a:ahLst/>
              <a:cxnLst/>
              <a:rect l="l" t="t" r="r" b="b"/>
              <a:pathLst>
                <a:path w="1686" h="1686" extrusionOk="0">
                  <a:moveTo>
                    <a:pt x="640" y="0"/>
                  </a:moveTo>
                  <a:lnTo>
                    <a:pt x="465" y="58"/>
                  </a:lnTo>
                  <a:lnTo>
                    <a:pt x="349" y="174"/>
                  </a:lnTo>
                  <a:lnTo>
                    <a:pt x="233" y="291"/>
                  </a:lnTo>
                  <a:lnTo>
                    <a:pt x="59" y="523"/>
                  </a:lnTo>
                  <a:lnTo>
                    <a:pt x="1" y="872"/>
                  </a:lnTo>
                  <a:lnTo>
                    <a:pt x="59" y="1162"/>
                  </a:lnTo>
                  <a:lnTo>
                    <a:pt x="233" y="1453"/>
                  </a:lnTo>
                  <a:lnTo>
                    <a:pt x="349" y="1569"/>
                  </a:lnTo>
                  <a:lnTo>
                    <a:pt x="465" y="1627"/>
                  </a:lnTo>
                  <a:lnTo>
                    <a:pt x="640" y="1685"/>
                  </a:lnTo>
                  <a:lnTo>
                    <a:pt x="1047" y="1685"/>
                  </a:lnTo>
                  <a:lnTo>
                    <a:pt x="1221" y="1627"/>
                  </a:lnTo>
                  <a:lnTo>
                    <a:pt x="1337" y="1569"/>
                  </a:lnTo>
                  <a:lnTo>
                    <a:pt x="1453" y="1453"/>
                  </a:lnTo>
                  <a:lnTo>
                    <a:pt x="1628" y="1162"/>
                  </a:lnTo>
                  <a:lnTo>
                    <a:pt x="1686" y="872"/>
                  </a:lnTo>
                  <a:lnTo>
                    <a:pt x="1628" y="523"/>
                  </a:lnTo>
                  <a:lnTo>
                    <a:pt x="1453" y="291"/>
                  </a:lnTo>
                  <a:lnTo>
                    <a:pt x="1337" y="174"/>
                  </a:lnTo>
                  <a:lnTo>
                    <a:pt x="1221" y="58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36"/>
            <p:cNvSpPr/>
            <p:nvPr/>
          </p:nvSpPr>
          <p:spPr>
            <a:xfrm>
              <a:off x="6326200" y="979025"/>
              <a:ext cx="46500" cy="45075"/>
            </a:xfrm>
            <a:custGeom>
              <a:avLst/>
              <a:gdLst/>
              <a:ahLst/>
              <a:cxnLst/>
              <a:rect l="l" t="t" r="r" b="b"/>
              <a:pathLst>
                <a:path w="1860" h="1803" extrusionOk="0">
                  <a:moveTo>
                    <a:pt x="872" y="1"/>
                  </a:moveTo>
                  <a:lnTo>
                    <a:pt x="523" y="59"/>
                  </a:lnTo>
                  <a:lnTo>
                    <a:pt x="407" y="117"/>
                  </a:lnTo>
                  <a:lnTo>
                    <a:pt x="233" y="233"/>
                  </a:lnTo>
                  <a:lnTo>
                    <a:pt x="175" y="350"/>
                  </a:lnTo>
                  <a:lnTo>
                    <a:pt x="58" y="524"/>
                  </a:lnTo>
                  <a:lnTo>
                    <a:pt x="0" y="814"/>
                  </a:lnTo>
                  <a:lnTo>
                    <a:pt x="58" y="1163"/>
                  </a:lnTo>
                  <a:lnTo>
                    <a:pt x="175" y="1279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3" y="1686"/>
                  </a:lnTo>
                  <a:lnTo>
                    <a:pt x="698" y="1744"/>
                  </a:lnTo>
                  <a:lnTo>
                    <a:pt x="988" y="1802"/>
                  </a:lnTo>
                  <a:lnTo>
                    <a:pt x="1337" y="1744"/>
                  </a:lnTo>
                  <a:lnTo>
                    <a:pt x="1453" y="1686"/>
                  </a:lnTo>
                  <a:lnTo>
                    <a:pt x="1627" y="1570"/>
                  </a:lnTo>
                  <a:lnTo>
                    <a:pt x="1744" y="1454"/>
                  </a:lnTo>
                  <a:lnTo>
                    <a:pt x="1802" y="1279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744" y="524"/>
                  </a:lnTo>
                  <a:lnTo>
                    <a:pt x="1627" y="350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2" y="59"/>
                  </a:lnTo>
                  <a:lnTo>
                    <a:pt x="87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36"/>
            <p:cNvSpPr/>
            <p:nvPr/>
          </p:nvSpPr>
          <p:spPr>
            <a:xfrm>
              <a:off x="6385750" y="862800"/>
              <a:ext cx="46525" cy="42175"/>
            </a:xfrm>
            <a:custGeom>
              <a:avLst/>
              <a:gdLst/>
              <a:ahLst/>
              <a:cxnLst/>
              <a:rect l="l" t="t" r="r" b="b"/>
              <a:pathLst>
                <a:path w="1861" h="1687" extrusionOk="0">
                  <a:moveTo>
                    <a:pt x="872" y="1"/>
                  </a:moveTo>
                  <a:lnTo>
                    <a:pt x="524" y="59"/>
                  </a:lnTo>
                  <a:lnTo>
                    <a:pt x="291" y="233"/>
                  </a:lnTo>
                  <a:lnTo>
                    <a:pt x="59" y="524"/>
                  </a:lnTo>
                  <a:lnTo>
                    <a:pt x="59" y="640"/>
                  </a:lnTo>
                  <a:lnTo>
                    <a:pt x="1" y="814"/>
                  </a:lnTo>
                  <a:lnTo>
                    <a:pt x="117" y="1163"/>
                  </a:lnTo>
                  <a:lnTo>
                    <a:pt x="291" y="1454"/>
                  </a:lnTo>
                  <a:lnTo>
                    <a:pt x="524" y="1628"/>
                  </a:lnTo>
                  <a:lnTo>
                    <a:pt x="698" y="1686"/>
                  </a:lnTo>
                  <a:lnTo>
                    <a:pt x="1047" y="1686"/>
                  </a:lnTo>
                  <a:lnTo>
                    <a:pt x="1337" y="1628"/>
                  </a:lnTo>
                  <a:lnTo>
                    <a:pt x="1628" y="1454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8" y="233"/>
                  </a:lnTo>
                  <a:lnTo>
                    <a:pt x="1337" y="59"/>
                  </a:lnTo>
                  <a:lnTo>
                    <a:pt x="12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36"/>
            <p:cNvSpPr/>
            <p:nvPr/>
          </p:nvSpPr>
          <p:spPr>
            <a:xfrm>
              <a:off x="6577525" y="967400"/>
              <a:ext cx="46525" cy="46525"/>
            </a:xfrm>
            <a:custGeom>
              <a:avLst/>
              <a:gdLst/>
              <a:ahLst/>
              <a:cxnLst/>
              <a:rect l="l" t="t" r="r" b="b"/>
              <a:pathLst>
                <a:path w="1861" h="1861" extrusionOk="0">
                  <a:moveTo>
                    <a:pt x="814" y="1"/>
                  </a:moveTo>
                  <a:lnTo>
                    <a:pt x="524" y="59"/>
                  </a:lnTo>
                  <a:lnTo>
                    <a:pt x="349" y="117"/>
                  </a:lnTo>
                  <a:lnTo>
                    <a:pt x="233" y="233"/>
                  </a:lnTo>
                  <a:lnTo>
                    <a:pt x="117" y="350"/>
                  </a:lnTo>
                  <a:lnTo>
                    <a:pt x="59" y="524"/>
                  </a:lnTo>
                  <a:lnTo>
                    <a:pt x="1" y="815"/>
                  </a:lnTo>
                  <a:lnTo>
                    <a:pt x="59" y="1163"/>
                  </a:lnTo>
                  <a:lnTo>
                    <a:pt x="117" y="1338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4" y="1686"/>
                  </a:lnTo>
                  <a:lnTo>
                    <a:pt x="640" y="1802"/>
                  </a:lnTo>
                  <a:lnTo>
                    <a:pt x="988" y="1861"/>
                  </a:lnTo>
                  <a:lnTo>
                    <a:pt x="1337" y="1802"/>
                  </a:lnTo>
                  <a:lnTo>
                    <a:pt x="1453" y="1686"/>
                  </a:lnTo>
                  <a:lnTo>
                    <a:pt x="1570" y="1570"/>
                  </a:lnTo>
                  <a:lnTo>
                    <a:pt x="1686" y="1454"/>
                  </a:lnTo>
                  <a:lnTo>
                    <a:pt x="1802" y="1338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686" y="524"/>
                  </a:lnTo>
                  <a:lnTo>
                    <a:pt x="1570" y="408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3" y="59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36"/>
            <p:cNvSpPr/>
            <p:nvPr/>
          </p:nvSpPr>
          <p:spPr>
            <a:xfrm>
              <a:off x="6472925" y="888950"/>
              <a:ext cx="94450" cy="164200"/>
            </a:xfrm>
            <a:custGeom>
              <a:avLst/>
              <a:gdLst/>
              <a:ahLst/>
              <a:cxnLst/>
              <a:rect l="l" t="t" r="r" b="b"/>
              <a:pathLst>
                <a:path w="3778" h="6568" extrusionOk="0">
                  <a:moveTo>
                    <a:pt x="3487" y="1"/>
                  </a:moveTo>
                  <a:lnTo>
                    <a:pt x="3371" y="59"/>
                  </a:lnTo>
                  <a:lnTo>
                    <a:pt x="3313" y="117"/>
                  </a:lnTo>
                  <a:lnTo>
                    <a:pt x="59" y="6219"/>
                  </a:lnTo>
                  <a:lnTo>
                    <a:pt x="0" y="6277"/>
                  </a:lnTo>
                  <a:lnTo>
                    <a:pt x="59" y="6393"/>
                  </a:lnTo>
                  <a:lnTo>
                    <a:pt x="59" y="6451"/>
                  </a:lnTo>
                  <a:lnTo>
                    <a:pt x="175" y="6509"/>
                  </a:lnTo>
                  <a:lnTo>
                    <a:pt x="233" y="6568"/>
                  </a:lnTo>
                  <a:lnTo>
                    <a:pt x="349" y="6509"/>
                  </a:lnTo>
                  <a:lnTo>
                    <a:pt x="465" y="6393"/>
                  </a:lnTo>
                  <a:lnTo>
                    <a:pt x="3720" y="350"/>
                  </a:lnTo>
                  <a:lnTo>
                    <a:pt x="3778" y="233"/>
                  </a:lnTo>
                  <a:lnTo>
                    <a:pt x="3720" y="175"/>
                  </a:lnTo>
                  <a:lnTo>
                    <a:pt x="3720" y="59"/>
                  </a:lnTo>
                  <a:lnTo>
                    <a:pt x="366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36"/>
            <p:cNvSpPr/>
            <p:nvPr/>
          </p:nvSpPr>
          <p:spPr>
            <a:xfrm>
              <a:off x="6378500" y="774200"/>
              <a:ext cx="106075" cy="52325"/>
            </a:xfrm>
            <a:custGeom>
              <a:avLst/>
              <a:gdLst/>
              <a:ahLst/>
              <a:cxnLst/>
              <a:rect l="l" t="t" r="r" b="b"/>
              <a:pathLst>
                <a:path w="4243" h="2093" extrusionOk="0">
                  <a:moveTo>
                    <a:pt x="175" y="0"/>
                  </a:moveTo>
                  <a:lnTo>
                    <a:pt x="116" y="58"/>
                  </a:lnTo>
                  <a:lnTo>
                    <a:pt x="0" y="116"/>
                  </a:lnTo>
                  <a:lnTo>
                    <a:pt x="0" y="233"/>
                  </a:lnTo>
                  <a:lnTo>
                    <a:pt x="0" y="291"/>
                  </a:lnTo>
                  <a:lnTo>
                    <a:pt x="58" y="349"/>
                  </a:lnTo>
                  <a:lnTo>
                    <a:pt x="116" y="465"/>
                  </a:lnTo>
                  <a:lnTo>
                    <a:pt x="1046" y="930"/>
                  </a:lnTo>
                  <a:lnTo>
                    <a:pt x="1976" y="1395"/>
                  </a:lnTo>
                  <a:lnTo>
                    <a:pt x="2964" y="1743"/>
                  </a:lnTo>
                  <a:lnTo>
                    <a:pt x="3952" y="2034"/>
                  </a:lnTo>
                  <a:lnTo>
                    <a:pt x="4010" y="2092"/>
                  </a:lnTo>
                  <a:lnTo>
                    <a:pt x="4126" y="2034"/>
                  </a:lnTo>
                  <a:lnTo>
                    <a:pt x="4242" y="1918"/>
                  </a:lnTo>
                  <a:lnTo>
                    <a:pt x="4242" y="1802"/>
                  </a:lnTo>
                  <a:lnTo>
                    <a:pt x="4184" y="1743"/>
                  </a:lnTo>
                  <a:lnTo>
                    <a:pt x="4126" y="1627"/>
                  </a:lnTo>
                  <a:lnTo>
                    <a:pt x="4068" y="1627"/>
                  </a:lnTo>
                  <a:lnTo>
                    <a:pt x="3080" y="1337"/>
                  </a:lnTo>
                  <a:lnTo>
                    <a:pt x="2150" y="930"/>
                  </a:lnTo>
                  <a:lnTo>
                    <a:pt x="1221" y="523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1" name="Google Shape;1351;p36"/>
          <p:cNvSpPr/>
          <p:nvPr/>
        </p:nvSpPr>
        <p:spPr>
          <a:xfrm>
            <a:off x="8763625" y="1392050"/>
            <a:ext cx="1892097" cy="1179694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2" name="Google Shape;1352;p36"/>
          <p:cNvSpPr/>
          <p:nvPr/>
        </p:nvSpPr>
        <p:spPr>
          <a:xfrm>
            <a:off x="933000" y="2509775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53" name="Google Shape;1353;p36"/>
          <p:cNvGrpSpPr/>
          <p:nvPr/>
        </p:nvGrpSpPr>
        <p:grpSpPr>
          <a:xfrm rot="288696" flipH="1">
            <a:off x="7867796" y="3276445"/>
            <a:ext cx="1517007" cy="3125969"/>
            <a:chOff x="6239025" y="396475"/>
            <a:chExt cx="480900" cy="990825"/>
          </a:xfrm>
        </p:grpSpPr>
        <p:sp>
          <p:nvSpPr>
            <p:cNvPr id="1354" name="Google Shape;1354;p36"/>
            <p:cNvSpPr/>
            <p:nvPr/>
          </p:nvSpPr>
          <p:spPr>
            <a:xfrm>
              <a:off x="6239025" y="396475"/>
              <a:ext cx="480900" cy="743850"/>
            </a:xfrm>
            <a:custGeom>
              <a:avLst/>
              <a:gdLst/>
              <a:ahLst/>
              <a:cxnLst/>
              <a:rect l="l" t="t" r="r" b="b"/>
              <a:pathLst>
                <a:path w="19236" h="29754" extrusionOk="0">
                  <a:moveTo>
                    <a:pt x="9996" y="0"/>
                  </a:moveTo>
                  <a:lnTo>
                    <a:pt x="9298" y="58"/>
                  </a:lnTo>
                  <a:lnTo>
                    <a:pt x="8601" y="233"/>
                  </a:lnTo>
                  <a:lnTo>
                    <a:pt x="7962" y="523"/>
                  </a:lnTo>
                  <a:lnTo>
                    <a:pt x="7323" y="872"/>
                  </a:lnTo>
                  <a:lnTo>
                    <a:pt x="6800" y="1337"/>
                  </a:lnTo>
                  <a:lnTo>
                    <a:pt x="6335" y="1918"/>
                  </a:lnTo>
                  <a:lnTo>
                    <a:pt x="5928" y="2557"/>
                  </a:lnTo>
                  <a:lnTo>
                    <a:pt x="5812" y="2906"/>
                  </a:lnTo>
                  <a:lnTo>
                    <a:pt x="5695" y="3313"/>
                  </a:lnTo>
                  <a:lnTo>
                    <a:pt x="5579" y="3719"/>
                  </a:lnTo>
                  <a:lnTo>
                    <a:pt x="5521" y="4126"/>
                  </a:lnTo>
                  <a:lnTo>
                    <a:pt x="5521" y="5346"/>
                  </a:lnTo>
                  <a:lnTo>
                    <a:pt x="5405" y="5928"/>
                  </a:lnTo>
                  <a:lnTo>
                    <a:pt x="5347" y="6218"/>
                  </a:lnTo>
                  <a:lnTo>
                    <a:pt x="5231" y="6451"/>
                  </a:lnTo>
                  <a:lnTo>
                    <a:pt x="4940" y="6799"/>
                  </a:lnTo>
                  <a:lnTo>
                    <a:pt x="4591" y="7148"/>
                  </a:lnTo>
                  <a:lnTo>
                    <a:pt x="3894" y="7671"/>
                  </a:lnTo>
                  <a:lnTo>
                    <a:pt x="3487" y="8078"/>
                  </a:lnTo>
                  <a:lnTo>
                    <a:pt x="3139" y="8543"/>
                  </a:lnTo>
                  <a:lnTo>
                    <a:pt x="2906" y="9007"/>
                  </a:lnTo>
                  <a:lnTo>
                    <a:pt x="2732" y="9472"/>
                  </a:lnTo>
                  <a:lnTo>
                    <a:pt x="2616" y="9937"/>
                  </a:lnTo>
                  <a:lnTo>
                    <a:pt x="2557" y="10402"/>
                  </a:lnTo>
                  <a:lnTo>
                    <a:pt x="2557" y="10867"/>
                  </a:lnTo>
                  <a:lnTo>
                    <a:pt x="2557" y="11390"/>
                  </a:lnTo>
                  <a:lnTo>
                    <a:pt x="2674" y="12378"/>
                  </a:lnTo>
                  <a:lnTo>
                    <a:pt x="2790" y="13424"/>
                  </a:lnTo>
                  <a:lnTo>
                    <a:pt x="2848" y="14412"/>
                  </a:lnTo>
                  <a:lnTo>
                    <a:pt x="2848" y="14935"/>
                  </a:lnTo>
                  <a:lnTo>
                    <a:pt x="2790" y="15458"/>
                  </a:lnTo>
                  <a:lnTo>
                    <a:pt x="2557" y="16852"/>
                  </a:lnTo>
                  <a:lnTo>
                    <a:pt x="2267" y="18073"/>
                  </a:lnTo>
                  <a:lnTo>
                    <a:pt x="2151" y="18596"/>
                  </a:lnTo>
                  <a:lnTo>
                    <a:pt x="1918" y="19119"/>
                  </a:lnTo>
                  <a:lnTo>
                    <a:pt x="1628" y="19584"/>
                  </a:lnTo>
                  <a:lnTo>
                    <a:pt x="1337" y="20049"/>
                  </a:lnTo>
                  <a:lnTo>
                    <a:pt x="756" y="20920"/>
                  </a:lnTo>
                  <a:lnTo>
                    <a:pt x="465" y="21443"/>
                  </a:lnTo>
                  <a:lnTo>
                    <a:pt x="233" y="21908"/>
                  </a:lnTo>
                  <a:lnTo>
                    <a:pt x="117" y="22315"/>
                  </a:lnTo>
                  <a:lnTo>
                    <a:pt x="59" y="22780"/>
                  </a:lnTo>
                  <a:lnTo>
                    <a:pt x="1" y="23187"/>
                  </a:lnTo>
                  <a:lnTo>
                    <a:pt x="1" y="23652"/>
                  </a:lnTo>
                  <a:lnTo>
                    <a:pt x="59" y="24116"/>
                  </a:lnTo>
                  <a:lnTo>
                    <a:pt x="175" y="24523"/>
                  </a:lnTo>
                  <a:lnTo>
                    <a:pt x="291" y="24930"/>
                  </a:lnTo>
                  <a:lnTo>
                    <a:pt x="465" y="25395"/>
                  </a:lnTo>
                  <a:lnTo>
                    <a:pt x="930" y="26150"/>
                  </a:lnTo>
                  <a:lnTo>
                    <a:pt x="1453" y="26906"/>
                  </a:lnTo>
                  <a:lnTo>
                    <a:pt x="2093" y="27545"/>
                  </a:lnTo>
                  <a:lnTo>
                    <a:pt x="2848" y="28068"/>
                  </a:lnTo>
                  <a:lnTo>
                    <a:pt x="3603" y="28533"/>
                  </a:lnTo>
                  <a:lnTo>
                    <a:pt x="4475" y="28882"/>
                  </a:lnTo>
                  <a:lnTo>
                    <a:pt x="5289" y="29172"/>
                  </a:lnTo>
                  <a:lnTo>
                    <a:pt x="6160" y="29346"/>
                  </a:lnTo>
                  <a:lnTo>
                    <a:pt x="7090" y="29521"/>
                  </a:lnTo>
                  <a:lnTo>
                    <a:pt x="8020" y="29637"/>
                  </a:lnTo>
                  <a:lnTo>
                    <a:pt x="9821" y="29695"/>
                  </a:lnTo>
                  <a:lnTo>
                    <a:pt x="11390" y="29753"/>
                  </a:lnTo>
                  <a:lnTo>
                    <a:pt x="12204" y="29695"/>
                  </a:lnTo>
                  <a:lnTo>
                    <a:pt x="13018" y="29637"/>
                  </a:lnTo>
                  <a:lnTo>
                    <a:pt x="13831" y="29521"/>
                  </a:lnTo>
                  <a:lnTo>
                    <a:pt x="14587" y="29346"/>
                  </a:lnTo>
                  <a:lnTo>
                    <a:pt x="15342" y="29114"/>
                  </a:lnTo>
                  <a:lnTo>
                    <a:pt x="16039" y="28823"/>
                  </a:lnTo>
                  <a:lnTo>
                    <a:pt x="16737" y="28417"/>
                  </a:lnTo>
                  <a:lnTo>
                    <a:pt x="17376" y="27894"/>
                  </a:lnTo>
                  <a:lnTo>
                    <a:pt x="17957" y="27371"/>
                  </a:lnTo>
                  <a:lnTo>
                    <a:pt x="18480" y="26731"/>
                  </a:lnTo>
                  <a:lnTo>
                    <a:pt x="18829" y="26034"/>
                  </a:lnTo>
                  <a:lnTo>
                    <a:pt x="19119" y="25279"/>
                  </a:lnTo>
                  <a:lnTo>
                    <a:pt x="19177" y="24930"/>
                  </a:lnTo>
                  <a:lnTo>
                    <a:pt x="19235" y="24523"/>
                  </a:lnTo>
                  <a:lnTo>
                    <a:pt x="19235" y="24116"/>
                  </a:lnTo>
                  <a:lnTo>
                    <a:pt x="19235" y="23768"/>
                  </a:lnTo>
                  <a:lnTo>
                    <a:pt x="19061" y="23070"/>
                  </a:lnTo>
                  <a:lnTo>
                    <a:pt x="18887" y="22431"/>
                  </a:lnTo>
                  <a:lnTo>
                    <a:pt x="18596" y="21850"/>
                  </a:lnTo>
                  <a:lnTo>
                    <a:pt x="18248" y="21211"/>
                  </a:lnTo>
                  <a:lnTo>
                    <a:pt x="17550" y="19991"/>
                  </a:lnTo>
                  <a:lnTo>
                    <a:pt x="17260" y="19351"/>
                  </a:lnTo>
                  <a:lnTo>
                    <a:pt x="17027" y="18712"/>
                  </a:lnTo>
                  <a:lnTo>
                    <a:pt x="16969" y="18189"/>
                  </a:lnTo>
                  <a:lnTo>
                    <a:pt x="16853" y="17724"/>
                  </a:lnTo>
                  <a:lnTo>
                    <a:pt x="16853" y="16678"/>
                  </a:lnTo>
                  <a:lnTo>
                    <a:pt x="16911" y="15690"/>
                  </a:lnTo>
                  <a:lnTo>
                    <a:pt x="17027" y="14702"/>
                  </a:lnTo>
                  <a:lnTo>
                    <a:pt x="17202" y="13714"/>
                  </a:lnTo>
                  <a:lnTo>
                    <a:pt x="17318" y="12727"/>
                  </a:lnTo>
                  <a:lnTo>
                    <a:pt x="17376" y="11681"/>
                  </a:lnTo>
                  <a:lnTo>
                    <a:pt x="17318" y="10693"/>
                  </a:lnTo>
                  <a:lnTo>
                    <a:pt x="17202" y="10053"/>
                  </a:lnTo>
                  <a:lnTo>
                    <a:pt x="16969" y="9414"/>
                  </a:lnTo>
                  <a:lnTo>
                    <a:pt x="16737" y="8891"/>
                  </a:lnTo>
                  <a:lnTo>
                    <a:pt x="16388" y="8368"/>
                  </a:lnTo>
                  <a:lnTo>
                    <a:pt x="15691" y="7322"/>
                  </a:lnTo>
                  <a:lnTo>
                    <a:pt x="15400" y="6799"/>
                  </a:lnTo>
                  <a:lnTo>
                    <a:pt x="15110" y="6218"/>
                  </a:lnTo>
                  <a:lnTo>
                    <a:pt x="14935" y="5753"/>
                  </a:lnTo>
                  <a:lnTo>
                    <a:pt x="14877" y="5288"/>
                  </a:lnTo>
                  <a:lnTo>
                    <a:pt x="14703" y="4359"/>
                  </a:lnTo>
                  <a:lnTo>
                    <a:pt x="14528" y="3429"/>
                  </a:lnTo>
                  <a:lnTo>
                    <a:pt x="14412" y="2964"/>
                  </a:lnTo>
                  <a:lnTo>
                    <a:pt x="14238" y="2499"/>
                  </a:lnTo>
                  <a:lnTo>
                    <a:pt x="14005" y="2092"/>
                  </a:lnTo>
                  <a:lnTo>
                    <a:pt x="13773" y="1802"/>
                  </a:lnTo>
                  <a:lnTo>
                    <a:pt x="13308" y="1220"/>
                  </a:lnTo>
                  <a:lnTo>
                    <a:pt x="12727" y="756"/>
                  </a:lnTo>
                  <a:lnTo>
                    <a:pt x="12088" y="407"/>
                  </a:lnTo>
                  <a:lnTo>
                    <a:pt x="11390" y="174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36"/>
            <p:cNvSpPr/>
            <p:nvPr/>
          </p:nvSpPr>
          <p:spPr>
            <a:xfrm>
              <a:off x="6471475" y="734975"/>
              <a:ext cx="24725" cy="652325"/>
            </a:xfrm>
            <a:custGeom>
              <a:avLst/>
              <a:gdLst/>
              <a:ahLst/>
              <a:cxnLst/>
              <a:rect l="l" t="t" r="r" b="b"/>
              <a:pathLst>
                <a:path w="989" h="26093" extrusionOk="0">
                  <a:moveTo>
                    <a:pt x="233" y="0"/>
                  </a:moveTo>
                  <a:lnTo>
                    <a:pt x="117" y="58"/>
                  </a:lnTo>
                  <a:lnTo>
                    <a:pt x="58" y="116"/>
                  </a:lnTo>
                  <a:lnTo>
                    <a:pt x="0" y="174"/>
                  </a:lnTo>
                  <a:lnTo>
                    <a:pt x="0" y="233"/>
                  </a:lnTo>
                  <a:lnTo>
                    <a:pt x="523" y="25860"/>
                  </a:lnTo>
                  <a:lnTo>
                    <a:pt x="523" y="25976"/>
                  </a:lnTo>
                  <a:lnTo>
                    <a:pt x="581" y="26034"/>
                  </a:lnTo>
                  <a:lnTo>
                    <a:pt x="640" y="26092"/>
                  </a:lnTo>
                  <a:lnTo>
                    <a:pt x="814" y="26092"/>
                  </a:lnTo>
                  <a:lnTo>
                    <a:pt x="872" y="26034"/>
                  </a:lnTo>
                  <a:lnTo>
                    <a:pt x="930" y="25976"/>
                  </a:lnTo>
                  <a:lnTo>
                    <a:pt x="988" y="25860"/>
                  </a:lnTo>
                  <a:lnTo>
                    <a:pt x="465" y="233"/>
                  </a:lnTo>
                  <a:lnTo>
                    <a:pt x="465" y="174"/>
                  </a:lnTo>
                  <a:lnTo>
                    <a:pt x="407" y="58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36"/>
            <p:cNvSpPr/>
            <p:nvPr/>
          </p:nvSpPr>
          <p:spPr>
            <a:xfrm>
              <a:off x="6456950" y="559175"/>
              <a:ext cx="46500" cy="42150"/>
            </a:xfrm>
            <a:custGeom>
              <a:avLst/>
              <a:gdLst/>
              <a:ahLst/>
              <a:cxnLst/>
              <a:rect l="l" t="t" r="r" b="b"/>
              <a:pathLst>
                <a:path w="1860" h="1686" extrusionOk="0">
                  <a:moveTo>
                    <a:pt x="872" y="1"/>
                  </a:moveTo>
                  <a:lnTo>
                    <a:pt x="523" y="59"/>
                  </a:lnTo>
                  <a:lnTo>
                    <a:pt x="291" y="233"/>
                  </a:lnTo>
                  <a:lnTo>
                    <a:pt x="58" y="524"/>
                  </a:lnTo>
                  <a:lnTo>
                    <a:pt x="0" y="698"/>
                  </a:lnTo>
                  <a:lnTo>
                    <a:pt x="0" y="814"/>
                  </a:lnTo>
                  <a:lnTo>
                    <a:pt x="116" y="1163"/>
                  </a:lnTo>
                  <a:lnTo>
                    <a:pt x="291" y="1453"/>
                  </a:lnTo>
                  <a:lnTo>
                    <a:pt x="523" y="1628"/>
                  </a:lnTo>
                  <a:lnTo>
                    <a:pt x="698" y="1686"/>
                  </a:lnTo>
                  <a:lnTo>
                    <a:pt x="1046" y="1686"/>
                  </a:lnTo>
                  <a:lnTo>
                    <a:pt x="1337" y="1628"/>
                  </a:lnTo>
                  <a:lnTo>
                    <a:pt x="1627" y="1453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7" y="233"/>
                  </a:lnTo>
                  <a:lnTo>
                    <a:pt x="1337" y="59"/>
                  </a:lnTo>
                  <a:lnTo>
                    <a:pt x="116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36"/>
            <p:cNvSpPr/>
            <p:nvPr/>
          </p:nvSpPr>
          <p:spPr>
            <a:xfrm>
              <a:off x="6577525" y="761125"/>
              <a:ext cx="42150" cy="42150"/>
            </a:xfrm>
            <a:custGeom>
              <a:avLst/>
              <a:gdLst/>
              <a:ahLst/>
              <a:cxnLst/>
              <a:rect l="l" t="t" r="r" b="b"/>
              <a:pathLst>
                <a:path w="1686" h="1686" extrusionOk="0">
                  <a:moveTo>
                    <a:pt x="640" y="0"/>
                  </a:moveTo>
                  <a:lnTo>
                    <a:pt x="465" y="58"/>
                  </a:lnTo>
                  <a:lnTo>
                    <a:pt x="349" y="174"/>
                  </a:lnTo>
                  <a:lnTo>
                    <a:pt x="233" y="291"/>
                  </a:lnTo>
                  <a:lnTo>
                    <a:pt x="59" y="523"/>
                  </a:lnTo>
                  <a:lnTo>
                    <a:pt x="1" y="872"/>
                  </a:lnTo>
                  <a:lnTo>
                    <a:pt x="59" y="1162"/>
                  </a:lnTo>
                  <a:lnTo>
                    <a:pt x="233" y="1453"/>
                  </a:lnTo>
                  <a:lnTo>
                    <a:pt x="349" y="1569"/>
                  </a:lnTo>
                  <a:lnTo>
                    <a:pt x="465" y="1627"/>
                  </a:lnTo>
                  <a:lnTo>
                    <a:pt x="640" y="1685"/>
                  </a:lnTo>
                  <a:lnTo>
                    <a:pt x="1047" y="1685"/>
                  </a:lnTo>
                  <a:lnTo>
                    <a:pt x="1221" y="1627"/>
                  </a:lnTo>
                  <a:lnTo>
                    <a:pt x="1337" y="1569"/>
                  </a:lnTo>
                  <a:lnTo>
                    <a:pt x="1453" y="1453"/>
                  </a:lnTo>
                  <a:lnTo>
                    <a:pt x="1628" y="1162"/>
                  </a:lnTo>
                  <a:lnTo>
                    <a:pt x="1686" y="872"/>
                  </a:lnTo>
                  <a:lnTo>
                    <a:pt x="1628" y="523"/>
                  </a:lnTo>
                  <a:lnTo>
                    <a:pt x="1453" y="291"/>
                  </a:lnTo>
                  <a:lnTo>
                    <a:pt x="1337" y="174"/>
                  </a:lnTo>
                  <a:lnTo>
                    <a:pt x="1221" y="58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36"/>
            <p:cNvSpPr/>
            <p:nvPr/>
          </p:nvSpPr>
          <p:spPr>
            <a:xfrm>
              <a:off x="6326200" y="979025"/>
              <a:ext cx="46500" cy="45075"/>
            </a:xfrm>
            <a:custGeom>
              <a:avLst/>
              <a:gdLst/>
              <a:ahLst/>
              <a:cxnLst/>
              <a:rect l="l" t="t" r="r" b="b"/>
              <a:pathLst>
                <a:path w="1860" h="1803" extrusionOk="0">
                  <a:moveTo>
                    <a:pt x="872" y="1"/>
                  </a:moveTo>
                  <a:lnTo>
                    <a:pt x="523" y="59"/>
                  </a:lnTo>
                  <a:lnTo>
                    <a:pt x="407" y="117"/>
                  </a:lnTo>
                  <a:lnTo>
                    <a:pt x="233" y="233"/>
                  </a:lnTo>
                  <a:lnTo>
                    <a:pt x="175" y="350"/>
                  </a:lnTo>
                  <a:lnTo>
                    <a:pt x="58" y="524"/>
                  </a:lnTo>
                  <a:lnTo>
                    <a:pt x="0" y="814"/>
                  </a:lnTo>
                  <a:lnTo>
                    <a:pt x="58" y="1163"/>
                  </a:lnTo>
                  <a:lnTo>
                    <a:pt x="175" y="1279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3" y="1686"/>
                  </a:lnTo>
                  <a:lnTo>
                    <a:pt x="698" y="1744"/>
                  </a:lnTo>
                  <a:lnTo>
                    <a:pt x="988" y="1802"/>
                  </a:lnTo>
                  <a:lnTo>
                    <a:pt x="1337" y="1744"/>
                  </a:lnTo>
                  <a:lnTo>
                    <a:pt x="1453" y="1686"/>
                  </a:lnTo>
                  <a:lnTo>
                    <a:pt x="1627" y="1570"/>
                  </a:lnTo>
                  <a:lnTo>
                    <a:pt x="1744" y="1454"/>
                  </a:lnTo>
                  <a:lnTo>
                    <a:pt x="1802" y="1279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744" y="524"/>
                  </a:lnTo>
                  <a:lnTo>
                    <a:pt x="1627" y="350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2" y="59"/>
                  </a:lnTo>
                  <a:lnTo>
                    <a:pt x="87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36"/>
            <p:cNvSpPr/>
            <p:nvPr/>
          </p:nvSpPr>
          <p:spPr>
            <a:xfrm>
              <a:off x="6385750" y="862800"/>
              <a:ext cx="46525" cy="42175"/>
            </a:xfrm>
            <a:custGeom>
              <a:avLst/>
              <a:gdLst/>
              <a:ahLst/>
              <a:cxnLst/>
              <a:rect l="l" t="t" r="r" b="b"/>
              <a:pathLst>
                <a:path w="1861" h="1687" extrusionOk="0">
                  <a:moveTo>
                    <a:pt x="872" y="1"/>
                  </a:moveTo>
                  <a:lnTo>
                    <a:pt x="524" y="59"/>
                  </a:lnTo>
                  <a:lnTo>
                    <a:pt x="291" y="233"/>
                  </a:lnTo>
                  <a:lnTo>
                    <a:pt x="59" y="524"/>
                  </a:lnTo>
                  <a:lnTo>
                    <a:pt x="59" y="640"/>
                  </a:lnTo>
                  <a:lnTo>
                    <a:pt x="1" y="814"/>
                  </a:lnTo>
                  <a:lnTo>
                    <a:pt x="117" y="1163"/>
                  </a:lnTo>
                  <a:lnTo>
                    <a:pt x="291" y="1454"/>
                  </a:lnTo>
                  <a:lnTo>
                    <a:pt x="524" y="1628"/>
                  </a:lnTo>
                  <a:lnTo>
                    <a:pt x="698" y="1686"/>
                  </a:lnTo>
                  <a:lnTo>
                    <a:pt x="1047" y="1686"/>
                  </a:lnTo>
                  <a:lnTo>
                    <a:pt x="1337" y="1628"/>
                  </a:lnTo>
                  <a:lnTo>
                    <a:pt x="1628" y="1454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8" y="233"/>
                  </a:lnTo>
                  <a:lnTo>
                    <a:pt x="1337" y="59"/>
                  </a:lnTo>
                  <a:lnTo>
                    <a:pt x="12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36"/>
            <p:cNvSpPr/>
            <p:nvPr/>
          </p:nvSpPr>
          <p:spPr>
            <a:xfrm>
              <a:off x="6577525" y="967400"/>
              <a:ext cx="46525" cy="46525"/>
            </a:xfrm>
            <a:custGeom>
              <a:avLst/>
              <a:gdLst/>
              <a:ahLst/>
              <a:cxnLst/>
              <a:rect l="l" t="t" r="r" b="b"/>
              <a:pathLst>
                <a:path w="1861" h="1861" extrusionOk="0">
                  <a:moveTo>
                    <a:pt x="814" y="1"/>
                  </a:moveTo>
                  <a:lnTo>
                    <a:pt x="524" y="59"/>
                  </a:lnTo>
                  <a:lnTo>
                    <a:pt x="349" y="117"/>
                  </a:lnTo>
                  <a:lnTo>
                    <a:pt x="233" y="233"/>
                  </a:lnTo>
                  <a:lnTo>
                    <a:pt x="117" y="350"/>
                  </a:lnTo>
                  <a:lnTo>
                    <a:pt x="59" y="524"/>
                  </a:lnTo>
                  <a:lnTo>
                    <a:pt x="1" y="815"/>
                  </a:lnTo>
                  <a:lnTo>
                    <a:pt x="59" y="1163"/>
                  </a:lnTo>
                  <a:lnTo>
                    <a:pt x="117" y="1338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4" y="1686"/>
                  </a:lnTo>
                  <a:lnTo>
                    <a:pt x="640" y="1802"/>
                  </a:lnTo>
                  <a:lnTo>
                    <a:pt x="988" y="1861"/>
                  </a:lnTo>
                  <a:lnTo>
                    <a:pt x="1337" y="1802"/>
                  </a:lnTo>
                  <a:lnTo>
                    <a:pt x="1453" y="1686"/>
                  </a:lnTo>
                  <a:lnTo>
                    <a:pt x="1570" y="1570"/>
                  </a:lnTo>
                  <a:lnTo>
                    <a:pt x="1686" y="1454"/>
                  </a:lnTo>
                  <a:lnTo>
                    <a:pt x="1802" y="1338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686" y="524"/>
                  </a:lnTo>
                  <a:lnTo>
                    <a:pt x="1570" y="408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3" y="59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36"/>
            <p:cNvSpPr/>
            <p:nvPr/>
          </p:nvSpPr>
          <p:spPr>
            <a:xfrm>
              <a:off x="6472925" y="888950"/>
              <a:ext cx="94450" cy="164200"/>
            </a:xfrm>
            <a:custGeom>
              <a:avLst/>
              <a:gdLst/>
              <a:ahLst/>
              <a:cxnLst/>
              <a:rect l="l" t="t" r="r" b="b"/>
              <a:pathLst>
                <a:path w="3778" h="6568" extrusionOk="0">
                  <a:moveTo>
                    <a:pt x="3487" y="1"/>
                  </a:moveTo>
                  <a:lnTo>
                    <a:pt x="3371" y="59"/>
                  </a:lnTo>
                  <a:lnTo>
                    <a:pt x="3313" y="117"/>
                  </a:lnTo>
                  <a:lnTo>
                    <a:pt x="59" y="6219"/>
                  </a:lnTo>
                  <a:lnTo>
                    <a:pt x="0" y="6277"/>
                  </a:lnTo>
                  <a:lnTo>
                    <a:pt x="59" y="6393"/>
                  </a:lnTo>
                  <a:lnTo>
                    <a:pt x="59" y="6451"/>
                  </a:lnTo>
                  <a:lnTo>
                    <a:pt x="175" y="6509"/>
                  </a:lnTo>
                  <a:lnTo>
                    <a:pt x="233" y="6568"/>
                  </a:lnTo>
                  <a:lnTo>
                    <a:pt x="349" y="6509"/>
                  </a:lnTo>
                  <a:lnTo>
                    <a:pt x="465" y="6393"/>
                  </a:lnTo>
                  <a:lnTo>
                    <a:pt x="3720" y="350"/>
                  </a:lnTo>
                  <a:lnTo>
                    <a:pt x="3778" y="233"/>
                  </a:lnTo>
                  <a:lnTo>
                    <a:pt x="3720" y="175"/>
                  </a:lnTo>
                  <a:lnTo>
                    <a:pt x="3720" y="59"/>
                  </a:lnTo>
                  <a:lnTo>
                    <a:pt x="366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36"/>
            <p:cNvSpPr/>
            <p:nvPr/>
          </p:nvSpPr>
          <p:spPr>
            <a:xfrm>
              <a:off x="6378500" y="774200"/>
              <a:ext cx="106075" cy="52325"/>
            </a:xfrm>
            <a:custGeom>
              <a:avLst/>
              <a:gdLst/>
              <a:ahLst/>
              <a:cxnLst/>
              <a:rect l="l" t="t" r="r" b="b"/>
              <a:pathLst>
                <a:path w="4243" h="2093" extrusionOk="0">
                  <a:moveTo>
                    <a:pt x="175" y="0"/>
                  </a:moveTo>
                  <a:lnTo>
                    <a:pt x="116" y="58"/>
                  </a:lnTo>
                  <a:lnTo>
                    <a:pt x="0" y="116"/>
                  </a:lnTo>
                  <a:lnTo>
                    <a:pt x="0" y="233"/>
                  </a:lnTo>
                  <a:lnTo>
                    <a:pt x="0" y="291"/>
                  </a:lnTo>
                  <a:lnTo>
                    <a:pt x="58" y="349"/>
                  </a:lnTo>
                  <a:lnTo>
                    <a:pt x="116" y="465"/>
                  </a:lnTo>
                  <a:lnTo>
                    <a:pt x="1046" y="930"/>
                  </a:lnTo>
                  <a:lnTo>
                    <a:pt x="1976" y="1395"/>
                  </a:lnTo>
                  <a:lnTo>
                    <a:pt x="2964" y="1743"/>
                  </a:lnTo>
                  <a:lnTo>
                    <a:pt x="3952" y="2034"/>
                  </a:lnTo>
                  <a:lnTo>
                    <a:pt x="4010" y="2092"/>
                  </a:lnTo>
                  <a:lnTo>
                    <a:pt x="4126" y="2034"/>
                  </a:lnTo>
                  <a:lnTo>
                    <a:pt x="4242" y="1918"/>
                  </a:lnTo>
                  <a:lnTo>
                    <a:pt x="4242" y="1802"/>
                  </a:lnTo>
                  <a:lnTo>
                    <a:pt x="4184" y="1743"/>
                  </a:lnTo>
                  <a:lnTo>
                    <a:pt x="4126" y="1627"/>
                  </a:lnTo>
                  <a:lnTo>
                    <a:pt x="4068" y="1627"/>
                  </a:lnTo>
                  <a:lnTo>
                    <a:pt x="3080" y="1337"/>
                  </a:lnTo>
                  <a:lnTo>
                    <a:pt x="2150" y="930"/>
                  </a:lnTo>
                  <a:lnTo>
                    <a:pt x="1221" y="523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SECTION_HEADER_1_1">
    <p:spTree>
      <p:nvGrpSpPr>
        <p:cNvPr id="1" name="Shape 1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4" name="Google Shape;1364;p37"/>
          <p:cNvGrpSpPr/>
          <p:nvPr/>
        </p:nvGrpSpPr>
        <p:grpSpPr>
          <a:xfrm rot="7179494">
            <a:off x="7817307" y="163912"/>
            <a:ext cx="900754" cy="1242451"/>
            <a:chOff x="330281" y="38723"/>
            <a:chExt cx="1614914" cy="2227176"/>
          </a:xfrm>
        </p:grpSpPr>
        <p:sp>
          <p:nvSpPr>
            <p:cNvPr id="1365" name="Google Shape;1365;p37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37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37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8" name="Google Shape;1368;p37"/>
          <p:cNvGrpSpPr/>
          <p:nvPr/>
        </p:nvGrpSpPr>
        <p:grpSpPr>
          <a:xfrm rot="-4940312">
            <a:off x="3996688" y="3920049"/>
            <a:ext cx="924230" cy="1230127"/>
            <a:chOff x="330281" y="38723"/>
            <a:chExt cx="1614914" cy="2227176"/>
          </a:xfrm>
        </p:grpSpPr>
        <p:sp>
          <p:nvSpPr>
            <p:cNvPr id="1369" name="Google Shape;1369;p37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37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37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72" name="Google Shape;1372;p37"/>
          <p:cNvSpPr/>
          <p:nvPr/>
        </p:nvSpPr>
        <p:spPr>
          <a:xfrm>
            <a:off x="3512750" y="-696600"/>
            <a:ext cx="1892097" cy="1179694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3" name="Google Shape;1373;p37"/>
          <p:cNvSpPr/>
          <p:nvPr/>
        </p:nvSpPr>
        <p:spPr>
          <a:xfrm>
            <a:off x="5525025" y="4606425"/>
            <a:ext cx="1844086" cy="1191581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74" name="Google Shape;1374;p37"/>
          <p:cNvGrpSpPr/>
          <p:nvPr/>
        </p:nvGrpSpPr>
        <p:grpSpPr>
          <a:xfrm rot="-5856778">
            <a:off x="4008398" y="805683"/>
            <a:ext cx="900826" cy="1242356"/>
            <a:chOff x="330281" y="38723"/>
            <a:chExt cx="1614914" cy="2227176"/>
          </a:xfrm>
        </p:grpSpPr>
        <p:sp>
          <p:nvSpPr>
            <p:cNvPr id="1375" name="Google Shape;1375;p37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37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37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78" name="Google Shape;1378;p37"/>
          <p:cNvGrpSpPr/>
          <p:nvPr/>
        </p:nvGrpSpPr>
        <p:grpSpPr>
          <a:xfrm rot="-2241120">
            <a:off x="7485409" y="374620"/>
            <a:ext cx="167533" cy="235734"/>
            <a:chOff x="5248950" y="2607450"/>
            <a:chExt cx="27575" cy="38800"/>
          </a:xfrm>
        </p:grpSpPr>
        <p:sp>
          <p:nvSpPr>
            <p:cNvPr id="1379" name="Google Shape;1379;p37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37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1" name="Google Shape;1381;p37"/>
          <p:cNvGrpSpPr/>
          <p:nvPr/>
        </p:nvGrpSpPr>
        <p:grpSpPr>
          <a:xfrm rot="1583875">
            <a:off x="8562185" y="4442843"/>
            <a:ext cx="159799" cy="224852"/>
            <a:chOff x="5248950" y="2607450"/>
            <a:chExt cx="27575" cy="38800"/>
          </a:xfrm>
        </p:grpSpPr>
        <p:sp>
          <p:nvSpPr>
            <p:cNvPr id="1382" name="Google Shape;1382;p37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37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4" name="Google Shape;1384;p37"/>
          <p:cNvGrpSpPr/>
          <p:nvPr/>
        </p:nvGrpSpPr>
        <p:grpSpPr>
          <a:xfrm rot="4025085">
            <a:off x="701273" y="4694761"/>
            <a:ext cx="105656" cy="148667"/>
            <a:chOff x="5248950" y="2607450"/>
            <a:chExt cx="27575" cy="38800"/>
          </a:xfrm>
        </p:grpSpPr>
        <p:sp>
          <p:nvSpPr>
            <p:cNvPr id="1385" name="Google Shape;1385;p37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37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7" name="Google Shape;1387;p37"/>
          <p:cNvGrpSpPr/>
          <p:nvPr/>
        </p:nvGrpSpPr>
        <p:grpSpPr>
          <a:xfrm rot="-5243946">
            <a:off x="-84370" y="2799655"/>
            <a:ext cx="167534" cy="235732"/>
            <a:chOff x="5248950" y="2607450"/>
            <a:chExt cx="27575" cy="38800"/>
          </a:xfrm>
        </p:grpSpPr>
        <p:sp>
          <p:nvSpPr>
            <p:cNvPr id="1388" name="Google Shape;1388;p37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37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0" name="Google Shape;1390;p37"/>
          <p:cNvGrpSpPr/>
          <p:nvPr/>
        </p:nvGrpSpPr>
        <p:grpSpPr>
          <a:xfrm rot="-2700000">
            <a:off x="1974639" y="463473"/>
            <a:ext cx="104613" cy="147198"/>
            <a:chOff x="5248950" y="2607450"/>
            <a:chExt cx="27575" cy="38800"/>
          </a:xfrm>
        </p:grpSpPr>
        <p:sp>
          <p:nvSpPr>
            <p:cNvPr id="1391" name="Google Shape;1391;p37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37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3" name="Google Shape;1393;p37"/>
          <p:cNvGrpSpPr/>
          <p:nvPr/>
        </p:nvGrpSpPr>
        <p:grpSpPr>
          <a:xfrm rot="3320916">
            <a:off x="8639381" y="548345"/>
            <a:ext cx="104615" cy="147200"/>
            <a:chOff x="5248950" y="2607450"/>
            <a:chExt cx="27575" cy="38800"/>
          </a:xfrm>
        </p:grpSpPr>
        <p:sp>
          <p:nvSpPr>
            <p:cNvPr id="1394" name="Google Shape;1394;p37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37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6" name="Google Shape;1396;p37"/>
          <p:cNvSpPr/>
          <p:nvPr/>
        </p:nvSpPr>
        <p:spPr>
          <a:xfrm>
            <a:off x="311700" y="41392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7" name="Google Shape;1397;p37"/>
          <p:cNvSpPr/>
          <p:nvPr/>
        </p:nvSpPr>
        <p:spPr>
          <a:xfrm>
            <a:off x="7707275" y="4517475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8" name="Google Shape;1398;p37"/>
          <p:cNvSpPr/>
          <p:nvPr/>
        </p:nvSpPr>
        <p:spPr>
          <a:xfrm>
            <a:off x="8732600" y="1957488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9" name="Google Shape;1399;p37"/>
          <p:cNvSpPr/>
          <p:nvPr/>
        </p:nvSpPr>
        <p:spPr>
          <a:xfrm>
            <a:off x="441125" y="82255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"/>
          <p:cNvSpPr txBox="1">
            <a:spLocks noGrp="1"/>
          </p:cNvSpPr>
          <p:nvPr>
            <p:ph type="title" hasCustomPrompt="1"/>
          </p:nvPr>
        </p:nvSpPr>
        <p:spPr>
          <a:xfrm>
            <a:off x="1152418" y="745845"/>
            <a:ext cx="1268700" cy="94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900"/>
              <a:buNone/>
              <a:defRPr sz="7700" b="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r>
              <a:t>xx%</a:t>
            </a:r>
          </a:p>
        </p:txBody>
      </p:sp>
      <p:sp>
        <p:nvSpPr>
          <p:cNvPr id="60" name="Google Shape;60;p3"/>
          <p:cNvSpPr txBox="1">
            <a:spLocks noGrp="1"/>
          </p:cNvSpPr>
          <p:nvPr>
            <p:ph type="title" idx="2"/>
          </p:nvPr>
        </p:nvSpPr>
        <p:spPr>
          <a:xfrm>
            <a:off x="874550" y="1804425"/>
            <a:ext cx="4530300" cy="163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5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"/>
          <p:cNvSpPr txBox="1">
            <a:spLocks noGrp="1"/>
          </p:cNvSpPr>
          <p:nvPr>
            <p:ph type="subTitle" idx="1"/>
          </p:nvPr>
        </p:nvSpPr>
        <p:spPr>
          <a:xfrm>
            <a:off x="874550" y="3759275"/>
            <a:ext cx="2589300" cy="71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62" name="Google Shape;62;p3"/>
          <p:cNvGrpSpPr/>
          <p:nvPr/>
        </p:nvGrpSpPr>
        <p:grpSpPr>
          <a:xfrm rot="7179494">
            <a:off x="7817307" y="163912"/>
            <a:ext cx="900754" cy="1242451"/>
            <a:chOff x="330281" y="38723"/>
            <a:chExt cx="1614914" cy="2227176"/>
          </a:xfrm>
        </p:grpSpPr>
        <p:sp>
          <p:nvSpPr>
            <p:cNvPr id="63" name="Google Shape;63;p3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" name="Google Shape;66;p3"/>
          <p:cNvGrpSpPr/>
          <p:nvPr/>
        </p:nvGrpSpPr>
        <p:grpSpPr>
          <a:xfrm rot="-4940312">
            <a:off x="3996688" y="3920049"/>
            <a:ext cx="924230" cy="1230127"/>
            <a:chOff x="330281" y="38723"/>
            <a:chExt cx="1614914" cy="2227176"/>
          </a:xfrm>
        </p:grpSpPr>
        <p:sp>
          <p:nvSpPr>
            <p:cNvPr id="67" name="Google Shape;67;p3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" name="Google Shape;70;p3"/>
          <p:cNvSpPr/>
          <p:nvPr/>
        </p:nvSpPr>
        <p:spPr>
          <a:xfrm>
            <a:off x="3512750" y="-696600"/>
            <a:ext cx="1892097" cy="1179694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3"/>
          <p:cNvSpPr/>
          <p:nvPr/>
        </p:nvSpPr>
        <p:spPr>
          <a:xfrm>
            <a:off x="5525025" y="4606425"/>
            <a:ext cx="1844086" cy="1191581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2" name="Google Shape;72;p3"/>
          <p:cNvGrpSpPr/>
          <p:nvPr/>
        </p:nvGrpSpPr>
        <p:grpSpPr>
          <a:xfrm rot="-5856778">
            <a:off x="3086798" y="596383"/>
            <a:ext cx="900826" cy="1242356"/>
            <a:chOff x="330281" y="38723"/>
            <a:chExt cx="1614914" cy="2227176"/>
          </a:xfrm>
        </p:grpSpPr>
        <p:sp>
          <p:nvSpPr>
            <p:cNvPr id="73" name="Google Shape;73;p3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" name="Google Shape;76;p3"/>
          <p:cNvGrpSpPr/>
          <p:nvPr/>
        </p:nvGrpSpPr>
        <p:grpSpPr>
          <a:xfrm rot="-2241120">
            <a:off x="7485409" y="374620"/>
            <a:ext cx="167533" cy="235734"/>
            <a:chOff x="5248950" y="2607450"/>
            <a:chExt cx="27575" cy="38800"/>
          </a:xfrm>
        </p:grpSpPr>
        <p:sp>
          <p:nvSpPr>
            <p:cNvPr id="77" name="Google Shape;77;p3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" name="Google Shape;79;p3"/>
          <p:cNvGrpSpPr/>
          <p:nvPr/>
        </p:nvGrpSpPr>
        <p:grpSpPr>
          <a:xfrm rot="1583875">
            <a:off x="8562185" y="4442843"/>
            <a:ext cx="159799" cy="224852"/>
            <a:chOff x="5248950" y="2607450"/>
            <a:chExt cx="27575" cy="38800"/>
          </a:xfrm>
        </p:grpSpPr>
        <p:sp>
          <p:nvSpPr>
            <p:cNvPr id="80" name="Google Shape;80;p3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" name="Google Shape;82;p3"/>
          <p:cNvGrpSpPr/>
          <p:nvPr/>
        </p:nvGrpSpPr>
        <p:grpSpPr>
          <a:xfrm rot="4025085">
            <a:off x="701273" y="4694761"/>
            <a:ext cx="105656" cy="148667"/>
            <a:chOff x="5248950" y="2607450"/>
            <a:chExt cx="27575" cy="38800"/>
          </a:xfrm>
        </p:grpSpPr>
        <p:sp>
          <p:nvSpPr>
            <p:cNvPr id="83" name="Google Shape;83;p3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" name="Google Shape;85;p3"/>
          <p:cNvGrpSpPr/>
          <p:nvPr/>
        </p:nvGrpSpPr>
        <p:grpSpPr>
          <a:xfrm rot="-5243946">
            <a:off x="-84370" y="2799655"/>
            <a:ext cx="167534" cy="235732"/>
            <a:chOff x="5248950" y="2607450"/>
            <a:chExt cx="27575" cy="38800"/>
          </a:xfrm>
        </p:grpSpPr>
        <p:sp>
          <p:nvSpPr>
            <p:cNvPr id="86" name="Google Shape;86;p3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" name="Google Shape;88;p3"/>
          <p:cNvGrpSpPr/>
          <p:nvPr/>
        </p:nvGrpSpPr>
        <p:grpSpPr>
          <a:xfrm rot="-2700000">
            <a:off x="1974639" y="463473"/>
            <a:ext cx="104613" cy="147198"/>
            <a:chOff x="5248950" y="2607450"/>
            <a:chExt cx="27575" cy="38800"/>
          </a:xfrm>
        </p:grpSpPr>
        <p:sp>
          <p:nvSpPr>
            <p:cNvPr id="89" name="Google Shape;89;p3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3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" name="Google Shape;91;p3"/>
          <p:cNvGrpSpPr/>
          <p:nvPr/>
        </p:nvGrpSpPr>
        <p:grpSpPr>
          <a:xfrm rot="3320916">
            <a:off x="8639381" y="548345"/>
            <a:ext cx="104615" cy="147200"/>
            <a:chOff x="5248950" y="2607450"/>
            <a:chExt cx="27575" cy="38800"/>
          </a:xfrm>
        </p:grpSpPr>
        <p:sp>
          <p:nvSpPr>
            <p:cNvPr id="92" name="Google Shape;92;p3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3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" name="Google Shape;94;p3"/>
          <p:cNvSpPr/>
          <p:nvPr/>
        </p:nvSpPr>
        <p:spPr>
          <a:xfrm>
            <a:off x="311700" y="41392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"/>
          <p:cNvSpPr/>
          <p:nvPr/>
        </p:nvSpPr>
        <p:spPr>
          <a:xfrm>
            <a:off x="7707275" y="4517475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"/>
          <p:cNvSpPr/>
          <p:nvPr/>
        </p:nvSpPr>
        <p:spPr>
          <a:xfrm>
            <a:off x="8732600" y="1957488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"/>
          <p:cNvSpPr/>
          <p:nvPr/>
        </p:nvSpPr>
        <p:spPr>
          <a:xfrm>
            <a:off x="441125" y="82255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>
            <a:spLocks noGrp="1"/>
          </p:cNvSpPr>
          <p:nvPr>
            <p:ph type="subTitle" idx="1"/>
          </p:nvPr>
        </p:nvSpPr>
        <p:spPr>
          <a:xfrm>
            <a:off x="1744675" y="3171022"/>
            <a:ext cx="2502300" cy="37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latin typeface="Gochi Hand"/>
                <a:ea typeface="Gochi Hand"/>
                <a:cs typeface="Gochi Hand"/>
                <a:sym typeface="Gochi H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2pPr>
            <a:lvl3pPr lvl="2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3pPr>
            <a:lvl4pPr lvl="3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4pPr>
            <a:lvl5pPr lvl="4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5pPr>
            <a:lvl6pPr lvl="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6pPr>
            <a:lvl7pPr lvl="6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7pPr>
            <a:lvl8pPr lvl="7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8pPr>
            <a:lvl9pPr lvl="8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9pPr>
          </a:lstStyle>
          <a:p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subTitle" idx="2"/>
          </p:nvPr>
        </p:nvSpPr>
        <p:spPr>
          <a:xfrm>
            <a:off x="1744675" y="3588625"/>
            <a:ext cx="2502300" cy="93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5"/>
          <p:cNvSpPr txBox="1">
            <a:spLocks noGrp="1"/>
          </p:cNvSpPr>
          <p:nvPr>
            <p:ph type="subTitle" idx="3"/>
          </p:nvPr>
        </p:nvSpPr>
        <p:spPr>
          <a:xfrm>
            <a:off x="5091591" y="3171022"/>
            <a:ext cx="2502300" cy="37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latin typeface="Gochi Hand"/>
                <a:ea typeface="Gochi Hand"/>
                <a:cs typeface="Gochi Hand"/>
                <a:sym typeface="Gochi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9pPr>
          </a:lstStyle>
          <a:p>
            <a:endParaRPr/>
          </a:p>
        </p:txBody>
      </p:sp>
      <p:sp>
        <p:nvSpPr>
          <p:cNvPr id="128" name="Google Shape;128;p5"/>
          <p:cNvSpPr txBox="1">
            <a:spLocks noGrp="1"/>
          </p:cNvSpPr>
          <p:nvPr>
            <p:ph type="subTitle" idx="4"/>
          </p:nvPr>
        </p:nvSpPr>
        <p:spPr>
          <a:xfrm>
            <a:off x="5091600" y="3588625"/>
            <a:ext cx="2502300" cy="93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29" name="Google Shape;129;p5"/>
          <p:cNvGrpSpPr/>
          <p:nvPr/>
        </p:nvGrpSpPr>
        <p:grpSpPr>
          <a:xfrm rot="-2241120">
            <a:off x="8738497" y="374620"/>
            <a:ext cx="167533" cy="235734"/>
            <a:chOff x="5248950" y="2607450"/>
            <a:chExt cx="27575" cy="38800"/>
          </a:xfrm>
        </p:grpSpPr>
        <p:sp>
          <p:nvSpPr>
            <p:cNvPr id="130" name="Google Shape;130;p5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5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" name="Google Shape;132;p5"/>
          <p:cNvGrpSpPr/>
          <p:nvPr/>
        </p:nvGrpSpPr>
        <p:grpSpPr>
          <a:xfrm rot="-2700000">
            <a:off x="492264" y="460448"/>
            <a:ext cx="104613" cy="147198"/>
            <a:chOff x="5248950" y="2607450"/>
            <a:chExt cx="27575" cy="38800"/>
          </a:xfrm>
        </p:grpSpPr>
        <p:sp>
          <p:nvSpPr>
            <p:cNvPr id="133" name="Google Shape;133;p5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5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5" name="Google Shape;135;p5"/>
          <p:cNvGrpSpPr/>
          <p:nvPr/>
        </p:nvGrpSpPr>
        <p:grpSpPr>
          <a:xfrm rot="3488692">
            <a:off x="3920212" y="4108050"/>
            <a:ext cx="900823" cy="1242470"/>
            <a:chOff x="330281" y="38723"/>
            <a:chExt cx="1614914" cy="2227176"/>
          </a:xfrm>
        </p:grpSpPr>
        <p:sp>
          <p:nvSpPr>
            <p:cNvPr id="136" name="Google Shape;136;p5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5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5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5"/>
          <p:cNvSpPr/>
          <p:nvPr/>
        </p:nvSpPr>
        <p:spPr>
          <a:xfrm>
            <a:off x="5787225" y="46915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5"/>
          <p:cNvSpPr/>
          <p:nvPr/>
        </p:nvSpPr>
        <p:spPr>
          <a:xfrm>
            <a:off x="7545113" y="453085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5"/>
          <p:cNvSpPr/>
          <p:nvPr/>
        </p:nvSpPr>
        <p:spPr>
          <a:xfrm>
            <a:off x="1692500" y="46915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5"/>
          <p:cNvSpPr/>
          <p:nvPr/>
        </p:nvSpPr>
        <p:spPr>
          <a:xfrm>
            <a:off x="311700" y="3456088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3" name="Google Shape;143;p5"/>
          <p:cNvGrpSpPr/>
          <p:nvPr/>
        </p:nvGrpSpPr>
        <p:grpSpPr>
          <a:xfrm rot="3488692">
            <a:off x="-426263" y="1239987"/>
            <a:ext cx="900823" cy="1242470"/>
            <a:chOff x="330281" y="38723"/>
            <a:chExt cx="1614914" cy="2227176"/>
          </a:xfrm>
        </p:grpSpPr>
        <p:sp>
          <p:nvSpPr>
            <p:cNvPr id="144" name="Google Shape;144;p5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5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5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7" name="Google Shape;147;p5"/>
          <p:cNvGrpSpPr/>
          <p:nvPr/>
        </p:nvGrpSpPr>
        <p:grpSpPr>
          <a:xfrm rot="3488692">
            <a:off x="8748287" y="833987"/>
            <a:ext cx="900823" cy="1242470"/>
            <a:chOff x="330281" y="38723"/>
            <a:chExt cx="1614914" cy="2227176"/>
          </a:xfrm>
        </p:grpSpPr>
        <p:sp>
          <p:nvSpPr>
            <p:cNvPr id="148" name="Google Shape;148;p5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5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5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1" name="Google Shape;151;p5"/>
          <p:cNvSpPr/>
          <p:nvPr/>
        </p:nvSpPr>
        <p:spPr>
          <a:xfrm>
            <a:off x="-1002975" y="4260125"/>
            <a:ext cx="1892097" cy="1179694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5"/>
          <p:cNvSpPr/>
          <p:nvPr/>
        </p:nvSpPr>
        <p:spPr>
          <a:xfrm>
            <a:off x="8431350" y="4260125"/>
            <a:ext cx="1892097" cy="1179694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7"/>
          <p:cNvSpPr txBox="1">
            <a:spLocks noGrp="1"/>
          </p:cNvSpPr>
          <p:nvPr>
            <p:ph type="title"/>
          </p:nvPr>
        </p:nvSpPr>
        <p:spPr>
          <a:xfrm>
            <a:off x="1893425" y="1364070"/>
            <a:ext cx="5357100" cy="168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0" name="Google Shape;180;p7"/>
          <p:cNvSpPr txBox="1">
            <a:spLocks noGrp="1"/>
          </p:cNvSpPr>
          <p:nvPr>
            <p:ph type="subTitle" idx="1"/>
          </p:nvPr>
        </p:nvSpPr>
        <p:spPr>
          <a:xfrm>
            <a:off x="2275675" y="3037830"/>
            <a:ext cx="4592700" cy="7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81" name="Google Shape;181;p7"/>
          <p:cNvGrpSpPr/>
          <p:nvPr/>
        </p:nvGrpSpPr>
        <p:grpSpPr>
          <a:xfrm rot="7179494">
            <a:off x="7403820" y="3286475"/>
            <a:ext cx="900754" cy="1242451"/>
            <a:chOff x="330281" y="38723"/>
            <a:chExt cx="1614914" cy="2227176"/>
          </a:xfrm>
        </p:grpSpPr>
        <p:sp>
          <p:nvSpPr>
            <p:cNvPr id="182" name="Google Shape;182;p7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7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7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5" name="Google Shape;185;p7"/>
          <p:cNvGrpSpPr/>
          <p:nvPr/>
        </p:nvGrpSpPr>
        <p:grpSpPr>
          <a:xfrm>
            <a:off x="686105" y="410551"/>
            <a:ext cx="924215" cy="1230069"/>
            <a:chOff x="330281" y="38723"/>
            <a:chExt cx="1614914" cy="2227176"/>
          </a:xfrm>
        </p:grpSpPr>
        <p:sp>
          <p:nvSpPr>
            <p:cNvPr id="186" name="Google Shape;186;p7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7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7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9" name="Google Shape;189;p7"/>
          <p:cNvGrpSpPr/>
          <p:nvPr/>
        </p:nvGrpSpPr>
        <p:grpSpPr>
          <a:xfrm rot="-2241120">
            <a:off x="7485409" y="374620"/>
            <a:ext cx="167533" cy="235734"/>
            <a:chOff x="5248950" y="2607450"/>
            <a:chExt cx="27575" cy="38800"/>
          </a:xfrm>
        </p:grpSpPr>
        <p:sp>
          <p:nvSpPr>
            <p:cNvPr id="190" name="Google Shape;190;p7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7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7"/>
          <p:cNvGrpSpPr/>
          <p:nvPr/>
        </p:nvGrpSpPr>
        <p:grpSpPr>
          <a:xfrm rot="1583875">
            <a:off x="8562185" y="4442843"/>
            <a:ext cx="159799" cy="224852"/>
            <a:chOff x="5248950" y="2607450"/>
            <a:chExt cx="27575" cy="38800"/>
          </a:xfrm>
        </p:grpSpPr>
        <p:sp>
          <p:nvSpPr>
            <p:cNvPr id="193" name="Google Shape;193;p7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7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5" name="Google Shape;195;p7"/>
          <p:cNvGrpSpPr/>
          <p:nvPr/>
        </p:nvGrpSpPr>
        <p:grpSpPr>
          <a:xfrm rot="4025085">
            <a:off x="540311" y="4647486"/>
            <a:ext cx="105656" cy="148667"/>
            <a:chOff x="5248950" y="2607450"/>
            <a:chExt cx="27575" cy="38800"/>
          </a:xfrm>
        </p:grpSpPr>
        <p:sp>
          <p:nvSpPr>
            <p:cNvPr id="196" name="Google Shape;196;p7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7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8" name="Google Shape;198;p7"/>
          <p:cNvGrpSpPr/>
          <p:nvPr/>
        </p:nvGrpSpPr>
        <p:grpSpPr>
          <a:xfrm rot="-5243946">
            <a:off x="462830" y="508230"/>
            <a:ext cx="167534" cy="235732"/>
            <a:chOff x="5248950" y="2607450"/>
            <a:chExt cx="27575" cy="38800"/>
          </a:xfrm>
        </p:grpSpPr>
        <p:sp>
          <p:nvSpPr>
            <p:cNvPr id="199" name="Google Shape;199;p7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7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1" name="Google Shape;201;p7"/>
          <p:cNvGrpSpPr/>
          <p:nvPr/>
        </p:nvGrpSpPr>
        <p:grpSpPr>
          <a:xfrm rot="-2700000">
            <a:off x="1930139" y="287898"/>
            <a:ext cx="104613" cy="147198"/>
            <a:chOff x="5248950" y="2607450"/>
            <a:chExt cx="27575" cy="38800"/>
          </a:xfrm>
        </p:grpSpPr>
        <p:sp>
          <p:nvSpPr>
            <p:cNvPr id="202" name="Google Shape;202;p7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7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4" name="Google Shape;204;p7"/>
          <p:cNvGrpSpPr/>
          <p:nvPr/>
        </p:nvGrpSpPr>
        <p:grpSpPr>
          <a:xfrm rot="3320916">
            <a:off x="8589994" y="783670"/>
            <a:ext cx="104615" cy="147200"/>
            <a:chOff x="5248950" y="2607450"/>
            <a:chExt cx="27575" cy="38800"/>
          </a:xfrm>
        </p:grpSpPr>
        <p:sp>
          <p:nvSpPr>
            <p:cNvPr id="205" name="Google Shape;205;p7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7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7" name="Google Shape;207;p7"/>
          <p:cNvSpPr/>
          <p:nvPr/>
        </p:nvSpPr>
        <p:spPr>
          <a:xfrm>
            <a:off x="281200" y="37936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7"/>
          <p:cNvSpPr/>
          <p:nvPr/>
        </p:nvSpPr>
        <p:spPr>
          <a:xfrm>
            <a:off x="6273600" y="636988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7"/>
          <p:cNvSpPr/>
          <p:nvPr/>
        </p:nvSpPr>
        <p:spPr>
          <a:xfrm>
            <a:off x="5579650" y="4824425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7"/>
          <p:cNvSpPr/>
          <p:nvPr/>
        </p:nvSpPr>
        <p:spPr>
          <a:xfrm>
            <a:off x="8457850" y="1438975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7"/>
          <p:cNvSpPr/>
          <p:nvPr/>
        </p:nvSpPr>
        <p:spPr>
          <a:xfrm>
            <a:off x="4178625" y="4568638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7"/>
          <p:cNvSpPr/>
          <p:nvPr/>
        </p:nvSpPr>
        <p:spPr>
          <a:xfrm>
            <a:off x="1593675" y="151455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9"/>
          <p:cNvSpPr txBox="1">
            <a:spLocks noGrp="1"/>
          </p:cNvSpPr>
          <p:nvPr>
            <p:ph type="title"/>
          </p:nvPr>
        </p:nvSpPr>
        <p:spPr>
          <a:xfrm>
            <a:off x="4566175" y="1150700"/>
            <a:ext cx="3563700" cy="170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17" name="Google Shape;217;p9"/>
          <p:cNvSpPr txBox="1">
            <a:spLocks noGrp="1"/>
          </p:cNvSpPr>
          <p:nvPr>
            <p:ph type="subTitle" idx="1"/>
          </p:nvPr>
        </p:nvSpPr>
        <p:spPr>
          <a:xfrm>
            <a:off x="4566175" y="2943325"/>
            <a:ext cx="3563700" cy="9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grpSp>
        <p:nvGrpSpPr>
          <p:cNvPr id="218" name="Google Shape;218;p9"/>
          <p:cNvGrpSpPr/>
          <p:nvPr/>
        </p:nvGrpSpPr>
        <p:grpSpPr>
          <a:xfrm rot="-2241120">
            <a:off x="8738497" y="374620"/>
            <a:ext cx="167533" cy="235734"/>
            <a:chOff x="5248950" y="2607450"/>
            <a:chExt cx="27575" cy="38800"/>
          </a:xfrm>
        </p:grpSpPr>
        <p:sp>
          <p:nvSpPr>
            <p:cNvPr id="219" name="Google Shape;219;p9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9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1" name="Google Shape;221;p9"/>
          <p:cNvGrpSpPr/>
          <p:nvPr/>
        </p:nvGrpSpPr>
        <p:grpSpPr>
          <a:xfrm rot="-2700000">
            <a:off x="492264" y="460448"/>
            <a:ext cx="104613" cy="147198"/>
            <a:chOff x="5248950" y="2607450"/>
            <a:chExt cx="27575" cy="38800"/>
          </a:xfrm>
        </p:grpSpPr>
        <p:sp>
          <p:nvSpPr>
            <p:cNvPr id="222" name="Google Shape;222;p9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9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4" name="Google Shape;224;p9"/>
          <p:cNvGrpSpPr/>
          <p:nvPr/>
        </p:nvGrpSpPr>
        <p:grpSpPr>
          <a:xfrm rot="3488692">
            <a:off x="3920212" y="4108050"/>
            <a:ext cx="900823" cy="1242470"/>
            <a:chOff x="330281" y="38723"/>
            <a:chExt cx="1614914" cy="2227176"/>
          </a:xfrm>
        </p:grpSpPr>
        <p:sp>
          <p:nvSpPr>
            <p:cNvPr id="225" name="Google Shape;225;p9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9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9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8" name="Google Shape;228;p9"/>
          <p:cNvSpPr/>
          <p:nvPr/>
        </p:nvSpPr>
        <p:spPr>
          <a:xfrm>
            <a:off x="5787225" y="46915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9"/>
          <p:cNvSpPr/>
          <p:nvPr/>
        </p:nvSpPr>
        <p:spPr>
          <a:xfrm>
            <a:off x="7545113" y="453085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9"/>
          <p:cNvSpPr/>
          <p:nvPr/>
        </p:nvSpPr>
        <p:spPr>
          <a:xfrm>
            <a:off x="2880250" y="4691488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9"/>
          <p:cNvSpPr/>
          <p:nvPr/>
        </p:nvSpPr>
        <p:spPr>
          <a:xfrm>
            <a:off x="489750" y="1307813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2" name="Google Shape;232;p9"/>
          <p:cNvGrpSpPr/>
          <p:nvPr/>
        </p:nvGrpSpPr>
        <p:grpSpPr>
          <a:xfrm rot="3488692">
            <a:off x="-426263" y="1239987"/>
            <a:ext cx="900823" cy="1242470"/>
            <a:chOff x="330281" y="38723"/>
            <a:chExt cx="1614914" cy="2227176"/>
          </a:xfrm>
        </p:grpSpPr>
        <p:sp>
          <p:nvSpPr>
            <p:cNvPr id="233" name="Google Shape;233;p9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9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9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6" name="Google Shape;236;p9"/>
          <p:cNvGrpSpPr/>
          <p:nvPr/>
        </p:nvGrpSpPr>
        <p:grpSpPr>
          <a:xfrm rot="3488692">
            <a:off x="8748287" y="833987"/>
            <a:ext cx="900823" cy="1242470"/>
            <a:chOff x="330281" y="38723"/>
            <a:chExt cx="1614914" cy="2227176"/>
          </a:xfrm>
        </p:grpSpPr>
        <p:sp>
          <p:nvSpPr>
            <p:cNvPr id="237" name="Google Shape;237;p9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9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9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0" name="Google Shape;240;p9"/>
          <p:cNvSpPr/>
          <p:nvPr/>
        </p:nvSpPr>
        <p:spPr>
          <a:xfrm>
            <a:off x="3243850" y="-687125"/>
            <a:ext cx="1892097" cy="1179694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9"/>
          <p:cNvSpPr/>
          <p:nvPr/>
        </p:nvSpPr>
        <p:spPr>
          <a:xfrm>
            <a:off x="8738175" y="2899475"/>
            <a:ext cx="1892097" cy="1179694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0"/>
          <p:cNvSpPr txBox="1">
            <a:spLocks noGrp="1"/>
          </p:cNvSpPr>
          <p:nvPr>
            <p:ph type="title"/>
          </p:nvPr>
        </p:nvSpPr>
        <p:spPr>
          <a:xfrm>
            <a:off x="1388100" y="1179600"/>
            <a:ext cx="6367800" cy="207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79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244" name="Google Shape;244;p10"/>
          <p:cNvGrpSpPr/>
          <p:nvPr/>
        </p:nvGrpSpPr>
        <p:grpSpPr>
          <a:xfrm rot="-2241120">
            <a:off x="8084872" y="360695"/>
            <a:ext cx="167533" cy="235734"/>
            <a:chOff x="5248950" y="2607450"/>
            <a:chExt cx="27575" cy="38800"/>
          </a:xfrm>
        </p:grpSpPr>
        <p:sp>
          <p:nvSpPr>
            <p:cNvPr id="245" name="Google Shape;245;p10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0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7" name="Google Shape;247;p10"/>
          <p:cNvGrpSpPr/>
          <p:nvPr/>
        </p:nvGrpSpPr>
        <p:grpSpPr>
          <a:xfrm rot="-8254088">
            <a:off x="2940009" y="551146"/>
            <a:ext cx="104613" cy="147198"/>
            <a:chOff x="5248950" y="2607450"/>
            <a:chExt cx="27575" cy="38800"/>
          </a:xfrm>
        </p:grpSpPr>
        <p:sp>
          <p:nvSpPr>
            <p:cNvPr id="248" name="Google Shape;248;p10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0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0" name="Google Shape;250;p10"/>
          <p:cNvGrpSpPr/>
          <p:nvPr/>
        </p:nvGrpSpPr>
        <p:grpSpPr>
          <a:xfrm rot="3488692">
            <a:off x="3920212" y="4108050"/>
            <a:ext cx="900823" cy="1242470"/>
            <a:chOff x="330281" y="38723"/>
            <a:chExt cx="1614914" cy="2227176"/>
          </a:xfrm>
        </p:grpSpPr>
        <p:sp>
          <p:nvSpPr>
            <p:cNvPr id="251" name="Google Shape;251;p10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0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0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4" name="Google Shape;254;p10"/>
          <p:cNvSpPr/>
          <p:nvPr/>
        </p:nvSpPr>
        <p:spPr>
          <a:xfrm>
            <a:off x="1888975" y="2935675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0"/>
          <p:cNvSpPr/>
          <p:nvPr/>
        </p:nvSpPr>
        <p:spPr>
          <a:xfrm>
            <a:off x="5372188" y="4018738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0"/>
          <p:cNvSpPr/>
          <p:nvPr/>
        </p:nvSpPr>
        <p:spPr>
          <a:xfrm>
            <a:off x="8653825" y="2935663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0"/>
          <p:cNvSpPr/>
          <p:nvPr/>
        </p:nvSpPr>
        <p:spPr>
          <a:xfrm>
            <a:off x="472650" y="4455263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8" name="Google Shape;258;p10"/>
          <p:cNvGrpSpPr/>
          <p:nvPr/>
        </p:nvGrpSpPr>
        <p:grpSpPr>
          <a:xfrm rot="3488692">
            <a:off x="931412" y="220712"/>
            <a:ext cx="900823" cy="1242470"/>
            <a:chOff x="330281" y="38723"/>
            <a:chExt cx="1614914" cy="2227176"/>
          </a:xfrm>
        </p:grpSpPr>
        <p:sp>
          <p:nvSpPr>
            <p:cNvPr id="259" name="Google Shape;259;p10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0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0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2" name="Google Shape;262;p10"/>
          <p:cNvGrpSpPr/>
          <p:nvPr/>
        </p:nvGrpSpPr>
        <p:grpSpPr>
          <a:xfrm rot="3488692">
            <a:off x="7980937" y="802987"/>
            <a:ext cx="900823" cy="1242470"/>
            <a:chOff x="330281" y="38723"/>
            <a:chExt cx="1614914" cy="2227176"/>
          </a:xfrm>
        </p:grpSpPr>
        <p:sp>
          <p:nvSpPr>
            <p:cNvPr id="263" name="Google Shape;263;p10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0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0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6" name="Google Shape;266;p10"/>
          <p:cNvGrpSpPr/>
          <p:nvPr/>
        </p:nvGrpSpPr>
        <p:grpSpPr>
          <a:xfrm>
            <a:off x="6017620" y="4266068"/>
            <a:ext cx="3275298" cy="1153214"/>
            <a:chOff x="5142175" y="4369850"/>
            <a:chExt cx="1625700" cy="572400"/>
          </a:xfrm>
        </p:grpSpPr>
        <p:sp>
          <p:nvSpPr>
            <p:cNvPr id="267" name="Google Shape;267;p10"/>
            <p:cNvSpPr/>
            <p:nvPr/>
          </p:nvSpPr>
          <p:spPr>
            <a:xfrm>
              <a:off x="5142175" y="4503500"/>
              <a:ext cx="1625700" cy="49425"/>
            </a:xfrm>
            <a:custGeom>
              <a:avLst/>
              <a:gdLst/>
              <a:ahLst/>
              <a:cxnLst/>
              <a:rect l="l" t="t" r="r" b="b"/>
              <a:pathLst>
                <a:path w="65028" h="1977" extrusionOk="0">
                  <a:moveTo>
                    <a:pt x="1" y="0"/>
                  </a:moveTo>
                  <a:lnTo>
                    <a:pt x="465" y="1976"/>
                  </a:lnTo>
                  <a:lnTo>
                    <a:pt x="64620" y="1976"/>
                  </a:lnTo>
                  <a:lnTo>
                    <a:pt x="650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0"/>
            <p:cNvSpPr/>
            <p:nvPr/>
          </p:nvSpPr>
          <p:spPr>
            <a:xfrm>
              <a:off x="5142175" y="4709800"/>
              <a:ext cx="1625700" cy="49400"/>
            </a:xfrm>
            <a:custGeom>
              <a:avLst/>
              <a:gdLst/>
              <a:ahLst/>
              <a:cxnLst/>
              <a:rect l="l" t="t" r="r" b="b"/>
              <a:pathLst>
                <a:path w="65028" h="1976" extrusionOk="0">
                  <a:moveTo>
                    <a:pt x="1" y="0"/>
                  </a:moveTo>
                  <a:lnTo>
                    <a:pt x="465" y="1976"/>
                  </a:lnTo>
                  <a:lnTo>
                    <a:pt x="64620" y="1976"/>
                  </a:lnTo>
                  <a:lnTo>
                    <a:pt x="650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5240975" y="4369850"/>
              <a:ext cx="107525" cy="572400"/>
            </a:xfrm>
            <a:custGeom>
              <a:avLst/>
              <a:gdLst/>
              <a:ahLst/>
              <a:cxnLst/>
              <a:rect l="l" t="t" r="r" b="b"/>
              <a:pathLst>
                <a:path w="4301" h="22896" extrusionOk="0">
                  <a:moveTo>
                    <a:pt x="0" y="0"/>
                  </a:moveTo>
                  <a:lnTo>
                    <a:pt x="1627" y="22896"/>
                  </a:lnTo>
                  <a:lnTo>
                    <a:pt x="4300" y="22896"/>
                  </a:lnTo>
                  <a:lnTo>
                    <a:pt x="325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5840975" y="4369850"/>
              <a:ext cx="93000" cy="572400"/>
            </a:xfrm>
            <a:custGeom>
              <a:avLst/>
              <a:gdLst/>
              <a:ahLst/>
              <a:cxnLst/>
              <a:rect l="l" t="t" r="r" b="b"/>
              <a:pathLst>
                <a:path w="3720" h="22896" extrusionOk="0">
                  <a:moveTo>
                    <a:pt x="0" y="0"/>
                  </a:moveTo>
                  <a:lnTo>
                    <a:pt x="1046" y="22896"/>
                  </a:lnTo>
                  <a:lnTo>
                    <a:pt x="3719" y="22896"/>
                  </a:lnTo>
                  <a:lnTo>
                    <a:pt x="3196" y="0"/>
                  </a:lnTo>
                  <a:close/>
                </a:path>
              </a:pathLst>
            </a:custGeom>
            <a:solidFill>
              <a:srgbClr val="CC7F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6496175" y="4369850"/>
              <a:ext cx="94450" cy="572400"/>
            </a:xfrm>
            <a:custGeom>
              <a:avLst/>
              <a:gdLst/>
              <a:ahLst/>
              <a:cxnLst/>
              <a:rect l="l" t="t" r="r" b="b"/>
              <a:pathLst>
                <a:path w="3778" h="22896" extrusionOk="0">
                  <a:moveTo>
                    <a:pt x="523" y="0"/>
                  </a:moveTo>
                  <a:lnTo>
                    <a:pt x="0" y="22896"/>
                  </a:lnTo>
                  <a:lnTo>
                    <a:pt x="2673" y="22896"/>
                  </a:lnTo>
                  <a:lnTo>
                    <a:pt x="377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2" name="Google Shape;272;p10"/>
          <p:cNvGrpSpPr/>
          <p:nvPr/>
        </p:nvGrpSpPr>
        <p:grpSpPr>
          <a:xfrm>
            <a:off x="-551684" y="4152667"/>
            <a:ext cx="3275298" cy="1153214"/>
            <a:chOff x="5142175" y="4369850"/>
            <a:chExt cx="1625700" cy="572400"/>
          </a:xfrm>
        </p:grpSpPr>
        <p:sp>
          <p:nvSpPr>
            <p:cNvPr id="273" name="Google Shape;273;p10"/>
            <p:cNvSpPr/>
            <p:nvPr/>
          </p:nvSpPr>
          <p:spPr>
            <a:xfrm>
              <a:off x="5142175" y="4503500"/>
              <a:ext cx="1625700" cy="49425"/>
            </a:xfrm>
            <a:custGeom>
              <a:avLst/>
              <a:gdLst/>
              <a:ahLst/>
              <a:cxnLst/>
              <a:rect l="l" t="t" r="r" b="b"/>
              <a:pathLst>
                <a:path w="65028" h="1977" extrusionOk="0">
                  <a:moveTo>
                    <a:pt x="1" y="0"/>
                  </a:moveTo>
                  <a:lnTo>
                    <a:pt x="465" y="1976"/>
                  </a:lnTo>
                  <a:lnTo>
                    <a:pt x="64620" y="1976"/>
                  </a:lnTo>
                  <a:lnTo>
                    <a:pt x="650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0"/>
            <p:cNvSpPr/>
            <p:nvPr/>
          </p:nvSpPr>
          <p:spPr>
            <a:xfrm>
              <a:off x="5142175" y="4709800"/>
              <a:ext cx="1625700" cy="49400"/>
            </a:xfrm>
            <a:custGeom>
              <a:avLst/>
              <a:gdLst/>
              <a:ahLst/>
              <a:cxnLst/>
              <a:rect l="l" t="t" r="r" b="b"/>
              <a:pathLst>
                <a:path w="65028" h="1976" extrusionOk="0">
                  <a:moveTo>
                    <a:pt x="1" y="0"/>
                  </a:moveTo>
                  <a:lnTo>
                    <a:pt x="465" y="1976"/>
                  </a:lnTo>
                  <a:lnTo>
                    <a:pt x="64620" y="1976"/>
                  </a:lnTo>
                  <a:lnTo>
                    <a:pt x="650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0"/>
            <p:cNvSpPr/>
            <p:nvPr/>
          </p:nvSpPr>
          <p:spPr>
            <a:xfrm>
              <a:off x="5240975" y="4369850"/>
              <a:ext cx="107525" cy="572400"/>
            </a:xfrm>
            <a:custGeom>
              <a:avLst/>
              <a:gdLst/>
              <a:ahLst/>
              <a:cxnLst/>
              <a:rect l="l" t="t" r="r" b="b"/>
              <a:pathLst>
                <a:path w="4301" h="22896" extrusionOk="0">
                  <a:moveTo>
                    <a:pt x="0" y="0"/>
                  </a:moveTo>
                  <a:lnTo>
                    <a:pt x="1627" y="22896"/>
                  </a:lnTo>
                  <a:lnTo>
                    <a:pt x="4300" y="22896"/>
                  </a:lnTo>
                  <a:lnTo>
                    <a:pt x="325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0"/>
            <p:cNvSpPr/>
            <p:nvPr/>
          </p:nvSpPr>
          <p:spPr>
            <a:xfrm>
              <a:off x="5840975" y="4369850"/>
              <a:ext cx="93000" cy="572400"/>
            </a:xfrm>
            <a:custGeom>
              <a:avLst/>
              <a:gdLst/>
              <a:ahLst/>
              <a:cxnLst/>
              <a:rect l="l" t="t" r="r" b="b"/>
              <a:pathLst>
                <a:path w="3720" h="22896" extrusionOk="0">
                  <a:moveTo>
                    <a:pt x="0" y="0"/>
                  </a:moveTo>
                  <a:lnTo>
                    <a:pt x="1046" y="22896"/>
                  </a:lnTo>
                  <a:lnTo>
                    <a:pt x="3719" y="22896"/>
                  </a:lnTo>
                  <a:lnTo>
                    <a:pt x="3196" y="0"/>
                  </a:lnTo>
                  <a:close/>
                </a:path>
              </a:pathLst>
            </a:custGeom>
            <a:solidFill>
              <a:srgbClr val="CC7F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0"/>
            <p:cNvSpPr/>
            <p:nvPr/>
          </p:nvSpPr>
          <p:spPr>
            <a:xfrm>
              <a:off x="6496175" y="4369850"/>
              <a:ext cx="94450" cy="572400"/>
            </a:xfrm>
            <a:custGeom>
              <a:avLst/>
              <a:gdLst/>
              <a:ahLst/>
              <a:cxnLst/>
              <a:rect l="l" t="t" r="r" b="b"/>
              <a:pathLst>
                <a:path w="3778" h="22896" extrusionOk="0">
                  <a:moveTo>
                    <a:pt x="523" y="0"/>
                  </a:moveTo>
                  <a:lnTo>
                    <a:pt x="0" y="22896"/>
                  </a:lnTo>
                  <a:lnTo>
                    <a:pt x="2673" y="22896"/>
                  </a:lnTo>
                  <a:lnTo>
                    <a:pt x="377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78;p10"/>
          <p:cNvGrpSpPr/>
          <p:nvPr/>
        </p:nvGrpSpPr>
        <p:grpSpPr>
          <a:xfrm>
            <a:off x="6708435" y="2571751"/>
            <a:ext cx="1796017" cy="3700632"/>
            <a:chOff x="6239025" y="396475"/>
            <a:chExt cx="480900" cy="990825"/>
          </a:xfrm>
        </p:grpSpPr>
        <p:sp>
          <p:nvSpPr>
            <p:cNvPr id="279" name="Google Shape;279;p10"/>
            <p:cNvSpPr/>
            <p:nvPr/>
          </p:nvSpPr>
          <p:spPr>
            <a:xfrm>
              <a:off x="6239025" y="396475"/>
              <a:ext cx="480900" cy="743850"/>
            </a:xfrm>
            <a:custGeom>
              <a:avLst/>
              <a:gdLst/>
              <a:ahLst/>
              <a:cxnLst/>
              <a:rect l="l" t="t" r="r" b="b"/>
              <a:pathLst>
                <a:path w="19236" h="29754" extrusionOk="0">
                  <a:moveTo>
                    <a:pt x="9996" y="0"/>
                  </a:moveTo>
                  <a:lnTo>
                    <a:pt x="9298" y="58"/>
                  </a:lnTo>
                  <a:lnTo>
                    <a:pt x="8601" y="233"/>
                  </a:lnTo>
                  <a:lnTo>
                    <a:pt x="7962" y="523"/>
                  </a:lnTo>
                  <a:lnTo>
                    <a:pt x="7323" y="872"/>
                  </a:lnTo>
                  <a:lnTo>
                    <a:pt x="6800" y="1337"/>
                  </a:lnTo>
                  <a:lnTo>
                    <a:pt x="6335" y="1918"/>
                  </a:lnTo>
                  <a:lnTo>
                    <a:pt x="5928" y="2557"/>
                  </a:lnTo>
                  <a:lnTo>
                    <a:pt x="5812" y="2906"/>
                  </a:lnTo>
                  <a:lnTo>
                    <a:pt x="5695" y="3313"/>
                  </a:lnTo>
                  <a:lnTo>
                    <a:pt x="5579" y="3719"/>
                  </a:lnTo>
                  <a:lnTo>
                    <a:pt x="5521" y="4126"/>
                  </a:lnTo>
                  <a:lnTo>
                    <a:pt x="5521" y="5346"/>
                  </a:lnTo>
                  <a:lnTo>
                    <a:pt x="5405" y="5928"/>
                  </a:lnTo>
                  <a:lnTo>
                    <a:pt x="5347" y="6218"/>
                  </a:lnTo>
                  <a:lnTo>
                    <a:pt x="5231" y="6451"/>
                  </a:lnTo>
                  <a:lnTo>
                    <a:pt x="4940" y="6799"/>
                  </a:lnTo>
                  <a:lnTo>
                    <a:pt x="4591" y="7148"/>
                  </a:lnTo>
                  <a:lnTo>
                    <a:pt x="3894" y="7671"/>
                  </a:lnTo>
                  <a:lnTo>
                    <a:pt x="3487" y="8078"/>
                  </a:lnTo>
                  <a:lnTo>
                    <a:pt x="3139" y="8543"/>
                  </a:lnTo>
                  <a:lnTo>
                    <a:pt x="2906" y="9007"/>
                  </a:lnTo>
                  <a:lnTo>
                    <a:pt x="2732" y="9472"/>
                  </a:lnTo>
                  <a:lnTo>
                    <a:pt x="2616" y="9937"/>
                  </a:lnTo>
                  <a:lnTo>
                    <a:pt x="2557" y="10402"/>
                  </a:lnTo>
                  <a:lnTo>
                    <a:pt x="2557" y="10867"/>
                  </a:lnTo>
                  <a:lnTo>
                    <a:pt x="2557" y="11390"/>
                  </a:lnTo>
                  <a:lnTo>
                    <a:pt x="2674" y="12378"/>
                  </a:lnTo>
                  <a:lnTo>
                    <a:pt x="2790" y="13424"/>
                  </a:lnTo>
                  <a:lnTo>
                    <a:pt x="2848" y="14412"/>
                  </a:lnTo>
                  <a:lnTo>
                    <a:pt x="2848" y="14935"/>
                  </a:lnTo>
                  <a:lnTo>
                    <a:pt x="2790" y="15458"/>
                  </a:lnTo>
                  <a:lnTo>
                    <a:pt x="2557" y="16852"/>
                  </a:lnTo>
                  <a:lnTo>
                    <a:pt x="2267" y="18073"/>
                  </a:lnTo>
                  <a:lnTo>
                    <a:pt x="2151" y="18596"/>
                  </a:lnTo>
                  <a:lnTo>
                    <a:pt x="1918" y="19119"/>
                  </a:lnTo>
                  <a:lnTo>
                    <a:pt x="1628" y="19584"/>
                  </a:lnTo>
                  <a:lnTo>
                    <a:pt x="1337" y="20049"/>
                  </a:lnTo>
                  <a:lnTo>
                    <a:pt x="756" y="20920"/>
                  </a:lnTo>
                  <a:lnTo>
                    <a:pt x="465" y="21443"/>
                  </a:lnTo>
                  <a:lnTo>
                    <a:pt x="233" y="21908"/>
                  </a:lnTo>
                  <a:lnTo>
                    <a:pt x="117" y="22315"/>
                  </a:lnTo>
                  <a:lnTo>
                    <a:pt x="59" y="22780"/>
                  </a:lnTo>
                  <a:lnTo>
                    <a:pt x="1" y="23187"/>
                  </a:lnTo>
                  <a:lnTo>
                    <a:pt x="1" y="23652"/>
                  </a:lnTo>
                  <a:lnTo>
                    <a:pt x="59" y="24116"/>
                  </a:lnTo>
                  <a:lnTo>
                    <a:pt x="175" y="24523"/>
                  </a:lnTo>
                  <a:lnTo>
                    <a:pt x="291" y="24930"/>
                  </a:lnTo>
                  <a:lnTo>
                    <a:pt x="465" y="25395"/>
                  </a:lnTo>
                  <a:lnTo>
                    <a:pt x="930" y="26150"/>
                  </a:lnTo>
                  <a:lnTo>
                    <a:pt x="1453" y="26906"/>
                  </a:lnTo>
                  <a:lnTo>
                    <a:pt x="2093" y="27545"/>
                  </a:lnTo>
                  <a:lnTo>
                    <a:pt x="2848" y="28068"/>
                  </a:lnTo>
                  <a:lnTo>
                    <a:pt x="3603" y="28533"/>
                  </a:lnTo>
                  <a:lnTo>
                    <a:pt x="4475" y="28882"/>
                  </a:lnTo>
                  <a:lnTo>
                    <a:pt x="5289" y="29172"/>
                  </a:lnTo>
                  <a:lnTo>
                    <a:pt x="6160" y="29346"/>
                  </a:lnTo>
                  <a:lnTo>
                    <a:pt x="7090" y="29521"/>
                  </a:lnTo>
                  <a:lnTo>
                    <a:pt x="8020" y="29637"/>
                  </a:lnTo>
                  <a:lnTo>
                    <a:pt x="9821" y="29695"/>
                  </a:lnTo>
                  <a:lnTo>
                    <a:pt x="11390" y="29753"/>
                  </a:lnTo>
                  <a:lnTo>
                    <a:pt x="12204" y="29695"/>
                  </a:lnTo>
                  <a:lnTo>
                    <a:pt x="13018" y="29637"/>
                  </a:lnTo>
                  <a:lnTo>
                    <a:pt x="13831" y="29521"/>
                  </a:lnTo>
                  <a:lnTo>
                    <a:pt x="14587" y="29346"/>
                  </a:lnTo>
                  <a:lnTo>
                    <a:pt x="15342" y="29114"/>
                  </a:lnTo>
                  <a:lnTo>
                    <a:pt x="16039" y="28823"/>
                  </a:lnTo>
                  <a:lnTo>
                    <a:pt x="16737" y="28417"/>
                  </a:lnTo>
                  <a:lnTo>
                    <a:pt x="17376" y="27894"/>
                  </a:lnTo>
                  <a:lnTo>
                    <a:pt x="17957" y="27371"/>
                  </a:lnTo>
                  <a:lnTo>
                    <a:pt x="18480" y="26731"/>
                  </a:lnTo>
                  <a:lnTo>
                    <a:pt x="18829" y="26034"/>
                  </a:lnTo>
                  <a:lnTo>
                    <a:pt x="19119" y="25279"/>
                  </a:lnTo>
                  <a:lnTo>
                    <a:pt x="19177" y="24930"/>
                  </a:lnTo>
                  <a:lnTo>
                    <a:pt x="19235" y="24523"/>
                  </a:lnTo>
                  <a:lnTo>
                    <a:pt x="19235" y="24116"/>
                  </a:lnTo>
                  <a:lnTo>
                    <a:pt x="19235" y="23768"/>
                  </a:lnTo>
                  <a:lnTo>
                    <a:pt x="19061" y="23070"/>
                  </a:lnTo>
                  <a:lnTo>
                    <a:pt x="18887" y="22431"/>
                  </a:lnTo>
                  <a:lnTo>
                    <a:pt x="18596" y="21850"/>
                  </a:lnTo>
                  <a:lnTo>
                    <a:pt x="18248" y="21211"/>
                  </a:lnTo>
                  <a:lnTo>
                    <a:pt x="17550" y="19991"/>
                  </a:lnTo>
                  <a:lnTo>
                    <a:pt x="17260" y="19351"/>
                  </a:lnTo>
                  <a:lnTo>
                    <a:pt x="17027" y="18712"/>
                  </a:lnTo>
                  <a:lnTo>
                    <a:pt x="16969" y="18189"/>
                  </a:lnTo>
                  <a:lnTo>
                    <a:pt x="16853" y="17724"/>
                  </a:lnTo>
                  <a:lnTo>
                    <a:pt x="16853" y="16678"/>
                  </a:lnTo>
                  <a:lnTo>
                    <a:pt x="16911" y="15690"/>
                  </a:lnTo>
                  <a:lnTo>
                    <a:pt x="17027" y="14702"/>
                  </a:lnTo>
                  <a:lnTo>
                    <a:pt x="17202" y="13714"/>
                  </a:lnTo>
                  <a:lnTo>
                    <a:pt x="17318" y="12727"/>
                  </a:lnTo>
                  <a:lnTo>
                    <a:pt x="17376" y="11681"/>
                  </a:lnTo>
                  <a:lnTo>
                    <a:pt x="17318" y="10693"/>
                  </a:lnTo>
                  <a:lnTo>
                    <a:pt x="17202" y="10053"/>
                  </a:lnTo>
                  <a:lnTo>
                    <a:pt x="16969" y="9414"/>
                  </a:lnTo>
                  <a:lnTo>
                    <a:pt x="16737" y="8891"/>
                  </a:lnTo>
                  <a:lnTo>
                    <a:pt x="16388" y="8368"/>
                  </a:lnTo>
                  <a:lnTo>
                    <a:pt x="15691" y="7322"/>
                  </a:lnTo>
                  <a:lnTo>
                    <a:pt x="15400" y="6799"/>
                  </a:lnTo>
                  <a:lnTo>
                    <a:pt x="15110" y="6218"/>
                  </a:lnTo>
                  <a:lnTo>
                    <a:pt x="14935" y="5753"/>
                  </a:lnTo>
                  <a:lnTo>
                    <a:pt x="14877" y="5288"/>
                  </a:lnTo>
                  <a:lnTo>
                    <a:pt x="14703" y="4359"/>
                  </a:lnTo>
                  <a:lnTo>
                    <a:pt x="14528" y="3429"/>
                  </a:lnTo>
                  <a:lnTo>
                    <a:pt x="14412" y="2964"/>
                  </a:lnTo>
                  <a:lnTo>
                    <a:pt x="14238" y="2499"/>
                  </a:lnTo>
                  <a:lnTo>
                    <a:pt x="14005" y="2092"/>
                  </a:lnTo>
                  <a:lnTo>
                    <a:pt x="13773" y="1802"/>
                  </a:lnTo>
                  <a:lnTo>
                    <a:pt x="13308" y="1220"/>
                  </a:lnTo>
                  <a:lnTo>
                    <a:pt x="12727" y="756"/>
                  </a:lnTo>
                  <a:lnTo>
                    <a:pt x="12088" y="407"/>
                  </a:lnTo>
                  <a:lnTo>
                    <a:pt x="11390" y="174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0"/>
            <p:cNvSpPr/>
            <p:nvPr/>
          </p:nvSpPr>
          <p:spPr>
            <a:xfrm>
              <a:off x="6471475" y="734975"/>
              <a:ext cx="24725" cy="652325"/>
            </a:xfrm>
            <a:custGeom>
              <a:avLst/>
              <a:gdLst/>
              <a:ahLst/>
              <a:cxnLst/>
              <a:rect l="l" t="t" r="r" b="b"/>
              <a:pathLst>
                <a:path w="989" h="26093" extrusionOk="0">
                  <a:moveTo>
                    <a:pt x="233" y="0"/>
                  </a:moveTo>
                  <a:lnTo>
                    <a:pt x="117" y="58"/>
                  </a:lnTo>
                  <a:lnTo>
                    <a:pt x="58" y="116"/>
                  </a:lnTo>
                  <a:lnTo>
                    <a:pt x="0" y="174"/>
                  </a:lnTo>
                  <a:lnTo>
                    <a:pt x="0" y="233"/>
                  </a:lnTo>
                  <a:lnTo>
                    <a:pt x="523" y="25860"/>
                  </a:lnTo>
                  <a:lnTo>
                    <a:pt x="523" y="25976"/>
                  </a:lnTo>
                  <a:lnTo>
                    <a:pt x="581" y="26034"/>
                  </a:lnTo>
                  <a:lnTo>
                    <a:pt x="640" y="26092"/>
                  </a:lnTo>
                  <a:lnTo>
                    <a:pt x="814" y="26092"/>
                  </a:lnTo>
                  <a:lnTo>
                    <a:pt x="872" y="26034"/>
                  </a:lnTo>
                  <a:lnTo>
                    <a:pt x="930" y="25976"/>
                  </a:lnTo>
                  <a:lnTo>
                    <a:pt x="988" y="25860"/>
                  </a:lnTo>
                  <a:lnTo>
                    <a:pt x="465" y="233"/>
                  </a:lnTo>
                  <a:lnTo>
                    <a:pt x="465" y="174"/>
                  </a:lnTo>
                  <a:lnTo>
                    <a:pt x="407" y="58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0"/>
            <p:cNvSpPr/>
            <p:nvPr/>
          </p:nvSpPr>
          <p:spPr>
            <a:xfrm>
              <a:off x="6456950" y="559175"/>
              <a:ext cx="46500" cy="42150"/>
            </a:xfrm>
            <a:custGeom>
              <a:avLst/>
              <a:gdLst/>
              <a:ahLst/>
              <a:cxnLst/>
              <a:rect l="l" t="t" r="r" b="b"/>
              <a:pathLst>
                <a:path w="1860" h="1686" extrusionOk="0">
                  <a:moveTo>
                    <a:pt x="872" y="1"/>
                  </a:moveTo>
                  <a:lnTo>
                    <a:pt x="523" y="59"/>
                  </a:lnTo>
                  <a:lnTo>
                    <a:pt x="291" y="233"/>
                  </a:lnTo>
                  <a:lnTo>
                    <a:pt x="58" y="524"/>
                  </a:lnTo>
                  <a:lnTo>
                    <a:pt x="0" y="698"/>
                  </a:lnTo>
                  <a:lnTo>
                    <a:pt x="0" y="814"/>
                  </a:lnTo>
                  <a:lnTo>
                    <a:pt x="116" y="1163"/>
                  </a:lnTo>
                  <a:lnTo>
                    <a:pt x="291" y="1453"/>
                  </a:lnTo>
                  <a:lnTo>
                    <a:pt x="523" y="1628"/>
                  </a:lnTo>
                  <a:lnTo>
                    <a:pt x="698" y="1686"/>
                  </a:lnTo>
                  <a:lnTo>
                    <a:pt x="1046" y="1686"/>
                  </a:lnTo>
                  <a:lnTo>
                    <a:pt x="1337" y="1628"/>
                  </a:lnTo>
                  <a:lnTo>
                    <a:pt x="1627" y="1453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7" y="233"/>
                  </a:lnTo>
                  <a:lnTo>
                    <a:pt x="1337" y="59"/>
                  </a:lnTo>
                  <a:lnTo>
                    <a:pt x="116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0"/>
            <p:cNvSpPr/>
            <p:nvPr/>
          </p:nvSpPr>
          <p:spPr>
            <a:xfrm>
              <a:off x="6577525" y="761125"/>
              <a:ext cx="42150" cy="42150"/>
            </a:xfrm>
            <a:custGeom>
              <a:avLst/>
              <a:gdLst/>
              <a:ahLst/>
              <a:cxnLst/>
              <a:rect l="l" t="t" r="r" b="b"/>
              <a:pathLst>
                <a:path w="1686" h="1686" extrusionOk="0">
                  <a:moveTo>
                    <a:pt x="640" y="0"/>
                  </a:moveTo>
                  <a:lnTo>
                    <a:pt x="465" y="58"/>
                  </a:lnTo>
                  <a:lnTo>
                    <a:pt x="349" y="174"/>
                  </a:lnTo>
                  <a:lnTo>
                    <a:pt x="233" y="291"/>
                  </a:lnTo>
                  <a:lnTo>
                    <a:pt x="59" y="523"/>
                  </a:lnTo>
                  <a:lnTo>
                    <a:pt x="1" y="872"/>
                  </a:lnTo>
                  <a:lnTo>
                    <a:pt x="59" y="1162"/>
                  </a:lnTo>
                  <a:lnTo>
                    <a:pt x="233" y="1453"/>
                  </a:lnTo>
                  <a:lnTo>
                    <a:pt x="349" y="1569"/>
                  </a:lnTo>
                  <a:lnTo>
                    <a:pt x="465" y="1627"/>
                  </a:lnTo>
                  <a:lnTo>
                    <a:pt x="640" y="1685"/>
                  </a:lnTo>
                  <a:lnTo>
                    <a:pt x="1047" y="1685"/>
                  </a:lnTo>
                  <a:lnTo>
                    <a:pt x="1221" y="1627"/>
                  </a:lnTo>
                  <a:lnTo>
                    <a:pt x="1337" y="1569"/>
                  </a:lnTo>
                  <a:lnTo>
                    <a:pt x="1453" y="1453"/>
                  </a:lnTo>
                  <a:lnTo>
                    <a:pt x="1628" y="1162"/>
                  </a:lnTo>
                  <a:lnTo>
                    <a:pt x="1686" y="872"/>
                  </a:lnTo>
                  <a:lnTo>
                    <a:pt x="1628" y="523"/>
                  </a:lnTo>
                  <a:lnTo>
                    <a:pt x="1453" y="291"/>
                  </a:lnTo>
                  <a:lnTo>
                    <a:pt x="1337" y="174"/>
                  </a:lnTo>
                  <a:lnTo>
                    <a:pt x="1221" y="58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0"/>
            <p:cNvSpPr/>
            <p:nvPr/>
          </p:nvSpPr>
          <p:spPr>
            <a:xfrm>
              <a:off x="6326200" y="979025"/>
              <a:ext cx="46500" cy="45075"/>
            </a:xfrm>
            <a:custGeom>
              <a:avLst/>
              <a:gdLst/>
              <a:ahLst/>
              <a:cxnLst/>
              <a:rect l="l" t="t" r="r" b="b"/>
              <a:pathLst>
                <a:path w="1860" h="1803" extrusionOk="0">
                  <a:moveTo>
                    <a:pt x="872" y="1"/>
                  </a:moveTo>
                  <a:lnTo>
                    <a:pt x="523" y="59"/>
                  </a:lnTo>
                  <a:lnTo>
                    <a:pt x="407" y="117"/>
                  </a:lnTo>
                  <a:lnTo>
                    <a:pt x="233" y="233"/>
                  </a:lnTo>
                  <a:lnTo>
                    <a:pt x="175" y="350"/>
                  </a:lnTo>
                  <a:lnTo>
                    <a:pt x="58" y="524"/>
                  </a:lnTo>
                  <a:lnTo>
                    <a:pt x="0" y="814"/>
                  </a:lnTo>
                  <a:lnTo>
                    <a:pt x="58" y="1163"/>
                  </a:lnTo>
                  <a:lnTo>
                    <a:pt x="175" y="1279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3" y="1686"/>
                  </a:lnTo>
                  <a:lnTo>
                    <a:pt x="698" y="1744"/>
                  </a:lnTo>
                  <a:lnTo>
                    <a:pt x="988" y="1802"/>
                  </a:lnTo>
                  <a:lnTo>
                    <a:pt x="1337" y="1744"/>
                  </a:lnTo>
                  <a:lnTo>
                    <a:pt x="1453" y="1686"/>
                  </a:lnTo>
                  <a:lnTo>
                    <a:pt x="1627" y="1570"/>
                  </a:lnTo>
                  <a:lnTo>
                    <a:pt x="1744" y="1454"/>
                  </a:lnTo>
                  <a:lnTo>
                    <a:pt x="1802" y="1279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744" y="524"/>
                  </a:lnTo>
                  <a:lnTo>
                    <a:pt x="1627" y="350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2" y="59"/>
                  </a:lnTo>
                  <a:lnTo>
                    <a:pt x="87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0"/>
            <p:cNvSpPr/>
            <p:nvPr/>
          </p:nvSpPr>
          <p:spPr>
            <a:xfrm>
              <a:off x="6385750" y="862800"/>
              <a:ext cx="46525" cy="42175"/>
            </a:xfrm>
            <a:custGeom>
              <a:avLst/>
              <a:gdLst/>
              <a:ahLst/>
              <a:cxnLst/>
              <a:rect l="l" t="t" r="r" b="b"/>
              <a:pathLst>
                <a:path w="1861" h="1687" extrusionOk="0">
                  <a:moveTo>
                    <a:pt x="872" y="1"/>
                  </a:moveTo>
                  <a:lnTo>
                    <a:pt x="524" y="59"/>
                  </a:lnTo>
                  <a:lnTo>
                    <a:pt x="291" y="233"/>
                  </a:lnTo>
                  <a:lnTo>
                    <a:pt x="59" y="524"/>
                  </a:lnTo>
                  <a:lnTo>
                    <a:pt x="59" y="640"/>
                  </a:lnTo>
                  <a:lnTo>
                    <a:pt x="1" y="814"/>
                  </a:lnTo>
                  <a:lnTo>
                    <a:pt x="117" y="1163"/>
                  </a:lnTo>
                  <a:lnTo>
                    <a:pt x="291" y="1454"/>
                  </a:lnTo>
                  <a:lnTo>
                    <a:pt x="524" y="1628"/>
                  </a:lnTo>
                  <a:lnTo>
                    <a:pt x="698" y="1686"/>
                  </a:lnTo>
                  <a:lnTo>
                    <a:pt x="1047" y="1686"/>
                  </a:lnTo>
                  <a:lnTo>
                    <a:pt x="1337" y="1628"/>
                  </a:lnTo>
                  <a:lnTo>
                    <a:pt x="1628" y="1454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8" y="233"/>
                  </a:lnTo>
                  <a:lnTo>
                    <a:pt x="1337" y="59"/>
                  </a:lnTo>
                  <a:lnTo>
                    <a:pt x="12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10"/>
            <p:cNvSpPr/>
            <p:nvPr/>
          </p:nvSpPr>
          <p:spPr>
            <a:xfrm>
              <a:off x="6577525" y="967400"/>
              <a:ext cx="46525" cy="46525"/>
            </a:xfrm>
            <a:custGeom>
              <a:avLst/>
              <a:gdLst/>
              <a:ahLst/>
              <a:cxnLst/>
              <a:rect l="l" t="t" r="r" b="b"/>
              <a:pathLst>
                <a:path w="1861" h="1861" extrusionOk="0">
                  <a:moveTo>
                    <a:pt x="814" y="1"/>
                  </a:moveTo>
                  <a:lnTo>
                    <a:pt x="524" y="59"/>
                  </a:lnTo>
                  <a:lnTo>
                    <a:pt x="349" y="117"/>
                  </a:lnTo>
                  <a:lnTo>
                    <a:pt x="233" y="233"/>
                  </a:lnTo>
                  <a:lnTo>
                    <a:pt x="117" y="350"/>
                  </a:lnTo>
                  <a:lnTo>
                    <a:pt x="59" y="524"/>
                  </a:lnTo>
                  <a:lnTo>
                    <a:pt x="1" y="815"/>
                  </a:lnTo>
                  <a:lnTo>
                    <a:pt x="59" y="1163"/>
                  </a:lnTo>
                  <a:lnTo>
                    <a:pt x="117" y="1338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4" y="1686"/>
                  </a:lnTo>
                  <a:lnTo>
                    <a:pt x="640" y="1802"/>
                  </a:lnTo>
                  <a:lnTo>
                    <a:pt x="988" y="1861"/>
                  </a:lnTo>
                  <a:lnTo>
                    <a:pt x="1337" y="1802"/>
                  </a:lnTo>
                  <a:lnTo>
                    <a:pt x="1453" y="1686"/>
                  </a:lnTo>
                  <a:lnTo>
                    <a:pt x="1570" y="1570"/>
                  </a:lnTo>
                  <a:lnTo>
                    <a:pt x="1686" y="1454"/>
                  </a:lnTo>
                  <a:lnTo>
                    <a:pt x="1802" y="1338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686" y="524"/>
                  </a:lnTo>
                  <a:lnTo>
                    <a:pt x="1570" y="408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3" y="59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10"/>
            <p:cNvSpPr/>
            <p:nvPr/>
          </p:nvSpPr>
          <p:spPr>
            <a:xfrm>
              <a:off x="6472925" y="888950"/>
              <a:ext cx="94450" cy="164200"/>
            </a:xfrm>
            <a:custGeom>
              <a:avLst/>
              <a:gdLst/>
              <a:ahLst/>
              <a:cxnLst/>
              <a:rect l="l" t="t" r="r" b="b"/>
              <a:pathLst>
                <a:path w="3778" h="6568" extrusionOk="0">
                  <a:moveTo>
                    <a:pt x="3487" y="1"/>
                  </a:moveTo>
                  <a:lnTo>
                    <a:pt x="3371" y="59"/>
                  </a:lnTo>
                  <a:lnTo>
                    <a:pt x="3313" y="117"/>
                  </a:lnTo>
                  <a:lnTo>
                    <a:pt x="59" y="6219"/>
                  </a:lnTo>
                  <a:lnTo>
                    <a:pt x="0" y="6277"/>
                  </a:lnTo>
                  <a:lnTo>
                    <a:pt x="59" y="6393"/>
                  </a:lnTo>
                  <a:lnTo>
                    <a:pt x="59" y="6451"/>
                  </a:lnTo>
                  <a:lnTo>
                    <a:pt x="175" y="6509"/>
                  </a:lnTo>
                  <a:lnTo>
                    <a:pt x="233" y="6568"/>
                  </a:lnTo>
                  <a:lnTo>
                    <a:pt x="349" y="6509"/>
                  </a:lnTo>
                  <a:lnTo>
                    <a:pt x="465" y="6393"/>
                  </a:lnTo>
                  <a:lnTo>
                    <a:pt x="3720" y="350"/>
                  </a:lnTo>
                  <a:lnTo>
                    <a:pt x="3778" y="233"/>
                  </a:lnTo>
                  <a:lnTo>
                    <a:pt x="3720" y="175"/>
                  </a:lnTo>
                  <a:lnTo>
                    <a:pt x="3720" y="59"/>
                  </a:lnTo>
                  <a:lnTo>
                    <a:pt x="366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0"/>
            <p:cNvSpPr/>
            <p:nvPr/>
          </p:nvSpPr>
          <p:spPr>
            <a:xfrm>
              <a:off x="6378500" y="774200"/>
              <a:ext cx="106075" cy="52325"/>
            </a:xfrm>
            <a:custGeom>
              <a:avLst/>
              <a:gdLst/>
              <a:ahLst/>
              <a:cxnLst/>
              <a:rect l="l" t="t" r="r" b="b"/>
              <a:pathLst>
                <a:path w="4243" h="2093" extrusionOk="0">
                  <a:moveTo>
                    <a:pt x="175" y="0"/>
                  </a:moveTo>
                  <a:lnTo>
                    <a:pt x="116" y="58"/>
                  </a:lnTo>
                  <a:lnTo>
                    <a:pt x="0" y="116"/>
                  </a:lnTo>
                  <a:lnTo>
                    <a:pt x="0" y="233"/>
                  </a:lnTo>
                  <a:lnTo>
                    <a:pt x="0" y="291"/>
                  </a:lnTo>
                  <a:lnTo>
                    <a:pt x="58" y="349"/>
                  </a:lnTo>
                  <a:lnTo>
                    <a:pt x="116" y="465"/>
                  </a:lnTo>
                  <a:lnTo>
                    <a:pt x="1046" y="930"/>
                  </a:lnTo>
                  <a:lnTo>
                    <a:pt x="1976" y="1395"/>
                  </a:lnTo>
                  <a:lnTo>
                    <a:pt x="2964" y="1743"/>
                  </a:lnTo>
                  <a:lnTo>
                    <a:pt x="3952" y="2034"/>
                  </a:lnTo>
                  <a:lnTo>
                    <a:pt x="4010" y="2092"/>
                  </a:lnTo>
                  <a:lnTo>
                    <a:pt x="4126" y="2034"/>
                  </a:lnTo>
                  <a:lnTo>
                    <a:pt x="4242" y="1918"/>
                  </a:lnTo>
                  <a:lnTo>
                    <a:pt x="4242" y="1802"/>
                  </a:lnTo>
                  <a:lnTo>
                    <a:pt x="4184" y="1743"/>
                  </a:lnTo>
                  <a:lnTo>
                    <a:pt x="4126" y="1627"/>
                  </a:lnTo>
                  <a:lnTo>
                    <a:pt x="4068" y="1627"/>
                  </a:lnTo>
                  <a:lnTo>
                    <a:pt x="3080" y="1337"/>
                  </a:lnTo>
                  <a:lnTo>
                    <a:pt x="2150" y="930"/>
                  </a:lnTo>
                  <a:lnTo>
                    <a:pt x="1221" y="523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8" name="Google Shape;288;p10"/>
          <p:cNvGrpSpPr/>
          <p:nvPr/>
        </p:nvGrpSpPr>
        <p:grpSpPr>
          <a:xfrm>
            <a:off x="236810" y="2756101"/>
            <a:ext cx="1796017" cy="3700632"/>
            <a:chOff x="6239025" y="396475"/>
            <a:chExt cx="480900" cy="990825"/>
          </a:xfrm>
        </p:grpSpPr>
        <p:sp>
          <p:nvSpPr>
            <p:cNvPr id="289" name="Google Shape;289;p10"/>
            <p:cNvSpPr/>
            <p:nvPr/>
          </p:nvSpPr>
          <p:spPr>
            <a:xfrm>
              <a:off x="6239025" y="396475"/>
              <a:ext cx="480900" cy="743850"/>
            </a:xfrm>
            <a:custGeom>
              <a:avLst/>
              <a:gdLst/>
              <a:ahLst/>
              <a:cxnLst/>
              <a:rect l="l" t="t" r="r" b="b"/>
              <a:pathLst>
                <a:path w="19236" h="29754" extrusionOk="0">
                  <a:moveTo>
                    <a:pt x="9996" y="0"/>
                  </a:moveTo>
                  <a:lnTo>
                    <a:pt x="9298" y="58"/>
                  </a:lnTo>
                  <a:lnTo>
                    <a:pt x="8601" y="233"/>
                  </a:lnTo>
                  <a:lnTo>
                    <a:pt x="7962" y="523"/>
                  </a:lnTo>
                  <a:lnTo>
                    <a:pt x="7323" y="872"/>
                  </a:lnTo>
                  <a:lnTo>
                    <a:pt x="6800" y="1337"/>
                  </a:lnTo>
                  <a:lnTo>
                    <a:pt x="6335" y="1918"/>
                  </a:lnTo>
                  <a:lnTo>
                    <a:pt x="5928" y="2557"/>
                  </a:lnTo>
                  <a:lnTo>
                    <a:pt x="5812" y="2906"/>
                  </a:lnTo>
                  <a:lnTo>
                    <a:pt x="5695" y="3313"/>
                  </a:lnTo>
                  <a:lnTo>
                    <a:pt x="5579" y="3719"/>
                  </a:lnTo>
                  <a:lnTo>
                    <a:pt x="5521" y="4126"/>
                  </a:lnTo>
                  <a:lnTo>
                    <a:pt x="5521" y="5346"/>
                  </a:lnTo>
                  <a:lnTo>
                    <a:pt x="5405" y="5928"/>
                  </a:lnTo>
                  <a:lnTo>
                    <a:pt x="5347" y="6218"/>
                  </a:lnTo>
                  <a:lnTo>
                    <a:pt x="5231" y="6451"/>
                  </a:lnTo>
                  <a:lnTo>
                    <a:pt x="4940" y="6799"/>
                  </a:lnTo>
                  <a:lnTo>
                    <a:pt x="4591" y="7148"/>
                  </a:lnTo>
                  <a:lnTo>
                    <a:pt x="3894" y="7671"/>
                  </a:lnTo>
                  <a:lnTo>
                    <a:pt x="3487" y="8078"/>
                  </a:lnTo>
                  <a:lnTo>
                    <a:pt x="3139" y="8543"/>
                  </a:lnTo>
                  <a:lnTo>
                    <a:pt x="2906" y="9007"/>
                  </a:lnTo>
                  <a:lnTo>
                    <a:pt x="2732" y="9472"/>
                  </a:lnTo>
                  <a:lnTo>
                    <a:pt x="2616" y="9937"/>
                  </a:lnTo>
                  <a:lnTo>
                    <a:pt x="2557" y="10402"/>
                  </a:lnTo>
                  <a:lnTo>
                    <a:pt x="2557" y="10867"/>
                  </a:lnTo>
                  <a:lnTo>
                    <a:pt x="2557" y="11390"/>
                  </a:lnTo>
                  <a:lnTo>
                    <a:pt x="2674" y="12378"/>
                  </a:lnTo>
                  <a:lnTo>
                    <a:pt x="2790" y="13424"/>
                  </a:lnTo>
                  <a:lnTo>
                    <a:pt x="2848" y="14412"/>
                  </a:lnTo>
                  <a:lnTo>
                    <a:pt x="2848" y="14935"/>
                  </a:lnTo>
                  <a:lnTo>
                    <a:pt x="2790" y="15458"/>
                  </a:lnTo>
                  <a:lnTo>
                    <a:pt x="2557" y="16852"/>
                  </a:lnTo>
                  <a:lnTo>
                    <a:pt x="2267" y="18073"/>
                  </a:lnTo>
                  <a:lnTo>
                    <a:pt x="2151" y="18596"/>
                  </a:lnTo>
                  <a:lnTo>
                    <a:pt x="1918" y="19119"/>
                  </a:lnTo>
                  <a:lnTo>
                    <a:pt x="1628" y="19584"/>
                  </a:lnTo>
                  <a:lnTo>
                    <a:pt x="1337" y="20049"/>
                  </a:lnTo>
                  <a:lnTo>
                    <a:pt x="756" y="20920"/>
                  </a:lnTo>
                  <a:lnTo>
                    <a:pt x="465" y="21443"/>
                  </a:lnTo>
                  <a:lnTo>
                    <a:pt x="233" y="21908"/>
                  </a:lnTo>
                  <a:lnTo>
                    <a:pt x="117" y="22315"/>
                  </a:lnTo>
                  <a:lnTo>
                    <a:pt x="59" y="22780"/>
                  </a:lnTo>
                  <a:lnTo>
                    <a:pt x="1" y="23187"/>
                  </a:lnTo>
                  <a:lnTo>
                    <a:pt x="1" y="23652"/>
                  </a:lnTo>
                  <a:lnTo>
                    <a:pt x="59" y="24116"/>
                  </a:lnTo>
                  <a:lnTo>
                    <a:pt x="175" y="24523"/>
                  </a:lnTo>
                  <a:lnTo>
                    <a:pt x="291" y="24930"/>
                  </a:lnTo>
                  <a:lnTo>
                    <a:pt x="465" y="25395"/>
                  </a:lnTo>
                  <a:lnTo>
                    <a:pt x="930" y="26150"/>
                  </a:lnTo>
                  <a:lnTo>
                    <a:pt x="1453" y="26906"/>
                  </a:lnTo>
                  <a:lnTo>
                    <a:pt x="2093" y="27545"/>
                  </a:lnTo>
                  <a:lnTo>
                    <a:pt x="2848" y="28068"/>
                  </a:lnTo>
                  <a:lnTo>
                    <a:pt x="3603" y="28533"/>
                  </a:lnTo>
                  <a:lnTo>
                    <a:pt x="4475" y="28882"/>
                  </a:lnTo>
                  <a:lnTo>
                    <a:pt x="5289" y="29172"/>
                  </a:lnTo>
                  <a:lnTo>
                    <a:pt x="6160" y="29346"/>
                  </a:lnTo>
                  <a:lnTo>
                    <a:pt x="7090" y="29521"/>
                  </a:lnTo>
                  <a:lnTo>
                    <a:pt x="8020" y="29637"/>
                  </a:lnTo>
                  <a:lnTo>
                    <a:pt x="9821" y="29695"/>
                  </a:lnTo>
                  <a:lnTo>
                    <a:pt x="11390" y="29753"/>
                  </a:lnTo>
                  <a:lnTo>
                    <a:pt x="12204" y="29695"/>
                  </a:lnTo>
                  <a:lnTo>
                    <a:pt x="13018" y="29637"/>
                  </a:lnTo>
                  <a:lnTo>
                    <a:pt x="13831" y="29521"/>
                  </a:lnTo>
                  <a:lnTo>
                    <a:pt x="14587" y="29346"/>
                  </a:lnTo>
                  <a:lnTo>
                    <a:pt x="15342" y="29114"/>
                  </a:lnTo>
                  <a:lnTo>
                    <a:pt x="16039" y="28823"/>
                  </a:lnTo>
                  <a:lnTo>
                    <a:pt x="16737" y="28417"/>
                  </a:lnTo>
                  <a:lnTo>
                    <a:pt x="17376" y="27894"/>
                  </a:lnTo>
                  <a:lnTo>
                    <a:pt x="17957" y="27371"/>
                  </a:lnTo>
                  <a:lnTo>
                    <a:pt x="18480" y="26731"/>
                  </a:lnTo>
                  <a:lnTo>
                    <a:pt x="18829" y="26034"/>
                  </a:lnTo>
                  <a:lnTo>
                    <a:pt x="19119" y="25279"/>
                  </a:lnTo>
                  <a:lnTo>
                    <a:pt x="19177" y="24930"/>
                  </a:lnTo>
                  <a:lnTo>
                    <a:pt x="19235" y="24523"/>
                  </a:lnTo>
                  <a:lnTo>
                    <a:pt x="19235" y="24116"/>
                  </a:lnTo>
                  <a:lnTo>
                    <a:pt x="19235" y="23768"/>
                  </a:lnTo>
                  <a:lnTo>
                    <a:pt x="19061" y="23070"/>
                  </a:lnTo>
                  <a:lnTo>
                    <a:pt x="18887" y="22431"/>
                  </a:lnTo>
                  <a:lnTo>
                    <a:pt x="18596" y="21850"/>
                  </a:lnTo>
                  <a:lnTo>
                    <a:pt x="18248" y="21211"/>
                  </a:lnTo>
                  <a:lnTo>
                    <a:pt x="17550" y="19991"/>
                  </a:lnTo>
                  <a:lnTo>
                    <a:pt x="17260" y="19351"/>
                  </a:lnTo>
                  <a:lnTo>
                    <a:pt x="17027" y="18712"/>
                  </a:lnTo>
                  <a:lnTo>
                    <a:pt x="16969" y="18189"/>
                  </a:lnTo>
                  <a:lnTo>
                    <a:pt x="16853" y="17724"/>
                  </a:lnTo>
                  <a:lnTo>
                    <a:pt x="16853" y="16678"/>
                  </a:lnTo>
                  <a:lnTo>
                    <a:pt x="16911" y="15690"/>
                  </a:lnTo>
                  <a:lnTo>
                    <a:pt x="17027" y="14702"/>
                  </a:lnTo>
                  <a:lnTo>
                    <a:pt x="17202" y="13714"/>
                  </a:lnTo>
                  <a:lnTo>
                    <a:pt x="17318" y="12727"/>
                  </a:lnTo>
                  <a:lnTo>
                    <a:pt x="17376" y="11681"/>
                  </a:lnTo>
                  <a:lnTo>
                    <a:pt x="17318" y="10693"/>
                  </a:lnTo>
                  <a:lnTo>
                    <a:pt x="17202" y="10053"/>
                  </a:lnTo>
                  <a:lnTo>
                    <a:pt x="16969" y="9414"/>
                  </a:lnTo>
                  <a:lnTo>
                    <a:pt x="16737" y="8891"/>
                  </a:lnTo>
                  <a:lnTo>
                    <a:pt x="16388" y="8368"/>
                  </a:lnTo>
                  <a:lnTo>
                    <a:pt x="15691" y="7322"/>
                  </a:lnTo>
                  <a:lnTo>
                    <a:pt x="15400" y="6799"/>
                  </a:lnTo>
                  <a:lnTo>
                    <a:pt x="15110" y="6218"/>
                  </a:lnTo>
                  <a:lnTo>
                    <a:pt x="14935" y="5753"/>
                  </a:lnTo>
                  <a:lnTo>
                    <a:pt x="14877" y="5288"/>
                  </a:lnTo>
                  <a:lnTo>
                    <a:pt x="14703" y="4359"/>
                  </a:lnTo>
                  <a:lnTo>
                    <a:pt x="14528" y="3429"/>
                  </a:lnTo>
                  <a:lnTo>
                    <a:pt x="14412" y="2964"/>
                  </a:lnTo>
                  <a:lnTo>
                    <a:pt x="14238" y="2499"/>
                  </a:lnTo>
                  <a:lnTo>
                    <a:pt x="14005" y="2092"/>
                  </a:lnTo>
                  <a:lnTo>
                    <a:pt x="13773" y="1802"/>
                  </a:lnTo>
                  <a:lnTo>
                    <a:pt x="13308" y="1220"/>
                  </a:lnTo>
                  <a:lnTo>
                    <a:pt x="12727" y="756"/>
                  </a:lnTo>
                  <a:lnTo>
                    <a:pt x="12088" y="407"/>
                  </a:lnTo>
                  <a:lnTo>
                    <a:pt x="11390" y="174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0"/>
            <p:cNvSpPr/>
            <p:nvPr/>
          </p:nvSpPr>
          <p:spPr>
            <a:xfrm>
              <a:off x="6471475" y="734975"/>
              <a:ext cx="24725" cy="652325"/>
            </a:xfrm>
            <a:custGeom>
              <a:avLst/>
              <a:gdLst/>
              <a:ahLst/>
              <a:cxnLst/>
              <a:rect l="l" t="t" r="r" b="b"/>
              <a:pathLst>
                <a:path w="989" h="26093" extrusionOk="0">
                  <a:moveTo>
                    <a:pt x="233" y="0"/>
                  </a:moveTo>
                  <a:lnTo>
                    <a:pt x="117" y="58"/>
                  </a:lnTo>
                  <a:lnTo>
                    <a:pt x="58" y="116"/>
                  </a:lnTo>
                  <a:lnTo>
                    <a:pt x="0" y="174"/>
                  </a:lnTo>
                  <a:lnTo>
                    <a:pt x="0" y="233"/>
                  </a:lnTo>
                  <a:lnTo>
                    <a:pt x="523" y="25860"/>
                  </a:lnTo>
                  <a:lnTo>
                    <a:pt x="523" y="25976"/>
                  </a:lnTo>
                  <a:lnTo>
                    <a:pt x="581" y="26034"/>
                  </a:lnTo>
                  <a:lnTo>
                    <a:pt x="640" y="26092"/>
                  </a:lnTo>
                  <a:lnTo>
                    <a:pt x="814" y="26092"/>
                  </a:lnTo>
                  <a:lnTo>
                    <a:pt x="872" y="26034"/>
                  </a:lnTo>
                  <a:lnTo>
                    <a:pt x="930" y="25976"/>
                  </a:lnTo>
                  <a:lnTo>
                    <a:pt x="988" y="25860"/>
                  </a:lnTo>
                  <a:lnTo>
                    <a:pt x="465" y="233"/>
                  </a:lnTo>
                  <a:lnTo>
                    <a:pt x="465" y="174"/>
                  </a:lnTo>
                  <a:lnTo>
                    <a:pt x="407" y="58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0"/>
            <p:cNvSpPr/>
            <p:nvPr/>
          </p:nvSpPr>
          <p:spPr>
            <a:xfrm>
              <a:off x="6456950" y="559175"/>
              <a:ext cx="46500" cy="42150"/>
            </a:xfrm>
            <a:custGeom>
              <a:avLst/>
              <a:gdLst/>
              <a:ahLst/>
              <a:cxnLst/>
              <a:rect l="l" t="t" r="r" b="b"/>
              <a:pathLst>
                <a:path w="1860" h="1686" extrusionOk="0">
                  <a:moveTo>
                    <a:pt x="872" y="1"/>
                  </a:moveTo>
                  <a:lnTo>
                    <a:pt x="523" y="59"/>
                  </a:lnTo>
                  <a:lnTo>
                    <a:pt x="291" y="233"/>
                  </a:lnTo>
                  <a:lnTo>
                    <a:pt x="58" y="524"/>
                  </a:lnTo>
                  <a:lnTo>
                    <a:pt x="0" y="698"/>
                  </a:lnTo>
                  <a:lnTo>
                    <a:pt x="0" y="814"/>
                  </a:lnTo>
                  <a:lnTo>
                    <a:pt x="116" y="1163"/>
                  </a:lnTo>
                  <a:lnTo>
                    <a:pt x="291" y="1453"/>
                  </a:lnTo>
                  <a:lnTo>
                    <a:pt x="523" y="1628"/>
                  </a:lnTo>
                  <a:lnTo>
                    <a:pt x="698" y="1686"/>
                  </a:lnTo>
                  <a:lnTo>
                    <a:pt x="1046" y="1686"/>
                  </a:lnTo>
                  <a:lnTo>
                    <a:pt x="1337" y="1628"/>
                  </a:lnTo>
                  <a:lnTo>
                    <a:pt x="1627" y="1453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7" y="233"/>
                  </a:lnTo>
                  <a:lnTo>
                    <a:pt x="1337" y="59"/>
                  </a:lnTo>
                  <a:lnTo>
                    <a:pt x="116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0"/>
            <p:cNvSpPr/>
            <p:nvPr/>
          </p:nvSpPr>
          <p:spPr>
            <a:xfrm>
              <a:off x="6577525" y="761125"/>
              <a:ext cx="42150" cy="42150"/>
            </a:xfrm>
            <a:custGeom>
              <a:avLst/>
              <a:gdLst/>
              <a:ahLst/>
              <a:cxnLst/>
              <a:rect l="l" t="t" r="r" b="b"/>
              <a:pathLst>
                <a:path w="1686" h="1686" extrusionOk="0">
                  <a:moveTo>
                    <a:pt x="640" y="0"/>
                  </a:moveTo>
                  <a:lnTo>
                    <a:pt x="465" y="58"/>
                  </a:lnTo>
                  <a:lnTo>
                    <a:pt x="349" y="174"/>
                  </a:lnTo>
                  <a:lnTo>
                    <a:pt x="233" y="291"/>
                  </a:lnTo>
                  <a:lnTo>
                    <a:pt x="59" y="523"/>
                  </a:lnTo>
                  <a:lnTo>
                    <a:pt x="1" y="872"/>
                  </a:lnTo>
                  <a:lnTo>
                    <a:pt x="59" y="1162"/>
                  </a:lnTo>
                  <a:lnTo>
                    <a:pt x="233" y="1453"/>
                  </a:lnTo>
                  <a:lnTo>
                    <a:pt x="349" y="1569"/>
                  </a:lnTo>
                  <a:lnTo>
                    <a:pt x="465" y="1627"/>
                  </a:lnTo>
                  <a:lnTo>
                    <a:pt x="640" y="1685"/>
                  </a:lnTo>
                  <a:lnTo>
                    <a:pt x="1047" y="1685"/>
                  </a:lnTo>
                  <a:lnTo>
                    <a:pt x="1221" y="1627"/>
                  </a:lnTo>
                  <a:lnTo>
                    <a:pt x="1337" y="1569"/>
                  </a:lnTo>
                  <a:lnTo>
                    <a:pt x="1453" y="1453"/>
                  </a:lnTo>
                  <a:lnTo>
                    <a:pt x="1628" y="1162"/>
                  </a:lnTo>
                  <a:lnTo>
                    <a:pt x="1686" y="872"/>
                  </a:lnTo>
                  <a:lnTo>
                    <a:pt x="1628" y="523"/>
                  </a:lnTo>
                  <a:lnTo>
                    <a:pt x="1453" y="291"/>
                  </a:lnTo>
                  <a:lnTo>
                    <a:pt x="1337" y="174"/>
                  </a:lnTo>
                  <a:lnTo>
                    <a:pt x="1221" y="58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0"/>
            <p:cNvSpPr/>
            <p:nvPr/>
          </p:nvSpPr>
          <p:spPr>
            <a:xfrm>
              <a:off x="6326200" y="979025"/>
              <a:ext cx="46500" cy="45075"/>
            </a:xfrm>
            <a:custGeom>
              <a:avLst/>
              <a:gdLst/>
              <a:ahLst/>
              <a:cxnLst/>
              <a:rect l="l" t="t" r="r" b="b"/>
              <a:pathLst>
                <a:path w="1860" h="1803" extrusionOk="0">
                  <a:moveTo>
                    <a:pt x="872" y="1"/>
                  </a:moveTo>
                  <a:lnTo>
                    <a:pt x="523" y="59"/>
                  </a:lnTo>
                  <a:lnTo>
                    <a:pt x="407" y="117"/>
                  </a:lnTo>
                  <a:lnTo>
                    <a:pt x="233" y="233"/>
                  </a:lnTo>
                  <a:lnTo>
                    <a:pt x="175" y="350"/>
                  </a:lnTo>
                  <a:lnTo>
                    <a:pt x="58" y="524"/>
                  </a:lnTo>
                  <a:lnTo>
                    <a:pt x="0" y="814"/>
                  </a:lnTo>
                  <a:lnTo>
                    <a:pt x="58" y="1163"/>
                  </a:lnTo>
                  <a:lnTo>
                    <a:pt x="175" y="1279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3" y="1686"/>
                  </a:lnTo>
                  <a:lnTo>
                    <a:pt x="698" y="1744"/>
                  </a:lnTo>
                  <a:lnTo>
                    <a:pt x="988" y="1802"/>
                  </a:lnTo>
                  <a:lnTo>
                    <a:pt x="1337" y="1744"/>
                  </a:lnTo>
                  <a:lnTo>
                    <a:pt x="1453" y="1686"/>
                  </a:lnTo>
                  <a:lnTo>
                    <a:pt x="1627" y="1570"/>
                  </a:lnTo>
                  <a:lnTo>
                    <a:pt x="1744" y="1454"/>
                  </a:lnTo>
                  <a:lnTo>
                    <a:pt x="1802" y="1279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744" y="524"/>
                  </a:lnTo>
                  <a:lnTo>
                    <a:pt x="1627" y="350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2" y="59"/>
                  </a:lnTo>
                  <a:lnTo>
                    <a:pt x="87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0"/>
            <p:cNvSpPr/>
            <p:nvPr/>
          </p:nvSpPr>
          <p:spPr>
            <a:xfrm>
              <a:off x="6385750" y="862800"/>
              <a:ext cx="46525" cy="42175"/>
            </a:xfrm>
            <a:custGeom>
              <a:avLst/>
              <a:gdLst/>
              <a:ahLst/>
              <a:cxnLst/>
              <a:rect l="l" t="t" r="r" b="b"/>
              <a:pathLst>
                <a:path w="1861" h="1687" extrusionOk="0">
                  <a:moveTo>
                    <a:pt x="872" y="1"/>
                  </a:moveTo>
                  <a:lnTo>
                    <a:pt x="524" y="59"/>
                  </a:lnTo>
                  <a:lnTo>
                    <a:pt x="291" y="233"/>
                  </a:lnTo>
                  <a:lnTo>
                    <a:pt x="59" y="524"/>
                  </a:lnTo>
                  <a:lnTo>
                    <a:pt x="59" y="640"/>
                  </a:lnTo>
                  <a:lnTo>
                    <a:pt x="1" y="814"/>
                  </a:lnTo>
                  <a:lnTo>
                    <a:pt x="117" y="1163"/>
                  </a:lnTo>
                  <a:lnTo>
                    <a:pt x="291" y="1454"/>
                  </a:lnTo>
                  <a:lnTo>
                    <a:pt x="524" y="1628"/>
                  </a:lnTo>
                  <a:lnTo>
                    <a:pt x="698" y="1686"/>
                  </a:lnTo>
                  <a:lnTo>
                    <a:pt x="1047" y="1686"/>
                  </a:lnTo>
                  <a:lnTo>
                    <a:pt x="1337" y="1628"/>
                  </a:lnTo>
                  <a:lnTo>
                    <a:pt x="1628" y="1454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8" y="233"/>
                  </a:lnTo>
                  <a:lnTo>
                    <a:pt x="1337" y="59"/>
                  </a:lnTo>
                  <a:lnTo>
                    <a:pt x="12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0"/>
            <p:cNvSpPr/>
            <p:nvPr/>
          </p:nvSpPr>
          <p:spPr>
            <a:xfrm>
              <a:off x="6577525" y="967400"/>
              <a:ext cx="46525" cy="46525"/>
            </a:xfrm>
            <a:custGeom>
              <a:avLst/>
              <a:gdLst/>
              <a:ahLst/>
              <a:cxnLst/>
              <a:rect l="l" t="t" r="r" b="b"/>
              <a:pathLst>
                <a:path w="1861" h="1861" extrusionOk="0">
                  <a:moveTo>
                    <a:pt x="814" y="1"/>
                  </a:moveTo>
                  <a:lnTo>
                    <a:pt x="524" y="59"/>
                  </a:lnTo>
                  <a:lnTo>
                    <a:pt x="349" y="117"/>
                  </a:lnTo>
                  <a:lnTo>
                    <a:pt x="233" y="233"/>
                  </a:lnTo>
                  <a:lnTo>
                    <a:pt x="117" y="350"/>
                  </a:lnTo>
                  <a:lnTo>
                    <a:pt x="59" y="524"/>
                  </a:lnTo>
                  <a:lnTo>
                    <a:pt x="1" y="815"/>
                  </a:lnTo>
                  <a:lnTo>
                    <a:pt x="59" y="1163"/>
                  </a:lnTo>
                  <a:lnTo>
                    <a:pt x="117" y="1338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4" y="1686"/>
                  </a:lnTo>
                  <a:lnTo>
                    <a:pt x="640" y="1802"/>
                  </a:lnTo>
                  <a:lnTo>
                    <a:pt x="988" y="1861"/>
                  </a:lnTo>
                  <a:lnTo>
                    <a:pt x="1337" y="1802"/>
                  </a:lnTo>
                  <a:lnTo>
                    <a:pt x="1453" y="1686"/>
                  </a:lnTo>
                  <a:lnTo>
                    <a:pt x="1570" y="1570"/>
                  </a:lnTo>
                  <a:lnTo>
                    <a:pt x="1686" y="1454"/>
                  </a:lnTo>
                  <a:lnTo>
                    <a:pt x="1802" y="1338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686" y="524"/>
                  </a:lnTo>
                  <a:lnTo>
                    <a:pt x="1570" y="408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3" y="59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0"/>
            <p:cNvSpPr/>
            <p:nvPr/>
          </p:nvSpPr>
          <p:spPr>
            <a:xfrm>
              <a:off x="6472925" y="888950"/>
              <a:ext cx="94450" cy="164200"/>
            </a:xfrm>
            <a:custGeom>
              <a:avLst/>
              <a:gdLst/>
              <a:ahLst/>
              <a:cxnLst/>
              <a:rect l="l" t="t" r="r" b="b"/>
              <a:pathLst>
                <a:path w="3778" h="6568" extrusionOk="0">
                  <a:moveTo>
                    <a:pt x="3487" y="1"/>
                  </a:moveTo>
                  <a:lnTo>
                    <a:pt x="3371" y="59"/>
                  </a:lnTo>
                  <a:lnTo>
                    <a:pt x="3313" y="117"/>
                  </a:lnTo>
                  <a:lnTo>
                    <a:pt x="59" y="6219"/>
                  </a:lnTo>
                  <a:lnTo>
                    <a:pt x="0" y="6277"/>
                  </a:lnTo>
                  <a:lnTo>
                    <a:pt x="59" y="6393"/>
                  </a:lnTo>
                  <a:lnTo>
                    <a:pt x="59" y="6451"/>
                  </a:lnTo>
                  <a:lnTo>
                    <a:pt x="175" y="6509"/>
                  </a:lnTo>
                  <a:lnTo>
                    <a:pt x="233" y="6568"/>
                  </a:lnTo>
                  <a:lnTo>
                    <a:pt x="349" y="6509"/>
                  </a:lnTo>
                  <a:lnTo>
                    <a:pt x="465" y="6393"/>
                  </a:lnTo>
                  <a:lnTo>
                    <a:pt x="3720" y="350"/>
                  </a:lnTo>
                  <a:lnTo>
                    <a:pt x="3778" y="233"/>
                  </a:lnTo>
                  <a:lnTo>
                    <a:pt x="3720" y="175"/>
                  </a:lnTo>
                  <a:lnTo>
                    <a:pt x="3720" y="59"/>
                  </a:lnTo>
                  <a:lnTo>
                    <a:pt x="366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0"/>
            <p:cNvSpPr/>
            <p:nvPr/>
          </p:nvSpPr>
          <p:spPr>
            <a:xfrm>
              <a:off x="6378500" y="774200"/>
              <a:ext cx="106075" cy="52325"/>
            </a:xfrm>
            <a:custGeom>
              <a:avLst/>
              <a:gdLst/>
              <a:ahLst/>
              <a:cxnLst/>
              <a:rect l="l" t="t" r="r" b="b"/>
              <a:pathLst>
                <a:path w="4243" h="2093" extrusionOk="0">
                  <a:moveTo>
                    <a:pt x="175" y="0"/>
                  </a:moveTo>
                  <a:lnTo>
                    <a:pt x="116" y="58"/>
                  </a:lnTo>
                  <a:lnTo>
                    <a:pt x="0" y="116"/>
                  </a:lnTo>
                  <a:lnTo>
                    <a:pt x="0" y="233"/>
                  </a:lnTo>
                  <a:lnTo>
                    <a:pt x="0" y="291"/>
                  </a:lnTo>
                  <a:lnTo>
                    <a:pt x="58" y="349"/>
                  </a:lnTo>
                  <a:lnTo>
                    <a:pt x="116" y="465"/>
                  </a:lnTo>
                  <a:lnTo>
                    <a:pt x="1046" y="930"/>
                  </a:lnTo>
                  <a:lnTo>
                    <a:pt x="1976" y="1395"/>
                  </a:lnTo>
                  <a:lnTo>
                    <a:pt x="2964" y="1743"/>
                  </a:lnTo>
                  <a:lnTo>
                    <a:pt x="3952" y="2034"/>
                  </a:lnTo>
                  <a:lnTo>
                    <a:pt x="4010" y="2092"/>
                  </a:lnTo>
                  <a:lnTo>
                    <a:pt x="4126" y="2034"/>
                  </a:lnTo>
                  <a:lnTo>
                    <a:pt x="4242" y="1918"/>
                  </a:lnTo>
                  <a:lnTo>
                    <a:pt x="4242" y="1802"/>
                  </a:lnTo>
                  <a:lnTo>
                    <a:pt x="4184" y="1743"/>
                  </a:lnTo>
                  <a:lnTo>
                    <a:pt x="4126" y="1627"/>
                  </a:lnTo>
                  <a:lnTo>
                    <a:pt x="4068" y="1627"/>
                  </a:lnTo>
                  <a:lnTo>
                    <a:pt x="3080" y="1337"/>
                  </a:lnTo>
                  <a:lnTo>
                    <a:pt x="2150" y="930"/>
                  </a:lnTo>
                  <a:lnTo>
                    <a:pt x="1221" y="523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8" name="Google Shape;298;p10"/>
          <p:cNvSpPr/>
          <p:nvPr/>
        </p:nvSpPr>
        <p:spPr>
          <a:xfrm>
            <a:off x="3480100" y="-845650"/>
            <a:ext cx="1892097" cy="1179694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0"/>
          <p:cNvSpPr/>
          <p:nvPr/>
        </p:nvSpPr>
        <p:spPr>
          <a:xfrm>
            <a:off x="236800" y="257175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0" name="Google Shape;300;p10"/>
          <p:cNvGrpSpPr/>
          <p:nvPr/>
        </p:nvGrpSpPr>
        <p:grpSpPr>
          <a:xfrm rot="-1447079">
            <a:off x="3339603" y="4034867"/>
            <a:ext cx="104613" cy="147198"/>
            <a:chOff x="5248950" y="2607450"/>
            <a:chExt cx="27575" cy="38800"/>
          </a:xfrm>
        </p:grpSpPr>
        <p:sp>
          <p:nvSpPr>
            <p:cNvPr id="301" name="Google Shape;301;p10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10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87625"/>
            <a:ext cx="8520600" cy="143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05" name="Google Shape;305;p11"/>
          <p:cNvSpPr txBox="1">
            <a:spLocks noGrp="1"/>
          </p:cNvSpPr>
          <p:nvPr>
            <p:ph type="subTitle" idx="1"/>
          </p:nvPr>
        </p:nvSpPr>
        <p:spPr>
          <a:xfrm>
            <a:off x="2549400" y="2879275"/>
            <a:ext cx="4045200" cy="43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grpSp>
        <p:nvGrpSpPr>
          <p:cNvPr id="306" name="Google Shape;306;p11"/>
          <p:cNvGrpSpPr/>
          <p:nvPr/>
        </p:nvGrpSpPr>
        <p:grpSpPr>
          <a:xfrm>
            <a:off x="5556995" y="4266068"/>
            <a:ext cx="3275298" cy="1153214"/>
            <a:chOff x="5142175" y="4369850"/>
            <a:chExt cx="1625700" cy="572400"/>
          </a:xfrm>
        </p:grpSpPr>
        <p:sp>
          <p:nvSpPr>
            <p:cNvPr id="307" name="Google Shape;307;p11"/>
            <p:cNvSpPr/>
            <p:nvPr/>
          </p:nvSpPr>
          <p:spPr>
            <a:xfrm>
              <a:off x="5142175" y="4503500"/>
              <a:ext cx="1625700" cy="49425"/>
            </a:xfrm>
            <a:custGeom>
              <a:avLst/>
              <a:gdLst/>
              <a:ahLst/>
              <a:cxnLst/>
              <a:rect l="l" t="t" r="r" b="b"/>
              <a:pathLst>
                <a:path w="65028" h="1977" extrusionOk="0">
                  <a:moveTo>
                    <a:pt x="1" y="0"/>
                  </a:moveTo>
                  <a:lnTo>
                    <a:pt x="465" y="1976"/>
                  </a:lnTo>
                  <a:lnTo>
                    <a:pt x="64620" y="1976"/>
                  </a:lnTo>
                  <a:lnTo>
                    <a:pt x="650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11"/>
            <p:cNvSpPr/>
            <p:nvPr/>
          </p:nvSpPr>
          <p:spPr>
            <a:xfrm>
              <a:off x="5142175" y="4709800"/>
              <a:ext cx="1625700" cy="49400"/>
            </a:xfrm>
            <a:custGeom>
              <a:avLst/>
              <a:gdLst/>
              <a:ahLst/>
              <a:cxnLst/>
              <a:rect l="l" t="t" r="r" b="b"/>
              <a:pathLst>
                <a:path w="65028" h="1976" extrusionOk="0">
                  <a:moveTo>
                    <a:pt x="1" y="0"/>
                  </a:moveTo>
                  <a:lnTo>
                    <a:pt x="465" y="1976"/>
                  </a:lnTo>
                  <a:lnTo>
                    <a:pt x="64620" y="1976"/>
                  </a:lnTo>
                  <a:lnTo>
                    <a:pt x="650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1"/>
            <p:cNvSpPr/>
            <p:nvPr/>
          </p:nvSpPr>
          <p:spPr>
            <a:xfrm>
              <a:off x="5240975" y="4369850"/>
              <a:ext cx="107525" cy="572400"/>
            </a:xfrm>
            <a:custGeom>
              <a:avLst/>
              <a:gdLst/>
              <a:ahLst/>
              <a:cxnLst/>
              <a:rect l="l" t="t" r="r" b="b"/>
              <a:pathLst>
                <a:path w="4301" h="22896" extrusionOk="0">
                  <a:moveTo>
                    <a:pt x="0" y="0"/>
                  </a:moveTo>
                  <a:lnTo>
                    <a:pt x="1627" y="22896"/>
                  </a:lnTo>
                  <a:lnTo>
                    <a:pt x="4300" y="22896"/>
                  </a:lnTo>
                  <a:lnTo>
                    <a:pt x="325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1"/>
            <p:cNvSpPr/>
            <p:nvPr/>
          </p:nvSpPr>
          <p:spPr>
            <a:xfrm>
              <a:off x="5840975" y="4369850"/>
              <a:ext cx="93000" cy="572400"/>
            </a:xfrm>
            <a:custGeom>
              <a:avLst/>
              <a:gdLst/>
              <a:ahLst/>
              <a:cxnLst/>
              <a:rect l="l" t="t" r="r" b="b"/>
              <a:pathLst>
                <a:path w="3720" h="22896" extrusionOk="0">
                  <a:moveTo>
                    <a:pt x="0" y="0"/>
                  </a:moveTo>
                  <a:lnTo>
                    <a:pt x="1046" y="22896"/>
                  </a:lnTo>
                  <a:lnTo>
                    <a:pt x="3719" y="22896"/>
                  </a:lnTo>
                  <a:lnTo>
                    <a:pt x="319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1"/>
            <p:cNvSpPr/>
            <p:nvPr/>
          </p:nvSpPr>
          <p:spPr>
            <a:xfrm>
              <a:off x="6496175" y="4369850"/>
              <a:ext cx="94450" cy="572400"/>
            </a:xfrm>
            <a:custGeom>
              <a:avLst/>
              <a:gdLst/>
              <a:ahLst/>
              <a:cxnLst/>
              <a:rect l="l" t="t" r="r" b="b"/>
              <a:pathLst>
                <a:path w="3778" h="22896" extrusionOk="0">
                  <a:moveTo>
                    <a:pt x="523" y="0"/>
                  </a:moveTo>
                  <a:lnTo>
                    <a:pt x="0" y="22896"/>
                  </a:lnTo>
                  <a:lnTo>
                    <a:pt x="2673" y="22896"/>
                  </a:lnTo>
                  <a:lnTo>
                    <a:pt x="3778" y="0"/>
                  </a:lnTo>
                  <a:close/>
                </a:path>
              </a:pathLst>
            </a:custGeom>
            <a:solidFill>
              <a:srgbClr val="CC7F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2" name="Google Shape;312;p11"/>
          <p:cNvGrpSpPr/>
          <p:nvPr/>
        </p:nvGrpSpPr>
        <p:grpSpPr>
          <a:xfrm>
            <a:off x="-551684" y="4152667"/>
            <a:ext cx="3275298" cy="1153214"/>
            <a:chOff x="5142175" y="4369850"/>
            <a:chExt cx="1625700" cy="572400"/>
          </a:xfrm>
        </p:grpSpPr>
        <p:sp>
          <p:nvSpPr>
            <p:cNvPr id="313" name="Google Shape;313;p11"/>
            <p:cNvSpPr/>
            <p:nvPr/>
          </p:nvSpPr>
          <p:spPr>
            <a:xfrm>
              <a:off x="5142175" y="4503500"/>
              <a:ext cx="1625700" cy="49425"/>
            </a:xfrm>
            <a:custGeom>
              <a:avLst/>
              <a:gdLst/>
              <a:ahLst/>
              <a:cxnLst/>
              <a:rect l="l" t="t" r="r" b="b"/>
              <a:pathLst>
                <a:path w="65028" h="1977" extrusionOk="0">
                  <a:moveTo>
                    <a:pt x="1" y="0"/>
                  </a:moveTo>
                  <a:lnTo>
                    <a:pt x="465" y="1976"/>
                  </a:lnTo>
                  <a:lnTo>
                    <a:pt x="64620" y="1976"/>
                  </a:lnTo>
                  <a:lnTo>
                    <a:pt x="650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1"/>
            <p:cNvSpPr/>
            <p:nvPr/>
          </p:nvSpPr>
          <p:spPr>
            <a:xfrm>
              <a:off x="5142175" y="4709800"/>
              <a:ext cx="1625700" cy="49400"/>
            </a:xfrm>
            <a:custGeom>
              <a:avLst/>
              <a:gdLst/>
              <a:ahLst/>
              <a:cxnLst/>
              <a:rect l="l" t="t" r="r" b="b"/>
              <a:pathLst>
                <a:path w="65028" h="1976" extrusionOk="0">
                  <a:moveTo>
                    <a:pt x="1" y="0"/>
                  </a:moveTo>
                  <a:lnTo>
                    <a:pt x="465" y="1976"/>
                  </a:lnTo>
                  <a:lnTo>
                    <a:pt x="64620" y="1976"/>
                  </a:lnTo>
                  <a:lnTo>
                    <a:pt x="650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11"/>
            <p:cNvSpPr/>
            <p:nvPr/>
          </p:nvSpPr>
          <p:spPr>
            <a:xfrm>
              <a:off x="5240975" y="4369850"/>
              <a:ext cx="107525" cy="572400"/>
            </a:xfrm>
            <a:custGeom>
              <a:avLst/>
              <a:gdLst/>
              <a:ahLst/>
              <a:cxnLst/>
              <a:rect l="l" t="t" r="r" b="b"/>
              <a:pathLst>
                <a:path w="4301" h="22896" extrusionOk="0">
                  <a:moveTo>
                    <a:pt x="0" y="0"/>
                  </a:moveTo>
                  <a:lnTo>
                    <a:pt x="1627" y="22896"/>
                  </a:lnTo>
                  <a:lnTo>
                    <a:pt x="4300" y="22896"/>
                  </a:lnTo>
                  <a:lnTo>
                    <a:pt x="3254" y="0"/>
                  </a:lnTo>
                  <a:close/>
                </a:path>
              </a:pathLst>
            </a:custGeom>
            <a:solidFill>
              <a:srgbClr val="CC7F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11"/>
            <p:cNvSpPr/>
            <p:nvPr/>
          </p:nvSpPr>
          <p:spPr>
            <a:xfrm>
              <a:off x="5840975" y="4369850"/>
              <a:ext cx="93000" cy="572400"/>
            </a:xfrm>
            <a:custGeom>
              <a:avLst/>
              <a:gdLst/>
              <a:ahLst/>
              <a:cxnLst/>
              <a:rect l="l" t="t" r="r" b="b"/>
              <a:pathLst>
                <a:path w="3720" h="22896" extrusionOk="0">
                  <a:moveTo>
                    <a:pt x="0" y="0"/>
                  </a:moveTo>
                  <a:lnTo>
                    <a:pt x="1046" y="22896"/>
                  </a:lnTo>
                  <a:lnTo>
                    <a:pt x="3719" y="22896"/>
                  </a:lnTo>
                  <a:lnTo>
                    <a:pt x="319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11"/>
            <p:cNvSpPr/>
            <p:nvPr/>
          </p:nvSpPr>
          <p:spPr>
            <a:xfrm>
              <a:off x="6496175" y="4369850"/>
              <a:ext cx="94450" cy="572400"/>
            </a:xfrm>
            <a:custGeom>
              <a:avLst/>
              <a:gdLst/>
              <a:ahLst/>
              <a:cxnLst/>
              <a:rect l="l" t="t" r="r" b="b"/>
              <a:pathLst>
                <a:path w="3778" h="22896" extrusionOk="0">
                  <a:moveTo>
                    <a:pt x="523" y="0"/>
                  </a:moveTo>
                  <a:lnTo>
                    <a:pt x="0" y="22896"/>
                  </a:lnTo>
                  <a:lnTo>
                    <a:pt x="2673" y="22896"/>
                  </a:lnTo>
                  <a:lnTo>
                    <a:pt x="377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8" name="Google Shape;318;p11"/>
          <p:cNvGrpSpPr/>
          <p:nvPr/>
        </p:nvGrpSpPr>
        <p:grpSpPr>
          <a:xfrm rot="-2241120">
            <a:off x="8738497" y="374620"/>
            <a:ext cx="167533" cy="235734"/>
            <a:chOff x="5248950" y="2607450"/>
            <a:chExt cx="27575" cy="38800"/>
          </a:xfrm>
        </p:grpSpPr>
        <p:sp>
          <p:nvSpPr>
            <p:cNvPr id="319" name="Google Shape;319;p11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11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1" name="Google Shape;321;p11"/>
          <p:cNvGrpSpPr/>
          <p:nvPr/>
        </p:nvGrpSpPr>
        <p:grpSpPr>
          <a:xfrm rot="-2700000">
            <a:off x="492264" y="460448"/>
            <a:ext cx="104613" cy="147198"/>
            <a:chOff x="5248950" y="2607450"/>
            <a:chExt cx="27575" cy="38800"/>
          </a:xfrm>
        </p:grpSpPr>
        <p:sp>
          <p:nvSpPr>
            <p:cNvPr id="322" name="Google Shape;322;p11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1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4" name="Google Shape;324;p11"/>
          <p:cNvGrpSpPr/>
          <p:nvPr/>
        </p:nvGrpSpPr>
        <p:grpSpPr>
          <a:xfrm rot="3488692">
            <a:off x="3920212" y="4108050"/>
            <a:ext cx="900823" cy="1242470"/>
            <a:chOff x="330281" y="38723"/>
            <a:chExt cx="1614914" cy="2227176"/>
          </a:xfrm>
        </p:grpSpPr>
        <p:sp>
          <p:nvSpPr>
            <p:cNvPr id="325" name="Google Shape;325;p11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1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1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8" name="Google Shape;328;p11"/>
          <p:cNvSpPr/>
          <p:nvPr/>
        </p:nvSpPr>
        <p:spPr>
          <a:xfrm>
            <a:off x="7460425" y="39913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11"/>
          <p:cNvSpPr/>
          <p:nvPr/>
        </p:nvSpPr>
        <p:spPr>
          <a:xfrm>
            <a:off x="2963438" y="4691475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11"/>
          <p:cNvSpPr/>
          <p:nvPr/>
        </p:nvSpPr>
        <p:spPr>
          <a:xfrm>
            <a:off x="817800" y="3662638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1" name="Google Shape;331;p11"/>
          <p:cNvGrpSpPr/>
          <p:nvPr/>
        </p:nvGrpSpPr>
        <p:grpSpPr>
          <a:xfrm rot="3488692">
            <a:off x="94162" y="1041112"/>
            <a:ext cx="900823" cy="1242470"/>
            <a:chOff x="330281" y="38723"/>
            <a:chExt cx="1614914" cy="2227176"/>
          </a:xfrm>
        </p:grpSpPr>
        <p:sp>
          <p:nvSpPr>
            <p:cNvPr id="332" name="Google Shape;332;p11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11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11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5" name="Google Shape;335;p11"/>
          <p:cNvGrpSpPr/>
          <p:nvPr/>
        </p:nvGrpSpPr>
        <p:grpSpPr>
          <a:xfrm rot="3488692">
            <a:off x="8500387" y="937262"/>
            <a:ext cx="900823" cy="1242470"/>
            <a:chOff x="330281" y="38723"/>
            <a:chExt cx="1614914" cy="2227176"/>
          </a:xfrm>
        </p:grpSpPr>
        <p:sp>
          <p:nvSpPr>
            <p:cNvPr id="336" name="Google Shape;336;p11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1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1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9" name="Google Shape;339;p11"/>
          <p:cNvGrpSpPr/>
          <p:nvPr/>
        </p:nvGrpSpPr>
        <p:grpSpPr>
          <a:xfrm>
            <a:off x="7851960" y="2600326"/>
            <a:ext cx="1796017" cy="3700632"/>
            <a:chOff x="6239025" y="396475"/>
            <a:chExt cx="480900" cy="990825"/>
          </a:xfrm>
        </p:grpSpPr>
        <p:sp>
          <p:nvSpPr>
            <p:cNvPr id="340" name="Google Shape;340;p11"/>
            <p:cNvSpPr/>
            <p:nvPr/>
          </p:nvSpPr>
          <p:spPr>
            <a:xfrm>
              <a:off x="6239025" y="396475"/>
              <a:ext cx="480900" cy="743850"/>
            </a:xfrm>
            <a:custGeom>
              <a:avLst/>
              <a:gdLst/>
              <a:ahLst/>
              <a:cxnLst/>
              <a:rect l="l" t="t" r="r" b="b"/>
              <a:pathLst>
                <a:path w="19236" h="29754" extrusionOk="0">
                  <a:moveTo>
                    <a:pt x="9996" y="0"/>
                  </a:moveTo>
                  <a:lnTo>
                    <a:pt x="9298" y="58"/>
                  </a:lnTo>
                  <a:lnTo>
                    <a:pt x="8601" y="233"/>
                  </a:lnTo>
                  <a:lnTo>
                    <a:pt x="7962" y="523"/>
                  </a:lnTo>
                  <a:lnTo>
                    <a:pt x="7323" y="872"/>
                  </a:lnTo>
                  <a:lnTo>
                    <a:pt x="6800" y="1337"/>
                  </a:lnTo>
                  <a:lnTo>
                    <a:pt x="6335" y="1918"/>
                  </a:lnTo>
                  <a:lnTo>
                    <a:pt x="5928" y="2557"/>
                  </a:lnTo>
                  <a:lnTo>
                    <a:pt x="5812" y="2906"/>
                  </a:lnTo>
                  <a:lnTo>
                    <a:pt x="5695" y="3313"/>
                  </a:lnTo>
                  <a:lnTo>
                    <a:pt x="5579" y="3719"/>
                  </a:lnTo>
                  <a:lnTo>
                    <a:pt x="5521" y="4126"/>
                  </a:lnTo>
                  <a:lnTo>
                    <a:pt x="5521" y="5346"/>
                  </a:lnTo>
                  <a:lnTo>
                    <a:pt x="5405" y="5928"/>
                  </a:lnTo>
                  <a:lnTo>
                    <a:pt x="5347" y="6218"/>
                  </a:lnTo>
                  <a:lnTo>
                    <a:pt x="5231" y="6451"/>
                  </a:lnTo>
                  <a:lnTo>
                    <a:pt x="4940" y="6799"/>
                  </a:lnTo>
                  <a:lnTo>
                    <a:pt x="4591" y="7148"/>
                  </a:lnTo>
                  <a:lnTo>
                    <a:pt x="3894" y="7671"/>
                  </a:lnTo>
                  <a:lnTo>
                    <a:pt x="3487" y="8078"/>
                  </a:lnTo>
                  <a:lnTo>
                    <a:pt x="3139" y="8543"/>
                  </a:lnTo>
                  <a:lnTo>
                    <a:pt x="2906" y="9007"/>
                  </a:lnTo>
                  <a:lnTo>
                    <a:pt x="2732" y="9472"/>
                  </a:lnTo>
                  <a:lnTo>
                    <a:pt x="2616" y="9937"/>
                  </a:lnTo>
                  <a:lnTo>
                    <a:pt x="2557" y="10402"/>
                  </a:lnTo>
                  <a:lnTo>
                    <a:pt x="2557" y="10867"/>
                  </a:lnTo>
                  <a:lnTo>
                    <a:pt x="2557" y="11390"/>
                  </a:lnTo>
                  <a:lnTo>
                    <a:pt x="2674" y="12378"/>
                  </a:lnTo>
                  <a:lnTo>
                    <a:pt x="2790" y="13424"/>
                  </a:lnTo>
                  <a:lnTo>
                    <a:pt x="2848" y="14412"/>
                  </a:lnTo>
                  <a:lnTo>
                    <a:pt x="2848" y="14935"/>
                  </a:lnTo>
                  <a:lnTo>
                    <a:pt x="2790" y="15458"/>
                  </a:lnTo>
                  <a:lnTo>
                    <a:pt x="2557" y="16852"/>
                  </a:lnTo>
                  <a:lnTo>
                    <a:pt x="2267" y="18073"/>
                  </a:lnTo>
                  <a:lnTo>
                    <a:pt x="2151" y="18596"/>
                  </a:lnTo>
                  <a:lnTo>
                    <a:pt x="1918" y="19119"/>
                  </a:lnTo>
                  <a:lnTo>
                    <a:pt x="1628" y="19584"/>
                  </a:lnTo>
                  <a:lnTo>
                    <a:pt x="1337" y="20049"/>
                  </a:lnTo>
                  <a:lnTo>
                    <a:pt x="756" y="20920"/>
                  </a:lnTo>
                  <a:lnTo>
                    <a:pt x="465" y="21443"/>
                  </a:lnTo>
                  <a:lnTo>
                    <a:pt x="233" y="21908"/>
                  </a:lnTo>
                  <a:lnTo>
                    <a:pt x="117" y="22315"/>
                  </a:lnTo>
                  <a:lnTo>
                    <a:pt x="59" y="22780"/>
                  </a:lnTo>
                  <a:lnTo>
                    <a:pt x="1" y="23187"/>
                  </a:lnTo>
                  <a:lnTo>
                    <a:pt x="1" y="23652"/>
                  </a:lnTo>
                  <a:lnTo>
                    <a:pt x="59" y="24116"/>
                  </a:lnTo>
                  <a:lnTo>
                    <a:pt x="175" y="24523"/>
                  </a:lnTo>
                  <a:lnTo>
                    <a:pt x="291" y="24930"/>
                  </a:lnTo>
                  <a:lnTo>
                    <a:pt x="465" y="25395"/>
                  </a:lnTo>
                  <a:lnTo>
                    <a:pt x="930" y="26150"/>
                  </a:lnTo>
                  <a:lnTo>
                    <a:pt x="1453" y="26906"/>
                  </a:lnTo>
                  <a:lnTo>
                    <a:pt x="2093" y="27545"/>
                  </a:lnTo>
                  <a:lnTo>
                    <a:pt x="2848" y="28068"/>
                  </a:lnTo>
                  <a:lnTo>
                    <a:pt x="3603" y="28533"/>
                  </a:lnTo>
                  <a:lnTo>
                    <a:pt x="4475" y="28882"/>
                  </a:lnTo>
                  <a:lnTo>
                    <a:pt x="5289" y="29172"/>
                  </a:lnTo>
                  <a:lnTo>
                    <a:pt x="6160" y="29346"/>
                  </a:lnTo>
                  <a:lnTo>
                    <a:pt x="7090" y="29521"/>
                  </a:lnTo>
                  <a:lnTo>
                    <a:pt x="8020" y="29637"/>
                  </a:lnTo>
                  <a:lnTo>
                    <a:pt x="9821" y="29695"/>
                  </a:lnTo>
                  <a:lnTo>
                    <a:pt x="11390" y="29753"/>
                  </a:lnTo>
                  <a:lnTo>
                    <a:pt x="12204" y="29695"/>
                  </a:lnTo>
                  <a:lnTo>
                    <a:pt x="13018" y="29637"/>
                  </a:lnTo>
                  <a:lnTo>
                    <a:pt x="13831" y="29521"/>
                  </a:lnTo>
                  <a:lnTo>
                    <a:pt x="14587" y="29346"/>
                  </a:lnTo>
                  <a:lnTo>
                    <a:pt x="15342" y="29114"/>
                  </a:lnTo>
                  <a:lnTo>
                    <a:pt x="16039" y="28823"/>
                  </a:lnTo>
                  <a:lnTo>
                    <a:pt x="16737" y="28417"/>
                  </a:lnTo>
                  <a:lnTo>
                    <a:pt x="17376" y="27894"/>
                  </a:lnTo>
                  <a:lnTo>
                    <a:pt x="17957" y="27371"/>
                  </a:lnTo>
                  <a:lnTo>
                    <a:pt x="18480" y="26731"/>
                  </a:lnTo>
                  <a:lnTo>
                    <a:pt x="18829" y="26034"/>
                  </a:lnTo>
                  <a:lnTo>
                    <a:pt x="19119" y="25279"/>
                  </a:lnTo>
                  <a:lnTo>
                    <a:pt x="19177" y="24930"/>
                  </a:lnTo>
                  <a:lnTo>
                    <a:pt x="19235" y="24523"/>
                  </a:lnTo>
                  <a:lnTo>
                    <a:pt x="19235" y="24116"/>
                  </a:lnTo>
                  <a:lnTo>
                    <a:pt x="19235" y="23768"/>
                  </a:lnTo>
                  <a:lnTo>
                    <a:pt x="19061" y="23070"/>
                  </a:lnTo>
                  <a:lnTo>
                    <a:pt x="18887" y="22431"/>
                  </a:lnTo>
                  <a:lnTo>
                    <a:pt x="18596" y="21850"/>
                  </a:lnTo>
                  <a:lnTo>
                    <a:pt x="18248" y="21211"/>
                  </a:lnTo>
                  <a:lnTo>
                    <a:pt x="17550" y="19991"/>
                  </a:lnTo>
                  <a:lnTo>
                    <a:pt x="17260" y="19351"/>
                  </a:lnTo>
                  <a:lnTo>
                    <a:pt x="17027" y="18712"/>
                  </a:lnTo>
                  <a:lnTo>
                    <a:pt x="16969" y="18189"/>
                  </a:lnTo>
                  <a:lnTo>
                    <a:pt x="16853" y="17724"/>
                  </a:lnTo>
                  <a:lnTo>
                    <a:pt x="16853" y="16678"/>
                  </a:lnTo>
                  <a:lnTo>
                    <a:pt x="16911" y="15690"/>
                  </a:lnTo>
                  <a:lnTo>
                    <a:pt x="17027" y="14702"/>
                  </a:lnTo>
                  <a:lnTo>
                    <a:pt x="17202" y="13714"/>
                  </a:lnTo>
                  <a:lnTo>
                    <a:pt x="17318" y="12727"/>
                  </a:lnTo>
                  <a:lnTo>
                    <a:pt x="17376" y="11681"/>
                  </a:lnTo>
                  <a:lnTo>
                    <a:pt x="17318" y="10693"/>
                  </a:lnTo>
                  <a:lnTo>
                    <a:pt x="17202" y="10053"/>
                  </a:lnTo>
                  <a:lnTo>
                    <a:pt x="16969" y="9414"/>
                  </a:lnTo>
                  <a:lnTo>
                    <a:pt x="16737" y="8891"/>
                  </a:lnTo>
                  <a:lnTo>
                    <a:pt x="16388" y="8368"/>
                  </a:lnTo>
                  <a:lnTo>
                    <a:pt x="15691" y="7322"/>
                  </a:lnTo>
                  <a:lnTo>
                    <a:pt x="15400" y="6799"/>
                  </a:lnTo>
                  <a:lnTo>
                    <a:pt x="15110" y="6218"/>
                  </a:lnTo>
                  <a:lnTo>
                    <a:pt x="14935" y="5753"/>
                  </a:lnTo>
                  <a:lnTo>
                    <a:pt x="14877" y="5288"/>
                  </a:lnTo>
                  <a:lnTo>
                    <a:pt x="14703" y="4359"/>
                  </a:lnTo>
                  <a:lnTo>
                    <a:pt x="14528" y="3429"/>
                  </a:lnTo>
                  <a:lnTo>
                    <a:pt x="14412" y="2964"/>
                  </a:lnTo>
                  <a:lnTo>
                    <a:pt x="14238" y="2499"/>
                  </a:lnTo>
                  <a:lnTo>
                    <a:pt x="14005" y="2092"/>
                  </a:lnTo>
                  <a:lnTo>
                    <a:pt x="13773" y="1802"/>
                  </a:lnTo>
                  <a:lnTo>
                    <a:pt x="13308" y="1220"/>
                  </a:lnTo>
                  <a:lnTo>
                    <a:pt x="12727" y="756"/>
                  </a:lnTo>
                  <a:lnTo>
                    <a:pt x="12088" y="407"/>
                  </a:lnTo>
                  <a:lnTo>
                    <a:pt x="11390" y="174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1"/>
            <p:cNvSpPr/>
            <p:nvPr/>
          </p:nvSpPr>
          <p:spPr>
            <a:xfrm>
              <a:off x="6471475" y="734975"/>
              <a:ext cx="24725" cy="652325"/>
            </a:xfrm>
            <a:custGeom>
              <a:avLst/>
              <a:gdLst/>
              <a:ahLst/>
              <a:cxnLst/>
              <a:rect l="l" t="t" r="r" b="b"/>
              <a:pathLst>
                <a:path w="989" h="26093" extrusionOk="0">
                  <a:moveTo>
                    <a:pt x="233" y="0"/>
                  </a:moveTo>
                  <a:lnTo>
                    <a:pt x="117" y="58"/>
                  </a:lnTo>
                  <a:lnTo>
                    <a:pt x="58" y="116"/>
                  </a:lnTo>
                  <a:lnTo>
                    <a:pt x="0" y="174"/>
                  </a:lnTo>
                  <a:lnTo>
                    <a:pt x="0" y="233"/>
                  </a:lnTo>
                  <a:lnTo>
                    <a:pt x="523" y="25860"/>
                  </a:lnTo>
                  <a:lnTo>
                    <a:pt x="523" y="25976"/>
                  </a:lnTo>
                  <a:lnTo>
                    <a:pt x="581" y="26034"/>
                  </a:lnTo>
                  <a:lnTo>
                    <a:pt x="640" y="26092"/>
                  </a:lnTo>
                  <a:lnTo>
                    <a:pt x="814" y="26092"/>
                  </a:lnTo>
                  <a:lnTo>
                    <a:pt x="872" y="26034"/>
                  </a:lnTo>
                  <a:lnTo>
                    <a:pt x="930" y="25976"/>
                  </a:lnTo>
                  <a:lnTo>
                    <a:pt x="988" y="25860"/>
                  </a:lnTo>
                  <a:lnTo>
                    <a:pt x="465" y="233"/>
                  </a:lnTo>
                  <a:lnTo>
                    <a:pt x="465" y="174"/>
                  </a:lnTo>
                  <a:lnTo>
                    <a:pt x="407" y="58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1"/>
            <p:cNvSpPr/>
            <p:nvPr/>
          </p:nvSpPr>
          <p:spPr>
            <a:xfrm>
              <a:off x="6456950" y="559175"/>
              <a:ext cx="46500" cy="42150"/>
            </a:xfrm>
            <a:custGeom>
              <a:avLst/>
              <a:gdLst/>
              <a:ahLst/>
              <a:cxnLst/>
              <a:rect l="l" t="t" r="r" b="b"/>
              <a:pathLst>
                <a:path w="1860" h="1686" extrusionOk="0">
                  <a:moveTo>
                    <a:pt x="872" y="1"/>
                  </a:moveTo>
                  <a:lnTo>
                    <a:pt x="523" y="59"/>
                  </a:lnTo>
                  <a:lnTo>
                    <a:pt x="291" y="233"/>
                  </a:lnTo>
                  <a:lnTo>
                    <a:pt x="58" y="524"/>
                  </a:lnTo>
                  <a:lnTo>
                    <a:pt x="0" y="698"/>
                  </a:lnTo>
                  <a:lnTo>
                    <a:pt x="0" y="814"/>
                  </a:lnTo>
                  <a:lnTo>
                    <a:pt x="116" y="1163"/>
                  </a:lnTo>
                  <a:lnTo>
                    <a:pt x="291" y="1453"/>
                  </a:lnTo>
                  <a:lnTo>
                    <a:pt x="523" y="1628"/>
                  </a:lnTo>
                  <a:lnTo>
                    <a:pt x="698" y="1686"/>
                  </a:lnTo>
                  <a:lnTo>
                    <a:pt x="1046" y="1686"/>
                  </a:lnTo>
                  <a:lnTo>
                    <a:pt x="1337" y="1628"/>
                  </a:lnTo>
                  <a:lnTo>
                    <a:pt x="1627" y="1453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7" y="233"/>
                  </a:lnTo>
                  <a:lnTo>
                    <a:pt x="1337" y="59"/>
                  </a:lnTo>
                  <a:lnTo>
                    <a:pt x="116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1"/>
            <p:cNvSpPr/>
            <p:nvPr/>
          </p:nvSpPr>
          <p:spPr>
            <a:xfrm>
              <a:off x="6577525" y="761125"/>
              <a:ext cx="42150" cy="42150"/>
            </a:xfrm>
            <a:custGeom>
              <a:avLst/>
              <a:gdLst/>
              <a:ahLst/>
              <a:cxnLst/>
              <a:rect l="l" t="t" r="r" b="b"/>
              <a:pathLst>
                <a:path w="1686" h="1686" extrusionOk="0">
                  <a:moveTo>
                    <a:pt x="640" y="0"/>
                  </a:moveTo>
                  <a:lnTo>
                    <a:pt x="465" y="58"/>
                  </a:lnTo>
                  <a:lnTo>
                    <a:pt x="349" y="174"/>
                  </a:lnTo>
                  <a:lnTo>
                    <a:pt x="233" y="291"/>
                  </a:lnTo>
                  <a:lnTo>
                    <a:pt x="59" y="523"/>
                  </a:lnTo>
                  <a:lnTo>
                    <a:pt x="1" y="872"/>
                  </a:lnTo>
                  <a:lnTo>
                    <a:pt x="59" y="1162"/>
                  </a:lnTo>
                  <a:lnTo>
                    <a:pt x="233" y="1453"/>
                  </a:lnTo>
                  <a:lnTo>
                    <a:pt x="349" y="1569"/>
                  </a:lnTo>
                  <a:lnTo>
                    <a:pt x="465" y="1627"/>
                  </a:lnTo>
                  <a:lnTo>
                    <a:pt x="640" y="1685"/>
                  </a:lnTo>
                  <a:lnTo>
                    <a:pt x="1047" y="1685"/>
                  </a:lnTo>
                  <a:lnTo>
                    <a:pt x="1221" y="1627"/>
                  </a:lnTo>
                  <a:lnTo>
                    <a:pt x="1337" y="1569"/>
                  </a:lnTo>
                  <a:lnTo>
                    <a:pt x="1453" y="1453"/>
                  </a:lnTo>
                  <a:lnTo>
                    <a:pt x="1628" y="1162"/>
                  </a:lnTo>
                  <a:lnTo>
                    <a:pt x="1686" y="872"/>
                  </a:lnTo>
                  <a:lnTo>
                    <a:pt x="1628" y="523"/>
                  </a:lnTo>
                  <a:lnTo>
                    <a:pt x="1453" y="291"/>
                  </a:lnTo>
                  <a:lnTo>
                    <a:pt x="1337" y="174"/>
                  </a:lnTo>
                  <a:lnTo>
                    <a:pt x="1221" y="58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1"/>
            <p:cNvSpPr/>
            <p:nvPr/>
          </p:nvSpPr>
          <p:spPr>
            <a:xfrm>
              <a:off x="6326200" y="979025"/>
              <a:ext cx="46500" cy="45075"/>
            </a:xfrm>
            <a:custGeom>
              <a:avLst/>
              <a:gdLst/>
              <a:ahLst/>
              <a:cxnLst/>
              <a:rect l="l" t="t" r="r" b="b"/>
              <a:pathLst>
                <a:path w="1860" h="1803" extrusionOk="0">
                  <a:moveTo>
                    <a:pt x="872" y="1"/>
                  </a:moveTo>
                  <a:lnTo>
                    <a:pt x="523" y="59"/>
                  </a:lnTo>
                  <a:lnTo>
                    <a:pt x="407" y="117"/>
                  </a:lnTo>
                  <a:lnTo>
                    <a:pt x="233" y="233"/>
                  </a:lnTo>
                  <a:lnTo>
                    <a:pt x="175" y="350"/>
                  </a:lnTo>
                  <a:lnTo>
                    <a:pt x="58" y="524"/>
                  </a:lnTo>
                  <a:lnTo>
                    <a:pt x="0" y="814"/>
                  </a:lnTo>
                  <a:lnTo>
                    <a:pt x="58" y="1163"/>
                  </a:lnTo>
                  <a:lnTo>
                    <a:pt x="175" y="1279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3" y="1686"/>
                  </a:lnTo>
                  <a:lnTo>
                    <a:pt x="698" y="1744"/>
                  </a:lnTo>
                  <a:lnTo>
                    <a:pt x="988" y="1802"/>
                  </a:lnTo>
                  <a:lnTo>
                    <a:pt x="1337" y="1744"/>
                  </a:lnTo>
                  <a:lnTo>
                    <a:pt x="1453" y="1686"/>
                  </a:lnTo>
                  <a:lnTo>
                    <a:pt x="1627" y="1570"/>
                  </a:lnTo>
                  <a:lnTo>
                    <a:pt x="1744" y="1454"/>
                  </a:lnTo>
                  <a:lnTo>
                    <a:pt x="1802" y="1279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744" y="524"/>
                  </a:lnTo>
                  <a:lnTo>
                    <a:pt x="1627" y="350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2" y="59"/>
                  </a:lnTo>
                  <a:lnTo>
                    <a:pt x="87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1"/>
            <p:cNvSpPr/>
            <p:nvPr/>
          </p:nvSpPr>
          <p:spPr>
            <a:xfrm>
              <a:off x="6385750" y="862800"/>
              <a:ext cx="46525" cy="42175"/>
            </a:xfrm>
            <a:custGeom>
              <a:avLst/>
              <a:gdLst/>
              <a:ahLst/>
              <a:cxnLst/>
              <a:rect l="l" t="t" r="r" b="b"/>
              <a:pathLst>
                <a:path w="1861" h="1687" extrusionOk="0">
                  <a:moveTo>
                    <a:pt x="872" y="1"/>
                  </a:moveTo>
                  <a:lnTo>
                    <a:pt x="524" y="59"/>
                  </a:lnTo>
                  <a:lnTo>
                    <a:pt x="291" y="233"/>
                  </a:lnTo>
                  <a:lnTo>
                    <a:pt x="59" y="524"/>
                  </a:lnTo>
                  <a:lnTo>
                    <a:pt x="59" y="640"/>
                  </a:lnTo>
                  <a:lnTo>
                    <a:pt x="1" y="814"/>
                  </a:lnTo>
                  <a:lnTo>
                    <a:pt x="117" y="1163"/>
                  </a:lnTo>
                  <a:lnTo>
                    <a:pt x="291" y="1454"/>
                  </a:lnTo>
                  <a:lnTo>
                    <a:pt x="524" y="1628"/>
                  </a:lnTo>
                  <a:lnTo>
                    <a:pt x="698" y="1686"/>
                  </a:lnTo>
                  <a:lnTo>
                    <a:pt x="1047" y="1686"/>
                  </a:lnTo>
                  <a:lnTo>
                    <a:pt x="1337" y="1628"/>
                  </a:lnTo>
                  <a:lnTo>
                    <a:pt x="1628" y="1454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8" y="233"/>
                  </a:lnTo>
                  <a:lnTo>
                    <a:pt x="1337" y="59"/>
                  </a:lnTo>
                  <a:lnTo>
                    <a:pt x="12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1"/>
            <p:cNvSpPr/>
            <p:nvPr/>
          </p:nvSpPr>
          <p:spPr>
            <a:xfrm>
              <a:off x="6577525" y="967400"/>
              <a:ext cx="46525" cy="46525"/>
            </a:xfrm>
            <a:custGeom>
              <a:avLst/>
              <a:gdLst/>
              <a:ahLst/>
              <a:cxnLst/>
              <a:rect l="l" t="t" r="r" b="b"/>
              <a:pathLst>
                <a:path w="1861" h="1861" extrusionOk="0">
                  <a:moveTo>
                    <a:pt x="814" y="1"/>
                  </a:moveTo>
                  <a:lnTo>
                    <a:pt x="524" y="59"/>
                  </a:lnTo>
                  <a:lnTo>
                    <a:pt x="349" y="117"/>
                  </a:lnTo>
                  <a:lnTo>
                    <a:pt x="233" y="233"/>
                  </a:lnTo>
                  <a:lnTo>
                    <a:pt x="117" y="350"/>
                  </a:lnTo>
                  <a:lnTo>
                    <a:pt x="59" y="524"/>
                  </a:lnTo>
                  <a:lnTo>
                    <a:pt x="1" y="815"/>
                  </a:lnTo>
                  <a:lnTo>
                    <a:pt x="59" y="1163"/>
                  </a:lnTo>
                  <a:lnTo>
                    <a:pt x="117" y="1338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4" y="1686"/>
                  </a:lnTo>
                  <a:lnTo>
                    <a:pt x="640" y="1802"/>
                  </a:lnTo>
                  <a:lnTo>
                    <a:pt x="988" y="1861"/>
                  </a:lnTo>
                  <a:lnTo>
                    <a:pt x="1337" y="1802"/>
                  </a:lnTo>
                  <a:lnTo>
                    <a:pt x="1453" y="1686"/>
                  </a:lnTo>
                  <a:lnTo>
                    <a:pt x="1570" y="1570"/>
                  </a:lnTo>
                  <a:lnTo>
                    <a:pt x="1686" y="1454"/>
                  </a:lnTo>
                  <a:lnTo>
                    <a:pt x="1802" y="1338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686" y="524"/>
                  </a:lnTo>
                  <a:lnTo>
                    <a:pt x="1570" y="408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3" y="59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1"/>
            <p:cNvSpPr/>
            <p:nvPr/>
          </p:nvSpPr>
          <p:spPr>
            <a:xfrm>
              <a:off x="6472925" y="888950"/>
              <a:ext cx="94450" cy="164200"/>
            </a:xfrm>
            <a:custGeom>
              <a:avLst/>
              <a:gdLst/>
              <a:ahLst/>
              <a:cxnLst/>
              <a:rect l="l" t="t" r="r" b="b"/>
              <a:pathLst>
                <a:path w="3778" h="6568" extrusionOk="0">
                  <a:moveTo>
                    <a:pt x="3487" y="1"/>
                  </a:moveTo>
                  <a:lnTo>
                    <a:pt x="3371" y="59"/>
                  </a:lnTo>
                  <a:lnTo>
                    <a:pt x="3313" y="117"/>
                  </a:lnTo>
                  <a:lnTo>
                    <a:pt x="59" y="6219"/>
                  </a:lnTo>
                  <a:lnTo>
                    <a:pt x="0" y="6277"/>
                  </a:lnTo>
                  <a:lnTo>
                    <a:pt x="59" y="6393"/>
                  </a:lnTo>
                  <a:lnTo>
                    <a:pt x="59" y="6451"/>
                  </a:lnTo>
                  <a:lnTo>
                    <a:pt x="175" y="6509"/>
                  </a:lnTo>
                  <a:lnTo>
                    <a:pt x="233" y="6568"/>
                  </a:lnTo>
                  <a:lnTo>
                    <a:pt x="349" y="6509"/>
                  </a:lnTo>
                  <a:lnTo>
                    <a:pt x="465" y="6393"/>
                  </a:lnTo>
                  <a:lnTo>
                    <a:pt x="3720" y="350"/>
                  </a:lnTo>
                  <a:lnTo>
                    <a:pt x="3778" y="233"/>
                  </a:lnTo>
                  <a:lnTo>
                    <a:pt x="3720" y="175"/>
                  </a:lnTo>
                  <a:lnTo>
                    <a:pt x="3720" y="59"/>
                  </a:lnTo>
                  <a:lnTo>
                    <a:pt x="366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1"/>
            <p:cNvSpPr/>
            <p:nvPr/>
          </p:nvSpPr>
          <p:spPr>
            <a:xfrm>
              <a:off x="6378500" y="774200"/>
              <a:ext cx="106075" cy="52325"/>
            </a:xfrm>
            <a:custGeom>
              <a:avLst/>
              <a:gdLst/>
              <a:ahLst/>
              <a:cxnLst/>
              <a:rect l="l" t="t" r="r" b="b"/>
              <a:pathLst>
                <a:path w="4243" h="2093" extrusionOk="0">
                  <a:moveTo>
                    <a:pt x="175" y="0"/>
                  </a:moveTo>
                  <a:lnTo>
                    <a:pt x="116" y="58"/>
                  </a:lnTo>
                  <a:lnTo>
                    <a:pt x="0" y="116"/>
                  </a:lnTo>
                  <a:lnTo>
                    <a:pt x="0" y="233"/>
                  </a:lnTo>
                  <a:lnTo>
                    <a:pt x="0" y="291"/>
                  </a:lnTo>
                  <a:lnTo>
                    <a:pt x="58" y="349"/>
                  </a:lnTo>
                  <a:lnTo>
                    <a:pt x="116" y="465"/>
                  </a:lnTo>
                  <a:lnTo>
                    <a:pt x="1046" y="930"/>
                  </a:lnTo>
                  <a:lnTo>
                    <a:pt x="1976" y="1395"/>
                  </a:lnTo>
                  <a:lnTo>
                    <a:pt x="2964" y="1743"/>
                  </a:lnTo>
                  <a:lnTo>
                    <a:pt x="3952" y="2034"/>
                  </a:lnTo>
                  <a:lnTo>
                    <a:pt x="4010" y="2092"/>
                  </a:lnTo>
                  <a:lnTo>
                    <a:pt x="4126" y="2034"/>
                  </a:lnTo>
                  <a:lnTo>
                    <a:pt x="4242" y="1918"/>
                  </a:lnTo>
                  <a:lnTo>
                    <a:pt x="4242" y="1802"/>
                  </a:lnTo>
                  <a:lnTo>
                    <a:pt x="4184" y="1743"/>
                  </a:lnTo>
                  <a:lnTo>
                    <a:pt x="4126" y="1627"/>
                  </a:lnTo>
                  <a:lnTo>
                    <a:pt x="4068" y="1627"/>
                  </a:lnTo>
                  <a:lnTo>
                    <a:pt x="3080" y="1337"/>
                  </a:lnTo>
                  <a:lnTo>
                    <a:pt x="2150" y="930"/>
                  </a:lnTo>
                  <a:lnTo>
                    <a:pt x="1221" y="523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9" name="Google Shape;349;p11"/>
          <p:cNvGrpSpPr/>
          <p:nvPr/>
        </p:nvGrpSpPr>
        <p:grpSpPr>
          <a:xfrm>
            <a:off x="-1058190" y="2808739"/>
            <a:ext cx="1796017" cy="3700632"/>
            <a:chOff x="6239025" y="396475"/>
            <a:chExt cx="480900" cy="990825"/>
          </a:xfrm>
        </p:grpSpPr>
        <p:sp>
          <p:nvSpPr>
            <p:cNvPr id="350" name="Google Shape;350;p11"/>
            <p:cNvSpPr/>
            <p:nvPr/>
          </p:nvSpPr>
          <p:spPr>
            <a:xfrm>
              <a:off x="6239025" y="396475"/>
              <a:ext cx="480900" cy="743850"/>
            </a:xfrm>
            <a:custGeom>
              <a:avLst/>
              <a:gdLst/>
              <a:ahLst/>
              <a:cxnLst/>
              <a:rect l="l" t="t" r="r" b="b"/>
              <a:pathLst>
                <a:path w="19236" h="29754" extrusionOk="0">
                  <a:moveTo>
                    <a:pt x="9996" y="0"/>
                  </a:moveTo>
                  <a:lnTo>
                    <a:pt x="9298" y="58"/>
                  </a:lnTo>
                  <a:lnTo>
                    <a:pt x="8601" y="233"/>
                  </a:lnTo>
                  <a:lnTo>
                    <a:pt x="7962" y="523"/>
                  </a:lnTo>
                  <a:lnTo>
                    <a:pt x="7323" y="872"/>
                  </a:lnTo>
                  <a:lnTo>
                    <a:pt x="6800" y="1337"/>
                  </a:lnTo>
                  <a:lnTo>
                    <a:pt x="6335" y="1918"/>
                  </a:lnTo>
                  <a:lnTo>
                    <a:pt x="5928" y="2557"/>
                  </a:lnTo>
                  <a:lnTo>
                    <a:pt x="5812" y="2906"/>
                  </a:lnTo>
                  <a:lnTo>
                    <a:pt x="5695" y="3313"/>
                  </a:lnTo>
                  <a:lnTo>
                    <a:pt x="5579" y="3719"/>
                  </a:lnTo>
                  <a:lnTo>
                    <a:pt x="5521" y="4126"/>
                  </a:lnTo>
                  <a:lnTo>
                    <a:pt x="5521" y="5346"/>
                  </a:lnTo>
                  <a:lnTo>
                    <a:pt x="5405" y="5928"/>
                  </a:lnTo>
                  <a:lnTo>
                    <a:pt x="5347" y="6218"/>
                  </a:lnTo>
                  <a:lnTo>
                    <a:pt x="5231" y="6451"/>
                  </a:lnTo>
                  <a:lnTo>
                    <a:pt x="4940" y="6799"/>
                  </a:lnTo>
                  <a:lnTo>
                    <a:pt x="4591" y="7148"/>
                  </a:lnTo>
                  <a:lnTo>
                    <a:pt x="3894" y="7671"/>
                  </a:lnTo>
                  <a:lnTo>
                    <a:pt x="3487" y="8078"/>
                  </a:lnTo>
                  <a:lnTo>
                    <a:pt x="3139" y="8543"/>
                  </a:lnTo>
                  <a:lnTo>
                    <a:pt x="2906" y="9007"/>
                  </a:lnTo>
                  <a:lnTo>
                    <a:pt x="2732" y="9472"/>
                  </a:lnTo>
                  <a:lnTo>
                    <a:pt x="2616" y="9937"/>
                  </a:lnTo>
                  <a:lnTo>
                    <a:pt x="2557" y="10402"/>
                  </a:lnTo>
                  <a:lnTo>
                    <a:pt x="2557" y="10867"/>
                  </a:lnTo>
                  <a:lnTo>
                    <a:pt x="2557" y="11390"/>
                  </a:lnTo>
                  <a:lnTo>
                    <a:pt x="2674" y="12378"/>
                  </a:lnTo>
                  <a:lnTo>
                    <a:pt x="2790" y="13424"/>
                  </a:lnTo>
                  <a:lnTo>
                    <a:pt x="2848" y="14412"/>
                  </a:lnTo>
                  <a:lnTo>
                    <a:pt x="2848" y="14935"/>
                  </a:lnTo>
                  <a:lnTo>
                    <a:pt x="2790" y="15458"/>
                  </a:lnTo>
                  <a:lnTo>
                    <a:pt x="2557" y="16852"/>
                  </a:lnTo>
                  <a:lnTo>
                    <a:pt x="2267" y="18073"/>
                  </a:lnTo>
                  <a:lnTo>
                    <a:pt x="2151" y="18596"/>
                  </a:lnTo>
                  <a:lnTo>
                    <a:pt x="1918" y="19119"/>
                  </a:lnTo>
                  <a:lnTo>
                    <a:pt x="1628" y="19584"/>
                  </a:lnTo>
                  <a:lnTo>
                    <a:pt x="1337" y="20049"/>
                  </a:lnTo>
                  <a:lnTo>
                    <a:pt x="756" y="20920"/>
                  </a:lnTo>
                  <a:lnTo>
                    <a:pt x="465" y="21443"/>
                  </a:lnTo>
                  <a:lnTo>
                    <a:pt x="233" y="21908"/>
                  </a:lnTo>
                  <a:lnTo>
                    <a:pt x="117" y="22315"/>
                  </a:lnTo>
                  <a:lnTo>
                    <a:pt x="59" y="22780"/>
                  </a:lnTo>
                  <a:lnTo>
                    <a:pt x="1" y="23187"/>
                  </a:lnTo>
                  <a:lnTo>
                    <a:pt x="1" y="23652"/>
                  </a:lnTo>
                  <a:lnTo>
                    <a:pt x="59" y="24116"/>
                  </a:lnTo>
                  <a:lnTo>
                    <a:pt x="175" y="24523"/>
                  </a:lnTo>
                  <a:lnTo>
                    <a:pt x="291" y="24930"/>
                  </a:lnTo>
                  <a:lnTo>
                    <a:pt x="465" y="25395"/>
                  </a:lnTo>
                  <a:lnTo>
                    <a:pt x="930" y="26150"/>
                  </a:lnTo>
                  <a:lnTo>
                    <a:pt x="1453" y="26906"/>
                  </a:lnTo>
                  <a:lnTo>
                    <a:pt x="2093" y="27545"/>
                  </a:lnTo>
                  <a:lnTo>
                    <a:pt x="2848" y="28068"/>
                  </a:lnTo>
                  <a:lnTo>
                    <a:pt x="3603" y="28533"/>
                  </a:lnTo>
                  <a:lnTo>
                    <a:pt x="4475" y="28882"/>
                  </a:lnTo>
                  <a:lnTo>
                    <a:pt x="5289" y="29172"/>
                  </a:lnTo>
                  <a:lnTo>
                    <a:pt x="6160" y="29346"/>
                  </a:lnTo>
                  <a:lnTo>
                    <a:pt x="7090" y="29521"/>
                  </a:lnTo>
                  <a:lnTo>
                    <a:pt x="8020" y="29637"/>
                  </a:lnTo>
                  <a:lnTo>
                    <a:pt x="9821" y="29695"/>
                  </a:lnTo>
                  <a:lnTo>
                    <a:pt x="11390" y="29753"/>
                  </a:lnTo>
                  <a:lnTo>
                    <a:pt x="12204" y="29695"/>
                  </a:lnTo>
                  <a:lnTo>
                    <a:pt x="13018" y="29637"/>
                  </a:lnTo>
                  <a:lnTo>
                    <a:pt x="13831" y="29521"/>
                  </a:lnTo>
                  <a:lnTo>
                    <a:pt x="14587" y="29346"/>
                  </a:lnTo>
                  <a:lnTo>
                    <a:pt x="15342" y="29114"/>
                  </a:lnTo>
                  <a:lnTo>
                    <a:pt x="16039" y="28823"/>
                  </a:lnTo>
                  <a:lnTo>
                    <a:pt x="16737" y="28417"/>
                  </a:lnTo>
                  <a:lnTo>
                    <a:pt x="17376" y="27894"/>
                  </a:lnTo>
                  <a:lnTo>
                    <a:pt x="17957" y="27371"/>
                  </a:lnTo>
                  <a:lnTo>
                    <a:pt x="18480" y="26731"/>
                  </a:lnTo>
                  <a:lnTo>
                    <a:pt x="18829" y="26034"/>
                  </a:lnTo>
                  <a:lnTo>
                    <a:pt x="19119" y="25279"/>
                  </a:lnTo>
                  <a:lnTo>
                    <a:pt x="19177" y="24930"/>
                  </a:lnTo>
                  <a:lnTo>
                    <a:pt x="19235" y="24523"/>
                  </a:lnTo>
                  <a:lnTo>
                    <a:pt x="19235" y="24116"/>
                  </a:lnTo>
                  <a:lnTo>
                    <a:pt x="19235" y="23768"/>
                  </a:lnTo>
                  <a:lnTo>
                    <a:pt x="19061" y="23070"/>
                  </a:lnTo>
                  <a:lnTo>
                    <a:pt x="18887" y="22431"/>
                  </a:lnTo>
                  <a:lnTo>
                    <a:pt x="18596" y="21850"/>
                  </a:lnTo>
                  <a:lnTo>
                    <a:pt x="18248" y="21211"/>
                  </a:lnTo>
                  <a:lnTo>
                    <a:pt x="17550" y="19991"/>
                  </a:lnTo>
                  <a:lnTo>
                    <a:pt x="17260" y="19351"/>
                  </a:lnTo>
                  <a:lnTo>
                    <a:pt x="17027" y="18712"/>
                  </a:lnTo>
                  <a:lnTo>
                    <a:pt x="16969" y="18189"/>
                  </a:lnTo>
                  <a:lnTo>
                    <a:pt x="16853" y="17724"/>
                  </a:lnTo>
                  <a:lnTo>
                    <a:pt x="16853" y="16678"/>
                  </a:lnTo>
                  <a:lnTo>
                    <a:pt x="16911" y="15690"/>
                  </a:lnTo>
                  <a:lnTo>
                    <a:pt x="17027" y="14702"/>
                  </a:lnTo>
                  <a:lnTo>
                    <a:pt x="17202" y="13714"/>
                  </a:lnTo>
                  <a:lnTo>
                    <a:pt x="17318" y="12727"/>
                  </a:lnTo>
                  <a:lnTo>
                    <a:pt x="17376" y="11681"/>
                  </a:lnTo>
                  <a:lnTo>
                    <a:pt x="17318" y="10693"/>
                  </a:lnTo>
                  <a:lnTo>
                    <a:pt x="17202" y="10053"/>
                  </a:lnTo>
                  <a:lnTo>
                    <a:pt x="16969" y="9414"/>
                  </a:lnTo>
                  <a:lnTo>
                    <a:pt x="16737" y="8891"/>
                  </a:lnTo>
                  <a:lnTo>
                    <a:pt x="16388" y="8368"/>
                  </a:lnTo>
                  <a:lnTo>
                    <a:pt x="15691" y="7322"/>
                  </a:lnTo>
                  <a:lnTo>
                    <a:pt x="15400" y="6799"/>
                  </a:lnTo>
                  <a:lnTo>
                    <a:pt x="15110" y="6218"/>
                  </a:lnTo>
                  <a:lnTo>
                    <a:pt x="14935" y="5753"/>
                  </a:lnTo>
                  <a:lnTo>
                    <a:pt x="14877" y="5288"/>
                  </a:lnTo>
                  <a:lnTo>
                    <a:pt x="14703" y="4359"/>
                  </a:lnTo>
                  <a:lnTo>
                    <a:pt x="14528" y="3429"/>
                  </a:lnTo>
                  <a:lnTo>
                    <a:pt x="14412" y="2964"/>
                  </a:lnTo>
                  <a:lnTo>
                    <a:pt x="14238" y="2499"/>
                  </a:lnTo>
                  <a:lnTo>
                    <a:pt x="14005" y="2092"/>
                  </a:lnTo>
                  <a:lnTo>
                    <a:pt x="13773" y="1802"/>
                  </a:lnTo>
                  <a:lnTo>
                    <a:pt x="13308" y="1220"/>
                  </a:lnTo>
                  <a:lnTo>
                    <a:pt x="12727" y="756"/>
                  </a:lnTo>
                  <a:lnTo>
                    <a:pt x="12088" y="407"/>
                  </a:lnTo>
                  <a:lnTo>
                    <a:pt x="11390" y="174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1"/>
            <p:cNvSpPr/>
            <p:nvPr/>
          </p:nvSpPr>
          <p:spPr>
            <a:xfrm>
              <a:off x="6471475" y="734975"/>
              <a:ext cx="24725" cy="652325"/>
            </a:xfrm>
            <a:custGeom>
              <a:avLst/>
              <a:gdLst/>
              <a:ahLst/>
              <a:cxnLst/>
              <a:rect l="l" t="t" r="r" b="b"/>
              <a:pathLst>
                <a:path w="989" h="26093" extrusionOk="0">
                  <a:moveTo>
                    <a:pt x="233" y="0"/>
                  </a:moveTo>
                  <a:lnTo>
                    <a:pt x="117" y="58"/>
                  </a:lnTo>
                  <a:lnTo>
                    <a:pt x="58" y="116"/>
                  </a:lnTo>
                  <a:lnTo>
                    <a:pt x="0" y="174"/>
                  </a:lnTo>
                  <a:lnTo>
                    <a:pt x="0" y="233"/>
                  </a:lnTo>
                  <a:lnTo>
                    <a:pt x="523" y="25860"/>
                  </a:lnTo>
                  <a:lnTo>
                    <a:pt x="523" y="25976"/>
                  </a:lnTo>
                  <a:lnTo>
                    <a:pt x="581" y="26034"/>
                  </a:lnTo>
                  <a:lnTo>
                    <a:pt x="640" y="26092"/>
                  </a:lnTo>
                  <a:lnTo>
                    <a:pt x="814" y="26092"/>
                  </a:lnTo>
                  <a:lnTo>
                    <a:pt x="872" y="26034"/>
                  </a:lnTo>
                  <a:lnTo>
                    <a:pt x="930" y="25976"/>
                  </a:lnTo>
                  <a:lnTo>
                    <a:pt x="988" y="25860"/>
                  </a:lnTo>
                  <a:lnTo>
                    <a:pt x="465" y="233"/>
                  </a:lnTo>
                  <a:lnTo>
                    <a:pt x="465" y="174"/>
                  </a:lnTo>
                  <a:lnTo>
                    <a:pt x="407" y="58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1"/>
            <p:cNvSpPr/>
            <p:nvPr/>
          </p:nvSpPr>
          <p:spPr>
            <a:xfrm>
              <a:off x="6456950" y="559175"/>
              <a:ext cx="46500" cy="42150"/>
            </a:xfrm>
            <a:custGeom>
              <a:avLst/>
              <a:gdLst/>
              <a:ahLst/>
              <a:cxnLst/>
              <a:rect l="l" t="t" r="r" b="b"/>
              <a:pathLst>
                <a:path w="1860" h="1686" extrusionOk="0">
                  <a:moveTo>
                    <a:pt x="872" y="1"/>
                  </a:moveTo>
                  <a:lnTo>
                    <a:pt x="523" y="59"/>
                  </a:lnTo>
                  <a:lnTo>
                    <a:pt x="291" y="233"/>
                  </a:lnTo>
                  <a:lnTo>
                    <a:pt x="58" y="524"/>
                  </a:lnTo>
                  <a:lnTo>
                    <a:pt x="0" y="698"/>
                  </a:lnTo>
                  <a:lnTo>
                    <a:pt x="0" y="814"/>
                  </a:lnTo>
                  <a:lnTo>
                    <a:pt x="116" y="1163"/>
                  </a:lnTo>
                  <a:lnTo>
                    <a:pt x="291" y="1453"/>
                  </a:lnTo>
                  <a:lnTo>
                    <a:pt x="523" y="1628"/>
                  </a:lnTo>
                  <a:lnTo>
                    <a:pt x="698" y="1686"/>
                  </a:lnTo>
                  <a:lnTo>
                    <a:pt x="1046" y="1686"/>
                  </a:lnTo>
                  <a:lnTo>
                    <a:pt x="1337" y="1628"/>
                  </a:lnTo>
                  <a:lnTo>
                    <a:pt x="1627" y="1453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7" y="233"/>
                  </a:lnTo>
                  <a:lnTo>
                    <a:pt x="1337" y="59"/>
                  </a:lnTo>
                  <a:lnTo>
                    <a:pt x="116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1"/>
            <p:cNvSpPr/>
            <p:nvPr/>
          </p:nvSpPr>
          <p:spPr>
            <a:xfrm>
              <a:off x="6577525" y="761125"/>
              <a:ext cx="42150" cy="42150"/>
            </a:xfrm>
            <a:custGeom>
              <a:avLst/>
              <a:gdLst/>
              <a:ahLst/>
              <a:cxnLst/>
              <a:rect l="l" t="t" r="r" b="b"/>
              <a:pathLst>
                <a:path w="1686" h="1686" extrusionOk="0">
                  <a:moveTo>
                    <a:pt x="640" y="0"/>
                  </a:moveTo>
                  <a:lnTo>
                    <a:pt x="465" y="58"/>
                  </a:lnTo>
                  <a:lnTo>
                    <a:pt x="349" y="174"/>
                  </a:lnTo>
                  <a:lnTo>
                    <a:pt x="233" y="291"/>
                  </a:lnTo>
                  <a:lnTo>
                    <a:pt x="59" y="523"/>
                  </a:lnTo>
                  <a:lnTo>
                    <a:pt x="1" y="872"/>
                  </a:lnTo>
                  <a:lnTo>
                    <a:pt x="59" y="1162"/>
                  </a:lnTo>
                  <a:lnTo>
                    <a:pt x="233" y="1453"/>
                  </a:lnTo>
                  <a:lnTo>
                    <a:pt x="349" y="1569"/>
                  </a:lnTo>
                  <a:lnTo>
                    <a:pt x="465" y="1627"/>
                  </a:lnTo>
                  <a:lnTo>
                    <a:pt x="640" y="1685"/>
                  </a:lnTo>
                  <a:lnTo>
                    <a:pt x="1047" y="1685"/>
                  </a:lnTo>
                  <a:lnTo>
                    <a:pt x="1221" y="1627"/>
                  </a:lnTo>
                  <a:lnTo>
                    <a:pt x="1337" y="1569"/>
                  </a:lnTo>
                  <a:lnTo>
                    <a:pt x="1453" y="1453"/>
                  </a:lnTo>
                  <a:lnTo>
                    <a:pt x="1628" y="1162"/>
                  </a:lnTo>
                  <a:lnTo>
                    <a:pt x="1686" y="872"/>
                  </a:lnTo>
                  <a:lnTo>
                    <a:pt x="1628" y="523"/>
                  </a:lnTo>
                  <a:lnTo>
                    <a:pt x="1453" y="291"/>
                  </a:lnTo>
                  <a:lnTo>
                    <a:pt x="1337" y="174"/>
                  </a:lnTo>
                  <a:lnTo>
                    <a:pt x="1221" y="58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1"/>
            <p:cNvSpPr/>
            <p:nvPr/>
          </p:nvSpPr>
          <p:spPr>
            <a:xfrm>
              <a:off x="6326200" y="979025"/>
              <a:ext cx="46500" cy="45075"/>
            </a:xfrm>
            <a:custGeom>
              <a:avLst/>
              <a:gdLst/>
              <a:ahLst/>
              <a:cxnLst/>
              <a:rect l="l" t="t" r="r" b="b"/>
              <a:pathLst>
                <a:path w="1860" h="1803" extrusionOk="0">
                  <a:moveTo>
                    <a:pt x="872" y="1"/>
                  </a:moveTo>
                  <a:lnTo>
                    <a:pt x="523" y="59"/>
                  </a:lnTo>
                  <a:lnTo>
                    <a:pt x="407" y="117"/>
                  </a:lnTo>
                  <a:lnTo>
                    <a:pt x="233" y="233"/>
                  </a:lnTo>
                  <a:lnTo>
                    <a:pt x="175" y="350"/>
                  </a:lnTo>
                  <a:lnTo>
                    <a:pt x="58" y="524"/>
                  </a:lnTo>
                  <a:lnTo>
                    <a:pt x="0" y="814"/>
                  </a:lnTo>
                  <a:lnTo>
                    <a:pt x="58" y="1163"/>
                  </a:lnTo>
                  <a:lnTo>
                    <a:pt x="175" y="1279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3" y="1686"/>
                  </a:lnTo>
                  <a:lnTo>
                    <a:pt x="698" y="1744"/>
                  </a:lnTo>
                  <a:lnTo>
                    <a:pt x="988" y="1802"/>
                  </a:lnTo>
                  <a:lnTo>
                    <a:pt x="1337" y="1744"/>
                  </a:lnTo>
                  <a:lnTo>
                    <a:pt x="1453" y="1686"/>
                  </a:lnTo>
                  <a:lnTo>
                    <a:pt x="1627" y="1570"/>
                  </a:lnTo>
                  <a:lnTo>
                    <a:pt x="1744" y="1454"/>
                  </a:lnTo>
                  <a:lnTo>
                    <a:pt x="1802" y="1279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744" y="524"/>
                  </a:lnTo>
                  <a:lnTo>
                    <a:pt x="1627" y="350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2" y="59"/>
                  </a:lnTo>
                  <a:lnTo>
                    <a:pt x="87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1"/>
            <p:cNvSpPr/>
            <p:nvPr/>
          </p:nvSpPr>
          <p:spPr>
            <a:xfrm>
              <a:off x="6385750" y="862800"/>
              <a:ext cx="46525" cy="42175"/>
            </a:xfrm>
            <a:custGeom>
              <a:avLst/>
              <a:gdLst/>
              <a:ahLst/>
              <a:cxnLst/>
              <a:rect l="l" t="t" r="r" b="b"/>
              <a:pathLst>
                <a:path w="1861" h="1687" extrusionOk="0">
                  <a:moveTo>
                    <a:pt x="872" y="1"/>
                  </a:moveTo>
                  <a:lnTo>
                    <a:pt x="524" y="59"/>
                  </a:lnTo>
                  <a:lnTo>
                    <a:pt x="291" y="233"/>
                  </a:lnTo>
                  <a:lnTo>
                    <a:pt x="59" y="524"/>
                  </a:lnTo>
                  <a:lnTo>
                    <a:pt x="59" y="640"/>
                  </a:lnTo>
                  <a:lnTo>
                    <a:pt x="1" y="814"/>
                  </a:lnTo>
                  <a:lnTo>
                    <a:pt x="117" y="1163"/>
                  </a:lnTo>
                  <a:lnTo>
                    <a:pt x="291" y="1454"/>
                  </a:lnTo>
                  <a:lnTo>
                    <a:pt x="524" y="1628"/>
                  </a:lnTo>
                  <a:lnTo>
                    <a:pt x="698" y="1686"/>
                  </a:lnTo>
                  <a:lnTo>
                    <a:pt x="1047" y="1686"/>
                  </a:lnTo>
                  <a:lnTo>
                    <a:pt x="1337" y="1628"/>
                  </a:lnTo>
                  <a:lnTo>
                    <a:pt x="1628" y="1454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8" y="233"/>
                  </a:lnTo>
                  <a:lnTo>
                    <a:pt x="1337" y="59"/>
                  </a:lnTo>
                  <a:lnTo>
                    <a:pt x="12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1"/>
            <p:cNvSpPr/>
            <p:nvPr/>
          </p:nvSpPr>
          <p:spPr>
            <a:xfrm>
              <a:off x="6577525" y="967400"/>
              <a:ext cx="46525" cy="46525"/>
            </a:xfrm>
            <a:custGeom>
              <a:avLst/>
              <a:gdLst/>
              <a:ahLst/>
              <a:cxnLst/>
              <a:rect l="l" t="t" r="r" b="b"/>
              <a:pathLst>
                <a:path w="1861" h="1861" extrusionOk="0">
                  <a:moveTo>
                    <a:pt x="814" y="1"/>
                  </a:moveTo>
                  <a:lnTo>
                    <a:pt x="524" y="59"/>
                  </a:lnTo>
                  <a:lnTo>
                    <a:pt x="349" y="117"/>
                  </a:lnTo>
                  <a:lnTo>
                    <a:pt x="233" y="233"/>
                  </a:lnTo>
                  <a:lnTo>
                    <a:pt x="117" y="350"/>
                  </a:lnTo>
                  <a:lnTo>
                    <a:pt x="59" y="524"/>
                  </a:lnTo>
                  <a:lnTo>
                    <a:pt x="1" y="815"/>
                  </a:lnTo>
                  <a:lnTo>
                    <a:pt x="59" y="1163"/>
                  </a:lnTo>
                  <a:lnTo>
                    <a:pt x="117" y="1338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4" y="1686"/>
                  </a:lnTo>
                  <a:lnTo>
                    <a:pt x="640" y="1802"/>
                  </a:lnTo>
                  <a:lnTo>
                    <a:pt x="988" y="1861"/>
                  </a:lnTo>
                  <a:lnTo>
                    <a:pt x="1337" y="1802"/>
                  </a:lnTo>
                  <a:lnTo>
                    <a:pt x="1453" y="1686"/>
                  </a:lnTo>
                  <a:lnTo>
                    <a:pt x="1570" y="1570"/>
                  </a:lnTo>
                  <a:lnTo>
                    <a:pt x="1686" y="1454"/>
                  </a:lnTo>
                  <a:lnTo>
                    <a:pt x="1802" y="1338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686" y="524"/>
                  </a:lnTo>
                  <a:lnTo>
                    <a:pt x="1570" y="408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3" y="59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1"/>
            <p:cNvSpPr/>
            <p:nvPr/>
          </p:nvSpPr>
          <p:spPr>
            <a:xfrm>
              <a:off x="6472925" y="888950"/>
              <a:ext cx="94450" cy="164200"/>
            </a:xfrm>
            <a:custGeom>
              <a:avLst/>
              <a:gdLst/>
              <a:ahLst/>
              <a:cxnLst/>
              <a:rect l="l" t="t" r="r" b="b"/>
              <a:pathLst>
                <a:path w="3778" h="6568" extrusionOk="0">
                  <a:moveTo>
                    <a:pt x="3487" y="1"/>
                  </a:moveTo>
                  <a:lnTo>
                    <a:pt x="3371" y="59"/>
                  </a:lnTo>
                  <a:lnTo>
                    <a:pt x="3313" y="117"/>
                  </a:lnTo>
                  <a:lnTo>
                    <a:pt x="59" y="6219"/>
                  </a:lnTo>
                  <a:lnTo>
                    <a:pt x="0" y="6277"/>
                  </a:lnTo>
                  <a:lnTo>
                    <a:pt x="59" y="6393"/>
                  </a:lnTo>
                  <a:lnTo>
                    <a:pt x="59" y="6451"/>
                  </a:lnTo>
                  <a:lnTo>
                    <a:pt x="175" y="6509"/>
                  </a:lnTo>
                  <a:lnTo>
                    <a:pt x="233" y="6568"/>
                  </a:lnTo>
                  <a:lnTo>
                    <a:pt x="349" y="6509"/>
                  </a:lnTo>
                  <a:lnTo>
                    <a:pt x="465" y="6393"/>
                  </a:lnTo>
                  <a:lnTo>
                    <a:pt x="3720" y="350"/>
                  </a:lnTo>
                  <a:lnTo>
                    <a:pt x="3778" y="233"/>
                  </a:lnTo>
                  <a:lnTo>
                    <a:pt x="3720" y="175"/>
                  </a:lnTo>
                  <a:lnTo>
                    <a:pt x="3720" y="59"/>
                  </a:lnTo>
                  <a:lnTo>
                    <a:pt x="366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1"/>
            <p:cNvSpPr/>
            <p:nvPr/>
          </p:nvSpPr>
          <p:spPr>
            <a:xfrm>
              <a:off x="6378500" y="774200"/>
              <a:ext cx="106075" cy="52325"/>
            </a:xfrm>
            <a:custGeom>
              <a:avLst/>
              <a:gdLst/>
              <a:ahLst/>
              <a:cxnLst/>
              <a:rect l="l" t="t" r="r" b="b"/>
              <a:pathLst>
                <a:path w="4243" h="2093" extrusionOk="0">
                  <a:moveTo>
                    <a:pt x="175" y="0"/>
                  </a:moveTo>
                  <a:lnTo>
                    <a:pt x="116" y="58"/>
                  </a:lnTo>
                  <a:lnTo>
                    <a:pt x="0" y="116"/>
                  </a:lnTo>
                  <a:lnTo>
                    <a:pt x="0" y="233"/>
                  </a:lnTo>
                  <a:lnTo>
                    <a:pt x="0" y="291"/>
                  </a:lnTo>
                  <a:lnTo>
                    <a:pt x="58" y="349"/>
                  </a:lnTo>
                  <a:lnTo>
                    <a:pt x="116" y="465"/>
                  </a:lnTo>
                  <a:lnTo>
                    <a:pt x="1046" y="930"/>
                  </a:lnTo>
                  <a:lnTo>
                    <a:pt x="1976" y="1395"/>
                  </a:lnTo>
                  <a:lnTo>
                    <a:pt x="2964" y="1743"/>
                  </a:lnTo>
                  <a:lnTo>
                    <a:pt x="3952" y="2034"/>
                  </a:lnTo>
                  <a:lnTo>
                    <a:pt x="4010" y="2092"/>
                  </a:lnTo>
                  <a:lnTo>
                    <a:pt x="4126" y="2034"/>
                  </a:lnTo>
                  <a:lnTo>
                    <a:pt x="4242" y="1918"/>
                  </a:lnTo>
                  <a:lnTo>
                    <a:pt x="4242" y="1802"/>
                  </a:lnTo>
                  <a:lnTo>
                    <a:pt x="4184" y="1743"/>
                  </a:lnTo>
                  <a:lnTo>
                    <a:pt x="4126" y="1627"/>
                  </a:lnTo>
                  <a:lnTo>
                    <a:pt x="4068" y="1627"/>
                  </a:lnTo>
                  <a:lnTo>
                    <a:pt x="3080" y="1337"/>
                  </a:lnTo>
                  <a:lnTo>
                    <a:pt x="2150" y="930"/>
                  </a:lnTo>
                  <a:lnTo>
                    <a:pt x="1221" y="523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_HEADER_1"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14"/>
          <p:cNvSpPr txBox="1">
            <a:spLocks noGrp="1"/>
          </p:cNvSpPr>
          <p:nvPr>
            <p:ph type="title" hasCustomPrompt="1"/>
          </p:nvPr>
        </p:nvSpPr>
        <p:spPr>
          <a:xfrm>
            <a:off x="6345350" y="1050645"/>
            <a:ext cx="1268700" cy="94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900"/>
              <a:buNone/>
              <a:defRPr sz="7700" b="0">
                <a:solidFill>
                  <a:schemeClr val="lt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r>
              <a:t>xx%</a:t>
            </a:r>
          </a:p>
        </p:txBody>
      </p:sp>
      <p:sp>
        <p:nvSpPr>
          <p:cNvPr id="411" name="Google Shape;411;p14"/>
          <p:cNvSpPr txBox="1">
            <a:spLocks noGrp="1"/>
          </p:cNvSpPr>
          <p:nvPr>
            <p:ph type="title" idx="2"/>
          </p:nvPr>
        </p:nvSpPr>
        <p:spPr>
          <a:xfrm>
            <a:off x="3055800" y="2299450"/>
            <a:ext cx="4787400" cy="92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 sz="5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12" name="Google Shape;412;p14"/>
          <p:cNvSpPr txBox="1">
            <a:spLocks noGrp="1"/>
          </p:cNvSpPr>
          <p:nvPr>
            <p:ph type="subTitle" idx="1"/>
          </p:nvPr>
        </p:nvSpPr>
        <p:spPr>
          <a:xfrm>
            <a:off x="5126850" y="3289450"/>
            <a:ext cx="2716200" cy="9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6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413" name="Google Shape;413;p14"/>
          <p:cNvGrpSpPr/>
          <p:nvPr/>
        </p:nvGrpSpPr>
        <p:grpSpPr>
          <a:xfrm rot="7179494">
            <a:off x="7817307" y="163912"/>
            <a:ext cx="900754" cy="1242451"/>
            <a:chOff x="330281" y="38723"/>
            <a:chExt cx="1614914" cy="2227176"/>
          </a:xfrm>
        </p:grpSpPr>
        <p:sp>
          <p:nvSpPr>
            <p:cNvPr id="414" name="Google Shape;414;p14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4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4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7" name="Google Shape;417;p14"/>
          <p:cNvGrpSpPr/>
          <p:nvPr/>
        </p:nvGrpSpPr>
        <p:grpSpPr>
          <a:xfrm rot="-4940312">
            <a:off x="3996688" y="3920049"/>
            <a:ext cx="924230" cy="1230127"/>
            <a:chOff x="330281" y="38723"/>
            <a:chExt cx="1614914" cy="2227176"/>
          </a:xfrm>
        </p:grpSpPr>
        <p:sp>
          <p:nvSpPr>
            <p:cNvPr id="418" name="Google Shape;418;p14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4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4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1" name="Google Shape;421;p14"/>
          <p:cNvSpPr/>
          <p:nvPr/>
        </p:nvSpPr>
        <p:spPr>
          <a:xfrm>
            <a:off x="3512750" y="-696600"/>
            <a:ext cx="1892097" cy="1179694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14"/>
          <p:cNvSpPr/>
          <p:nvPr/>
        </p:nvSpPr>
        <p:spPr>
          <a:xfrm>
            <a:off x="5525025" y="4606425"/>
            <a:ext cx="1844086" cy="1191581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3" name="Google Shape;423;p14"/>
          <p:cNvGrpSpPr/>
          <p:nvPr/>
        </p:nvGrpSpPr>
        <p:grpSpPr>
          <a:xfrm rot="-5856778">
            <a:off x="4008398" y="805683"/>
            <a:ext cx="900826" cy="1242356"/>
            <a:chOff x="330281" y="38723"/>
            <a:chExt cx="1614914" cy="2227176"/>
          </a:xfrm>
        </p:grpSpPr>
        <p:sp>
          <p:nvSpPr>
            <p:cNvPr id="424" name="Google Shape;424;p14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14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4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7" name="Google Shape;427;p14"/>
          <p:cNvGrpSpPr/>
          <p:nvPr/>
        </p:nvGrpSpPr>
        <p:grpSpPr>
          <a:xfrm rot="-2241120">
            <a:off x="7485409" y="374620"/>
            <a:ext cx="167533" cy="235734"/>
            <a:chOff x="5248950" y="2607450"/>
            <a:chExt cx="27575" cy="38800"/>
          </a:xfrm>
        </p:grpSpPr>
        <p:sp>
          <p:nvSpPr>
            <p:cNvPr id="428" name="Google Shape;428;p14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4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0" name="Google Shape;430;p14"/>
          <p:cNvGrpSpPr/>
          <p:nvPr/>
        </p:nvGrpSpPr>
        <p:grpSpPr>
          <a:xfrm rot="1583875">
            <a:off x="8562185" y="4442843"/>
            <a:ext cx="159799" cy="224852"/>
            <a:chOff x="5248950" y="2607450"/>
            <a:chExt cx="27575" cy="38800"/>
          </a:xfrm>
        </p:grpSpPr>
        <p:sp>
          <p:nvSpPr>
            <p:cNvPr id="431" name="Google Shape;431;p14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4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3" name="Google Shape;433;p14"/>
          <p:cNvGrpSpPr/>
          <p:nvPr/>
        </p:nvGrpSpPr>
        <p:grpSpPr>
          <a:xfrm rot="4025085">
            <a:off x="701273" y="4694761"/>
            <a:ext cx="105656" cy="148667"/>
            <a:chOff x="5248950" y="2607450"/>
            <a:chExt cx="27575" cy="38800"/>
          </a:xfrm>
        </p:grpSpPr>
        <p:sp>
          <p:nvSpPr>
            <p:cNvPr id="434" name="Google Shape;434;p14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4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6" name="Google Shape;436;p14"/>
          <p:cNvGrpSpPr/>
          <p:nvPr/>
        </p:nvGrpSpPr>
        <p:grpSpPr>
          <a:xfrm rot="-5243946">
            <a:off x="-84370" y="2799655"/>
            <a:ext cx="167534" cy="235732"/>
            <a:chOff x="5248950" y="2607450"/>
            <a:chExt cx="27575" cy="38800"/>
          </a:xfrm>
        </p:grpSpPr>
        <p:sp>
          <p:nvSpPr>
            <p:cNvPr id="437" name="Google Shape;437;p14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4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9" name="Google Shape;439;p14"/>
          <p:cNvGrpSpPr/>
          <p:nvPr/>
        </p:nvGrpSpPr>
        <p:grpSpPr>
          <a:xfrm rot="-2700000">
            <a:off x="1974639" y="463473"/>
            <a:ext cx="104613" cy="147198"/>
            <a:chOff x="5248950" y="2607450"/>
            <a:chExt cx="27575" cy="38800"/>
          </a:xfrm>
        </p:grpSpPr>
        <p:sp>
          <p:nvSpPr>
            <p:cNvPr id="440" name="Google Shape;440;p14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4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2" name="Google Shape;442;p14"/>
          <p:cNvGrpSpPr/>
          <p:nvPr/>
        </p:nvGrpSpPr>
        <p:grpSpPr>
          <a:xfrm rot="3320916">
            <a:off x="8639381" y="548345"/>
            <a:ext cx="104615" cy="147200"/>
            <a:chOff x="5248950" y="2607450"/>
            <a:chExt cx="27575" cy="38800"/>
          </a:xfrm>
        </p:grpSpPr>
        <p:sp>
          <p:nvSpPr>
            <p:cNvPr id="443" name="Google Shape;443;p14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4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5" name="Google Shape;445;p14"/>
          <p:cNvSpPr/>
          <p:nvPr/>
        </p:nvSpPr>
        <p:spPr>
          <a:xfrm>
            <a:off x="311700" y="41392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Google Shape;446;p14"/>
          <p:cNvSpPr/>
          <p:nvPr/>
        </p:nvSpPr>
        <p:spPr>
          <a:xfrm>
            <a:off x="7707275" y="4517475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7" name="Google Shape;447;p14"/>
          <p:cNvSpPr/>
          <p:nvPr/>
        </p:nvSpPr>
        <p:spPr>
          <a:xfrm>
            <a:off x="8732600" y="1957488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" name="Google Shape;448;p14"/>
          <p:cNvSpPr/>
          <p:nvPr/>
        </p:nvSpPr>
        <p:spPr>
          <a:xfrm>
            <a:off x="441125" y="82255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ochi Hand"/>
              <a:buNone/>
              <a:defRPr sz="3200" b="1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ochi Hand"/>
              <a:buNone/>
              <a:defRPr sz="3200" b="1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ochi Hand"/>
              <a:buNone/>
              <a:defRPr sz="3200" b="1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ochi Hand"/>
              <a:buNone/>
              <a:defRPr sz="3200" b="1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ochi Hand"/>
              <a:buNone/>
              <a:defRPr sz="3200" b="1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ochi Hand"/>
              <a:buNone/>
              <a:defRPr sz="3200" b="1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ochi Hand"/>
              <a:buNone/>
              <a:defRPr sz="3200" b="1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ochi Hand"/>
              <a:buNone/>
              <a:defRPr sz="3200" b="1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ochi Hand"/>
              <a:buNone/>
              <a:defRPr sz="3200" b="1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5" r:id="rId5"/>
    <p:sldLayoutId id="2147483656" r:id="rId6"/>
    <p:sldLayoutId id="2147483657" r:id="rId7"/>
    <p:sldLayoutId id="2147483658" r:id="rId8"/>
    <p:sldLayoutId id="2147483660" r:id="rId9"/>
    <p:sldLayoutId id="2147483661" r:id="rId10"/>
    <p:sldLayoutId id="2147483662" r:id="rId11"/>
    <p:sldLayoutId id="2147483678" r:id="rId12"/>
    <p:sldLayoutId id="2147483681" r:id="rId13"/>
    <p:sldLayoutId id="2147483682" r:id="rId14"/>
    <p:sldLayoutId id="2147483683" r:id="rId15"/>
  </p:sldLayoutIdLst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0.m4a"/><Relationship Id="rId1" Type="http://schemas.microsoft.com/office/2007/relationships/media" Target="../media/media10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11.m4a"/><Relationship Id="rId1" Type="http://schemas.microsoft.com/office/2007/relationships/media" Target="../media/media11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audio" Target="../media/media12.m4a"/><Relationship Id="rId1" Type="http://schemas.microsoft.com/office/2007/relationships/media" Target="../media/media12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8" name="Google Shape;1408;p40"/>
          <p:cNvGrpSpPr/>
          <p:nvPr/>
        </p:nvGrpSpPr>
        <p:grpSpPr>
          <a:xfrm>
            <a:off x="1001335" y="369284"/>
            <a:ext cx="1147187" cy="2363811"/>
            <a:chOff x="1001335" y="369284"/>
            <a:chExt cx="1147187" cy="2363811"/>
          </a:xfrm>
        </p:grpSpPr>
        <p:sp>
          <p:nvSpPr>
            <p:cNvPr id="1409" name="Google Shape;1409;p40"/>
            <p:cNvSpPr/>
            <p:nvPr/>
          </p:nvSpPr>
          <p:spPr>
            <a:xfrm flipH="1">
              <a:off x="1001335" y="369284"/>
              <a:ext cx="1147187" cy="1774603"/>
            </a:xfrm>
            <a:custGeom>
              <a:avLst/>
              <a:gdLst/>
              <a:ahLst/>
              <a:cxnLst/>
              <a:rect l="l" t="t" r="r" b="b"/>
              <a:pathLst>
                <a:path w="19236" h="29754" extrusionOk="0">
                  <a:moveTo>
                    <a:pt x="9996" y="0"/>
                  </a:moveTo>
                  <a:lnTo>
                    <a:pt x="9298" y="58"/>
                  </a:lnTo>
                  <a:lnTo>
                    <a:pt x="8601" y="233"/>
                  </a:lnTo>
                  <a:lnTo>
                    <a:pt x="7962" y="523"/>
                  </a:lnTo>
                  <a:lnTo>
                    <a:pt x="7323" y="872"/>
                  </a:lnTo>
                  <a:lnTo>
                    <a:pt x="6800" y="1337"/>
                  </a:lnTo>
                  <a:lnTo>
                    <a:pt x="6335" y="1918"/>
                  </a:lnTo>
                  <a:lnTo>
                    <a:pt x="5928" y="2557"/>
                  </a:lnTo>
                  <a:lnTo>
                    <a:pt x="5812" y="2906"/>
                  </a:lnTo>
                  <a:lnTo>
                    <a:pt x="5695" y="3313"/>
                  </a:lnTo>
                  <a:lnTo>
                    <a:pt x="5579" y="3719"/>
                  </a:lnTo>
                  <a:lnTo>
                    <a:pt x="5521" y="4126"/>
                  </a:lnTo>
                  <a:lnTo>
                    <a:pt x="5521" y="5346"/>
                  </a:lnTo>
                  <a:lnTo>
                    <a:pt x="5405" y="5928"/>
                  </a:lnTo>
                  <a:lnTo>
                    <a:pt x="5347" y="6218"/>
                  </a:lnTo>
                  <a:lnTo>
                    <a:pt x="5231" y="6451"/>
                  </a:lnTo>
                  <a:lnTo>
                    <a:pt x="4940" y="6799"/>
                  </a:lnTo>
                  <a:lnTo>
                    <a:pt x="4591" y="7148"/>
                  </a:lnTo>
                  <a:lnTo>
                    <a:pt x="3894" y="7671"/>
                  </a:lnTo>
                  <a:lnTo>
                    <a:pt x="3487" y="8078"/>
                  </a:lnTo>
                  <a:lnTo>
                    <a:pt x="3139" y="8543"/>
                  </a:lnTo>
                  <a:lnTo>
                    <a:pt x="2906" y="9007"/>
                  </a:lnTo>
                  <a:lnTo>
                    <a:pt x="2732" y="9472"/>
                  </a:lnTo>
                  <a:lnTo>
                    <a:pt x="2616" y="9937"/>
                  </a:lnTo>
                  <a:lnTo>
                    <a:pt x="2557" y="10402"/>
                  </a:lnTo>
                  <a:lnTo>
                    <a:pt x="2557" y="10867"/>
                  </a:lnTo>
                  <a:lnTo>
                    <a:pt x="2557" y="11390"/>
                  </a:lnTo>
                  <a:lnTo>
                    <a:pt x="2674" y="12378"/>
                  </a:lnTo>
                  <a:lnTo>
                    <a:pt x="2790" y="13424"/>
                  </a:lnTo>
                  <a:lnTo>
                    <a:pt x="2848" y="14412"/>
                  </a:lnTo>
                  <a:lnTo>
                    <a:pt x="2848" y="14935"/>
                  </a:lnTo>
                  <a:lnTo>
                    <a:pt x="2790" y="15458"/>
                  </a:lnTo>
                  <a:lnTo>
                    <a:pt x="2557" y="16852"/>
                  </a:lnTo>
                  <a:lnTo>
                    <a:pt x="2267" y="18073"/>
                  </a:lnTo>
                  <a:lnTo>
                    <a:pt x="2151" y="18596"/>
                  </a:lnTo>
                  <a:lnTo>
                    <a:pt x="1918" y="19119"/>
                  </a:lnTo>
                  <a:lnTo>
                    <a:pt x="1628" y="19584"/>
                  </a:lnTo>
                  <a:lnTo>
                    <a:pt x="1337" y="20049"/>
                  </a:lnTo>
                  <a:lnTo>
                    <a:pt x="756" y="20920"/>
                  </a:lnTo>
                  <a:lnTo>
                    <a:pt x="465" y="21443"/>
                  </a:lnTo>
                  <a:lnTo>
                    <a:pt x="233" y="21908"/>
                  </a:lnTo>
                  <a:lnTo>
                    <a:pt x="117" y="22315"/>
                  </a:lnTo>
                  <a:lnTo>
                    <a:pt x="59" y="22780"/>
                  </a:lnTo>
                  <a:lnTo>
                    <a:pt x="1" y="23187"/>
                  </a:lnTo>
                  <a:lnTo>
                    <a:pt x="1" y="23652"/>
                  </a:lnTo>
                  <a:lnTo>
                    <a:pt x="59" y="24116"/>
                  </a:lnTo>
                  <a:lnTo>
                    <a:pt x="175" y="24523"/>
                  </a:lnTo>
                  <a:lnTo>
                    <a:pt x="291" y="24930"/>
                  </a:lnTo>
                  <a:lnTo>
                    <a:pt x="465" y="25395"/>
                  </a:lnTo>
                  <a:lnTo>
                    <a:pt x="930" y="26150"/>
                  </a:lnTo>
                  <a:lnTo>
                    <a:pt x="1453" y="26906"/>
                  </a:lnTo>
                  <a:lnTo>
                    <a:pt x="2093" y="27545"/>
                  </a:lnTo>
                  <a:lnTo>
                    <a:pt x="2848" y="28068"/>
                  </a:lnTo>
                  <a:lnTo>
                    <a:pt x="3603" y="28533"/>
                  </a:lnTo>
                  <a:lnTo>
                    <a:pt x="4475" y="28882"/>
                  </a:lnTo>
                  <a:lnTo>
                    <a:pt x="5289" y="29172"/>
                  </a:lnTo>
                  <a:lnTo>
                    <a:pt x="6160" y="29346"/>
                  </a:lnTo>
                  <a:lnTo>
                    <a:pt x="7090" y="29521"/>
                  </a:lnTo>
                  <a:lnTo>
                    <a:pt x="8020" y="29637"/>
                  </a:lnTo>
                  <a:lnTo>
                    <a:pt x="9821" y="29695"/>
                  </a:lnTo>
                  <a:lnTo>
                    <a:pt x="11390" y="29753"/>
                  </a:lnTo>
                  <a:lnTo>
                    <a:pt x="12204" y="29695"/>
                  </a:lnTo>
                  <a:lnTo>
                    <a:pt x="13018" y="29637"/>
                  </a:lnTo>
                  <a:lnTo>
                    <a:pt x="13831" y="29521"/>
                  </a:lnTo>
                  <a:lnTo>
                    <a:pt x="14587" y="29346"/>
                  </a:lnTo>
                  <a:lnTo>
                    <a:pt x="15342" y="29114"/>
                  </a:lnTo>
                  <a:lnTo>
                    <a:pt x="16039" y="28823"/>
                  </a:lnTo>
                  <a:lnTo>
                    <a:pt x="16737" y="28417"/>
                  </a:lnTo>
                  <a:lnTo>
                    <a:pt x="17376" y="27894"/>
                  </a:lnTo>
                  <a:lnTo>
                    <a:pt x="17957" y="27371"/>
                  </a:lnTo>
                  <a:lnTo>
                    <a:pt x="18480" y="26731"/>
                  </a:lnTo>
                  <a:lnTo>
                    <a:pt x="18829" y="26034"/>
                  </a:lnTo>
                  <a:lnTo>
                    <a:pt x="19119" y="25279"/>
                  </a:lnTo>
                  <a:lnTo>
                    <a:pt x="19177" y="24930"/>
                  </a:lnTo>
                  <a:lnTo>
                    <a:pt x="19235" y="24523"/>
                  </a:lnTo>
                  <a:lnTo>
                    <a:pt x="19235" y="24116"/>
                  </a:lnTo>
                  <a:lnTo>
                    <a:pt x="19235" y="23768"/>
                  </a:lnTo>
                  <a:lnTo>
                    <a:pt x="19061" y="23070"/>
                  </a:lnTo>
                  <a:lnTo>
                    <a:pt x="18887" y="22431"/>
                  </a:lnTo>
                  <a:lnTo>
                    <a:pt x="18596" y="21850"/>
                  </a:lnTo>
                  <a:lnTo>
                    <a:pt x="18248" y="21211"/>
                  </a:lnTo>
                  <a:lnTo>
                    <a:pt x="17550" y="19991"/>
                  </a:lnTo>
                  <a:lnTo>
                    <a:pt x="17260" y="19351"/>
                  </a:lnTo>
                  <a:lnTo>
                    <a:pt x="17027" y="18712"/>
                  </a:lnTo>
                  <a:lnTo>
                    <a:pt x="16969" y="18189"/>
                  </a:lnTo>
                  <a:lnTo>
                    <a:pt x="16853" y="17724"/>
                  </a:lnTo>
                  <a:lnTo>
                    <a:pt x="16853" y="16678"/>
                  </a:lnTo>
                  <a:lnTo>
                    <a:pt x="16911" y="15690"/>
                  </a:lnTo>
                  <a:lnTo>
                    <a:pt x="17027" y="14702"/>
                  </a:lnTo>
                  <a:lnTo>
                    <a:pt x="17202" y="13714"/>
                  </a:lnTo>
                  <a:lnTo>
                    <a:pt x="17318" y="12727"/>
                  </a:lnTo>
                  <a:lnTo>
                    <a:pt x="17376" y="11681"/>
                  </a:lnTo>
                  <a:lnTo>
                    <a:pt x="17318" y="10693"/>
                  </a:lnTo>
                  <a:lnTo>
                    <a:pt x="17202" y="10053"/>
                  </a:lnTo>
                  <a:lnTo>
                    <a:pt x="16969" y="9414"/>
                  </a:lnTo>
                  <a:lnTo>
                    <a:pt x="16737" y="8891"/>
                  </a:lnTo>
                  <a:lnTo>
                    <a:pt x="16388" y="8368"/>
                  </a:lnTo>
                  <a:lnTo>
                    <a:pt x="15691" y="7322"/>
                  </a:lnTo>
                  <a:lnTo>
                    <a:pt x="15400" y="6799"/>
                  </a:lnTo>
                  <a:lnTo>
                    <a:pt x="15110" y="6218"/>
                  </a:lnTo>
                  <a:lnTo>
                    <a:pt x="14935" y="5753"/>
                  </a:lnTo>
                  <a:lnTo>
                    <a:pt x="14877" y="5288"/>
                  </a:lnTo>
                  <a:lnTo>
                    <a:pt x="14703" y="4359"/>
                  </a:lnTo>
                  <a:lnTo>
                    <a:pt x="14528" y="3429"/>
                  </a:lnTo>
                  <a:lnTo>
                    <a:pt x="14412" y="2964"/>
                  </a:lnTo>
                  <a:lnTo>
                    <a:pt x="14238" y="2499"/>
                  </a:lnTo>
                  <a:lnTo>
                    <a:pt x="14005" y="2092"/>
                  </a:lnTo>
                  <a:lnTo>
                    <a:pt x="13773" y="1802"/>
                  </a:lnTo>
                  <a:lnTo>
                    <a:pt x="13308" y="1220"/>
                  </a:lnTo>
                  <a:lnTo>
                    <a:pt x="12727" y="756"/>
                  </a:lnTo>
                  <a:lnTo>
                    <a:pt x="12088" y="407"/>
                  </a:lnTo>
                  <a:lnTo>
                    <a:pt x="11390" y="174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40"/>
            <p:cNvSpPr/>
            <p:nvPr/>
          </p:nvSpPr>
          <p:spPr>
            <a:xfrm flipH="1">
              <a:off x="1535031" y="1176843"/>
              <a:ext cx="58981" cy="1556252"/>
            </a:xfrm>
            <a:custGeom>
              <a:avLst/>
              <a:gdLst/>
              <a:ahLst/>
              <a:cxnLst/>
              <a:rect l="l" t="t" r="r" b="b"/>
              <a:pathLst>
                <a:path w="989" h="26093" extrusionOk="0">
                  <a:moveTo>
                    <a:pt x="233" y="0"/>
                  </a:moveTo>
                  <a:lnTo>
                    <a:pt x="117" y="58"/>
                  </a:lnTo>
                  <a:lnTo>
                    <a:pt x="58" y="116"/>
                  </a:lnTo>
                  <a:lnTo>
                    <a:pt x="0" y="174"/>
                  </a:lnTo>
                  <a:lnTo>
                    <a:pt x="0" y="233"/>
                  </a:lnTo>
                  <a:lnTo>
                    <a:pt x="523" y="25860"/>
                  </a:lnTo>
                  <a:lnTo>
                    <a:pt x="523" y="25976"/>
                  </a:lnTo>
                  <a:lnTo>
                    <a:pt x="581" y="26034"/>
                  </a:lnTo>
                  <a:lnTo>
                    <a:pt x="640" y="26092"/>
                  </a:lnTo>
                  <a:lnTo>
                    <a:pt x="814" y="26092"/>
                  </a:lnTo>
                  <a:lnTo>
                    <a:pt x="872" y="26034"/>
                  </a:lnTo>
                  <a:lnTo>
                    <a:pt x="930" y="25976"/>
                  </a:lnTo>
                  <a:lnTo>
                    <a:pt x="988" y="25860"/>
                  </a:lnTo>
                  <a:lnTo>
                    <a:pt x="465" y="233"/>
                  </a:lnTo>
                  <a:lnTo>
                    <a:pt x="465" y="174"/>
                  </a:lnTo>
                  <a:lnTo>
                    <a:pt x="407" y="58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40"/>
            <p:cNvSpPr/>
            <p:nvPr/>
          </p:nvSpPr>
          <p:spPr>
            <a:xfrm flipH="1">
              <a:off x="1517737" y="757437"/>
              <a:ext cx="110926" cy="100557"/>
            </a:xfrm>
            <a:custGeom>
              <a:avLst/>
              <a:gdLst/>
              <a:ahLst/>
              <a:cxnLst/>
              <a:rect l="l" t="t" r="r" b="b"/>
              <a:pathLst>
                <a:path w="1860" h="1686" extrusionOk="0">
                  <a:moveTo>
                    <a:pt x="872" y="1"/>
                  </a:moveTo>
                  <a:lnTo>
                    <a:pt x="523" y="59"/>
                  </a:lnTo>
                  <a:lnTo>
                    <a:pt x="291" y="233"/>
                  </a:lnTo>
                  <a:lnTo>
                    <a:pt x="58" y="524"/>
                  </a:lnTo>
                  <a:lnTo>
                    <a:pt x="0" y="698"/>
                  </a:lnTo>
                  <a:lnTo>
                    <a:pt x="0" y="814"/>
                  </a:lnTo>
                  <a:lnTo>
                    <a:pt x="116" y="1163"/>
                  </a:lnTo>
                  <a:lnTo>
                    <a:pt x="291" y="1453"/>
                  </a:lnTo>
                  <a:lnTo>
                    <a:pt x="523" y="1628"/>
                  </a:lnTo>
                  <a:lnTo>
                    <a:pt x="698" y="1686"/>
                  </a:lnTo>
                  <a:lnTo>
                    <a:pt x="1046" y="1686"/>
                  </a:lnTo>
                  <a:lnTo>
                    <a:pt x="1337" y="1628"/>
                  </a:lnTo>
                  <a:lnTo>
                    <a:pt x="1627" y="1453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7" y="233"/>
                  </a:lnTo>
                  <a:lnTo>
                    <a:pt x="1337" y="59"/>
                  </a:lnTo>
                  <a:lnTo>
                    <a:pt x="116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0"/>
            <p:cNvSpPr/>
            <p:nvPr/>
          </p:nvSpPr>
          <p:spPr>
            <a:xfrm flipH="1">
              <a:off x="1240482" y="1239229"/>
              <a:ext cx="100549" cy="100557"/>
            </a:xfrm>
            <a:custGeom>
              <a:avLst/>
              <a:gdLst/>
              <a:ahLst/>
              <a:cxnLst/>
              <a:rect l="l" t="t" r="r" b="b"/>
              <a:pathLst>
                <a:path w="1686" h="1686" extrusionOk="0">
                  <a:moveTo>
                    <a:pt x="640" y="0"/>
                  </a:moveTo>
                  <a:lnTo>
                    <a:pt x="465" y="58"/>
                  </a:lnTo>
                  <a:lnTo>
                    <a:pt x="349" y="174"/>
                  </a:lnTo>
                  <a:lnTo>
                    <a:pt x="233" y="291"/>
                  </a:lnTo>
                  <a:lnTo>
                    <a:pt x="59" y="523"/>
                  </a:lnTo>
                  <a:lnTo>
                    <a:pt x="1" y="872"/>
                  </a:lnTo>
                  <a:lnTo>
                    <a:pt x="59" y="1162"/>
                  </a:lnTo>
                  <a:lnTo>
                    <a:pt x="233" y="1453"/>
                  </a:lnTo>
                  <a:lnTo>
                    <a:pt x="349" y="1569"/>
                  </a:lnTo>
                  <a:lnTo>
                    <a:pt x="465" y="1627"/>
                  </a:lnTo>
                  <a:lnTo>
                    <a:pt x="640" y="1685"/>
                  </a:lnTo>
                  <a:lnTo>
                    <a:pt x="1047" y="1685"/>
                  </a:lnTo>
                  <a:lnTo>
                    <a:pt x="1221" y="1627"/>
                  </a:lnTo>
                  <a:lnTo>
                    <a:pt x="1337" y="1569"/>
                  </a:lnTo>
                  <a:lnTo>
                    <a:pt x="1453" y="1453"/>
                  </a:lnTo>
                  <a:lnTo>
                    <a:pt x="1628" y="1162"/>
                  </a:lnTo>
                  <a:lnTo>
                    <a:pt x="1686" y="872"/>
                  </a:lnTo>
                  <a:lnTo>
                    <a:pt x="1628" y="523"/>
                  </a:lnTo>
                  <a:lnTo>
                    <a:pt x="1453" y="291"/>
                  </a:lnTo>
                  <a:lnTo>
                    <a:pt x="1337" y="174"/>
                  </a:lnTo>
                  <a:lnTo>
                    <a:pt x="1221" y="58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0"/>
            <p:cNvSpPr/>
            <p:nvPr/>
          </p:nvSpPr>
          <p:spPr>
            <a:xfrm flipH="1">
              <a:off x="1829641" y="1759073"/>
              <a:ext cx="110926" cy="107535"/>
            </a:xfrm>
            <a:custGeom>
              <a:avLst/>
              <a:gdLst/>
              <a:ahLst/>
              <a:cxnLst/>
              <a:rect l="l" t="t" r="r" b="b"/>
              <a:pathLst>
                <a:path w="1860" h="1803" extrusionOk="0">
                  <a:moveTo>
                    <a:pt x="872" y="1"/>
                  </a:moveTo>
                  <a:lnTo>
                    <a:pt x="523" y="59"/>
                  </a:lnTo>
                  <a:lnTo>
                    <a:pt x="407" y="117"/>
                  </a:lnTo>
                  <a:lnTo>
                    <a:pt x="233" y="233"/>
                  </a:lnTo>
                  <a:lnTo>
                    <a:pt x="175" y="350"/>
                  </a:lnTo>
                  <a:lnTo>
                    <a:pt x="58" y="524"/>
                  </a:lnTo>
                  <a:lnTo>
                    <a:pt x="0" y="814"/>
                  </a:lnTo>
                  <a:lnTo>
                    <a:pt x="58" y="1163"/>
                  </a:lnTo>
                  <a:lnTo>
                    <a:pt x="175" y="1279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3" y="1686"/>
                  </a:lnTo>
                  <a:lnTo>
                    <a:pt x="698" y="1744"/>
                  </a:lnTo>
                  <a:lnTo>
                    <a:pt x="988" y="1802"/>
                  </a:lnTo>
                  <a:lnTo>
                    <a:pt x="1337" y="1744"/>
                  </a:lnTo>
                  <a:lnTo>
                    <a:pt x="1453" y="1686"/>
                  </a:lnTo>
                  <a:lnTo>
                    <a:pt x="1627" y="1570"/>
                  </a:lnTo>
                  <a:lnTo>
                    <a:pt x="1744" y="1454"/>
                  </a:lnTo>
                  <a:lnTo>
                    <a:pt x="1802" y="1279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744" y="524"/>
                  </a:lnTo>
                  <a:lnTo>
                    <a:pt x="1627" y="350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2" y="59"/>
                  </a:lnTo>
                  <a:lnTo>
                    <a:pt x="87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0"/>
            <p:cNvSpPr/>
            <p:nvPr/>
          </p:nvSpPr>
          <p:spPr>
            <a:xfrm flipH="1">
              <a:off x="1687524" y="1481795"/>
              <a:ext cx="110985" cy="100617"/>
            </a:xfrm>
            <a:custGeom>
              <a:avLst/>
              <a:gdLst/>
              <a:ahLst/>
              <a:cxnLst/>
              <a:rect l="l" t="t" r="r" b="b"/>
              <a:pathLst>
                <a:path w="1861" h="1687" extrusionOk="0">
                  <a:moveTo>
                    <a:pt x="872" y="1"/>
                  </a:moveTo>
                  <a:lnTo>
                    <a:pt x="524" y="59"/>
                  </a:lnTo>
                  <a:lnTo>
                    <a:pt x="291" y="233"/>
                  </a:lnTo>
                  <a:lnTo>
                    <a:pt x="59" y="524"/>
                  </a:lnTo>
                  <a:lnTo>
                    <a:pt x="59" y="640"/>
                  </a:lnTo>
                  <a:lnTo>
                    <a:pt x="1" y="814"/>
                  </a:lnTo>
                  <a:lnTo>
                    <a:pt x="117" y="1163"/>
                  </a:lnTo>
                  <a:lnTo>
                    <a:pt x="291" y="1454"/>
                  </a:lnTo>
                  <a:lnTo>
                    <a:pt x="524" y="1628"/>
                  </a:lnTo>
                  <a:lnTo>
                    <a:pt x="698" y="1686"/>
                  </a:lnTo>
                  <a:lnTo>
                    <a:pt x="1047" y="1686"/>
                  </a:lnTo>
                  <a:lnTo>
                    <a:pt x="1337" y="1628"/>
                  </a:lnTo>
                  <a:lnTo>
                    <a:pt x="1628" y="1454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8" y="233"/>
                  </a:lnTo>
                  <a:lnTo>
                    <a:pt x="1337" y="59"/>
                  </a:lnTo>
                  <a:lnTo>
                    <a:pt x="12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0"/>
            <p:cNvSpPr/>
            <p:nvPr/>
          </p:nvSpPr>
          <p:spPr>
            <a:xfrm flipH="1">
              <a:off x="1230045" y="1731340"/>
              <a:ext cx="110985" cy="110995"/>
            </a:xfrm>
            <a:custGeom>
              <a:avLst/>
              <a:gdLst/>
              <a:ahLst/>
              <a:cxnLst/>
              <a:rect l="l" t="t" r="r" b="b"/>
              <a:pathLst>
                <a:path w="1861" h="1861" extrusionOk="0">
                  <a:moveTo>
                    <a:pt x="814" y="1"/>
                  </a:moveTo>
                  <a:lnTo>
                    <a:pt x="524" y="59"/>
                  </a:lnTo>
                  <a:lnTo>
                    <a:pt x="349" y="117"/>
                  </a:lnTo>
                  <a:lnTo>
                    <a:pt x="233" y="233"/>
                  </a:lnTo>
                  <a:lnTo>
                    <a:pt x="117" y="350"/>
                  </a:lnTo>
                  <a:lnTo>
                    <a:pt x="59" y="524"/>
                  </a:lnTo>
                  <a:lnTo>
                    <a:pt x="1" y="815"/>
                  </a:lnTo>
                  <a:lnTo>
                    <a:pt x="59" y="1163"/>
                  </a:lnTo>
                  <a:lnTo>
                    <a:pt x="117" y="1338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4" y="1686"/>
                  </a:lnTo>
                  <a:lnTo>
                    <a:pt x="640" y="1802"/>
                  </a:lnTo>
                  <a:lnTo>
                    <a:pt x="988" y="1861"/>
                  </a:lnTo>
                  <a:lnTo>
                    <a:pt x="1337" y="1802"/>
                  </a:lnTo>
                  <a:lnTo>
                    <a:pt x="1453" y="1686"/>
                  </a:lnTo>
                  <a:lnTo>
                    <a:pt x="1570" y="1570"/>
                  </a:lnTo>
                  <a:lnTo>
                    <a:pt x="1686" y="1454"/>
                  </a:lnTo>
                  <a:lnTo>
                    <a:pt x="1802" y="1338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686" y="524"/>
                  </a:lnTo>
                  <a:lnTo>
                    <a:pt x="1570" y="408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3" y="59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0"/>
            <p:cNvSpPr/>
            <p:nvPr/>
          </p:nvSpPr>
          <p:spPr>
            <a:xfrm flipH="1">
              <a:off x="1365243" y="1544181"/>
              <a:ext cx="225310" cy="391732"/>
            </a:xfrm>
            <a:custGeom>
              <a:avLst/>
              <a:gdLst/>
              <a:ahLst/>
              <a:cxnLst/>
              <a:rect l="l" t="t" r="r" b="b"/>
              <a:pathLst>
                <a:path w="3778" h="6568" extrusionOk="0">
                  <a:moveTo>
                    <a:pt x="3487" y="1"/>
                  </a:moveTo>
                  <a:lnTo>
                    <a:pt x="3371" y="59"/>
                  </a:lnTo>
                  <a:lnTo>
                    <a:pt x="3313" y="117"/>
                  </a:lnTo>
                  <a:lnTo>
                    <a:pt x="59" y="6219"/>
                  </a:lnTo>
                  <a:lnTo>
                    <a:pt x="0" y="6277"/>
                  </a:lnTo>
                  <a:lnTo>
                    <a:pt x="59" y="6393"/>
                  </a:lnTo>
                  <a:lnTo>
                    <a:pt x="59" y="6451"/>
                  </a:lnTo>
                  <a:lnTo>
                    <a:pt x="175" y="6509"/>
                  </a:lnTo>
                  <a:lnTo>
                    <a:pt x="233" y="6568"/>
                  </a:lnTo>
                  <a:lnTo>
                    <a:pt x="349" y="6509"/>
                  </a:lnTo>
                  <a:lnTo>
                    <a:pt x="465" y="6393"/>
                  </a:lnTo>
                  <a:lnTo>
                    <a:pt x="3720" y="350"/>
                  </a:lnTo>
                  <a:lnTo>
                    <a:pt x="3778" y="233"/>
                  </a:lnTo>
                  <a:lnTo>
                    <a:pt x="3720" y="175"/>
                  </a:lnTo>
                  <a:lnTo>
                    <a:pt x="3720" y="59"/>
                  </a:lnTo>
                  <a:lnTo>
                    <a:pt x="366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40"/>
            <p:cNvSpPr/>
            <p:nvPr/>
          </p:nvSpPr>
          <p:spPr>
            <a:xfrm flipH="1">
              <a:off x="1562763" y="1270422"/>
              <a:ext cx="253042" cy="124832"/>
            </a:xfrm>
            <a:custGeom>
              <a:avLst/>
              <a:gdLst/>
              <a:ahLst/>
              <a:cxnLst/>
              <a:rect l="l" t="t" r="r" b="b"/>
              <a:pathLst>
                <a:path w="4243" h="2093" extrusionOk="0">
                  <a:moveTo>
                    <a:pt x="175" y="0"/>
                  </a:moveTo>
                  <a:lnTo>
                    <a:pt x="116" y="58"/>
                  </a:lnTo>
                  <a:lnTo>
                    <a:pt x="0" y="116"/>
                  </a:lnTo>
                  <a:lnTo>
                    <a:pt x="0" y="233"/>
                  </a:lnTo>
                  <a:lnTo>
                    <a:pt x="0" y="291"/>
                  </a:lnTo>
                  <a:lnTo>
                    <a:pt x="58" y="349"/>
                  </a:lnTo>
                  <a:lnTo>
                    <a:pt x="116" y="465"/>
                  </a:lnTo>
                  <a:lnTo>
                    <a:pt x="1046" y="930"/>
                  </a:lnTo>
                  <a:lnTo>
                    <a:pt x="1976" y="1395"/>
                  </a:lnTo>
                  <a:lnTo>
                    <a:pt x="2964" y="1743"/>
                  </a:lnTo>
                  <a:lnTo>
                    <a:pt x="3952" y="2034"/>
                  </a:lnTo>
                  <a:lnTo>
                    <a:pt x="4010" y="2092"/>
                  </a:lnTo>
                  <a:lnTo>
                    <a:pt x="4126" y="2034"/>
                  </a:lnTo>
                  <a:lnTo>
                    <a:pt x="4242" y="1918"/>
                  </a:lnTo>
                  <a:lnTo>
                    <a:pt x="4242" y="1802"/>
                  </a:lnTo>
                  <a:lnTo>
                    <a:pt x="4184" y="1743"/>
                  </a:lnTo>
                  <a:lnTo>
                    <a:pt x="4126" y="1627"/>
                  </a:lnTo>
                  <a:lnTo>
                    <a:pt x="4068" y="1627"/>
                  </a:lnTo>
                  <a:lnTo>
                    <a:pt x="3080" y="1337"/>
                  </a:lnTo>
                  <a:lnTo>
                    <a:pt x="2150" y="930"/>
                  </a:lnTo>
                  <a:lnTo>
                    <a:pt x="1221" y="523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18" name="Google Shape;1418;p40"/>
          <p:cNvGrpSpPr/>
          <p:nvPr/>
        </p:nvGrpSpPr>
        <p:grpSpPr>
          <a:xfrm flipH="1">
            <a:off x="7481092" y="645136"/>
            <a:ext cx="1013352" cy="2087966"/>
            <a:chOff x="6239025" y="396475"/>
            <a:chExt cx="480900" cy="990825"/>
          </a:xfrm>
        </p:grpSpPr>
        <p:sp>
          <p:nvSpPr>
            <p:cNvPr id="1419" name="Google Shape;1419;p40"/>
            <p:cNvSpPr/>
            <p:nvPr/>
          </p:nvSpPr>
          <p:spPr>
            <a:xfrm>
              <a:off x="6239025" y="396475"/>
              <a:ext cx="480900" cy="743850"/>
            </a:xfrm>
            <a:custGeom>
              <a:avLst/>
              <a:gdLst/>
              <a:ahLst/>
              <a:cxnLst/>
              <a:rect l="l" t="t" r="r" b="b"/>
              <a:pathLst>
                <a:path w="19236" h="29754" extrusionOk="0">
                  <a:moveTo>
                    <a:pt x="9996" y="0"/>
                  </a:moveTo>
                  <a:lnTo>
                    <a:pt x="9298" y="58"/>
                  </a:lnTo>
                  <a:lnTo>
                    <a:pt x="8601" y="233"/>
                  </a:lnTo>
                  <a:lnTo>
                    <a:pt x="7962" y="523"/>
                  </a:lnTo>
                  <a:lnTo>
                    <a:pt x="7323" y="872"/>
                  </a:lnTo>
                  <a:lnTo>
                    <a:pt x="6800" y="1337"/>
                  </a:lnTo>
                  <a:lnTo>
                    <a:pt x="6335" y="1918"/>
                  </a:lnTo>
                  <a:lnTo>
                    <a:pt x="5928" y="2557"/>
                  </a:lnTo>
                  <a:lnTo>
                    <a:pt x="5812" y="2906"/>
                  </a:lnTo>
                  <a:lnTo>
                    <a:pt x="5695" y="3313"/>
                  </a:lnTo>
                  <a:lnTo>
                    <a:pt x="5579" y="3719"/>
                  </a:lnTo>
                  <a:lnTo>
                    <a:pt x="5521" y="4126"/>
                  </a:lnTo>
                  <a:lnTo>
                    <a:pt x="5521" y="5346"/>
                  </a:lnTo>
                  <a:lnTo>
                    <a:pt x="5405" y="5928"/>
                  </a:lnTo>
                  <a:lnTo>
                    <a:pt x="5347" y="6218"/>
                  </a:lnTo>
                  <a:lnTo>
                    <a:pt x="5231" y="6451"/>
                  </a:lnTo>
                  <a:lnTo>
                    <a:pt x="4940" y="6799"/>
                  </a:lnTo>
                  <a:lnTo>
                    <a:pt x="4591" y="7148"/>
                  </a:lnTo>
                  <a:lnTo>
                    <a:pt x="3894" y="7671"/>
                  </a:lnTo>
                  <a:lnTo>
                    <a:pt x="3487" y="8078"/>
                  </a:lnTo>
                  <a:lnTo>
                    <a:pt x="3139" y="8543"/>
                  </a:lnTo>
                  <a:lnTo>
                    <a:pt x="2906" y="9007"/>
                  </a:lnTo>
                  <a:lnTo>
                    <a:pt x="2732" y="9472"/>
                  </a:lnTo>
                  <a:lnTo>
                    <a:pt x="2616" y="9937"/>
                  </a:lnTo>
                  <a:lnTo>
                    <a:pt x="2557" y="10402"/>
                  </a:lnTo>
                  <a:lnTo>
                    <a:pt x="2557" y="10867"/>
                  </a:lnTo>
                  <a:lnTo>
                    <a:pt x="2557" y="11390"/>
                  </a:lnTo>
                  <a:lnTo>
                    <a:pt x="2674" y="12378"/>
                  </a:lnTo>
                  <a:lnTo>
                    <a:pt x="2790" y="13424"/>
                  </a:lnTo>
                  <a:lnTo>
                    <a:pt x="2848" y="14412"/>
                  </a:lnTo>
                  <a:lnTo>
                    <a:pt x="2848" y="14935"/>
                  </a:lnTo>
                  <a:lnTo>
                    <a:pt x="2790" y="15458"/>
                  </a:lnTo>
                  <a:lnTo>
                    <a:pt x="2557" y="16852"/>
                  </a:lnTo>
                  <a:lnTo>
                    <a:pt x="2267" y="18073"/>
                  </a:lnTo>
                  <a:lnTo>
                    <a:pt x="2151" y="18596"/>
                  </a:lnTo>
                  <a:lnTo>
                    <a:pt x="1918" y="19119"/>
                  </a:lnTo>
                  <a:lnTo>
                    <a:pt x="1628" y="19584"/>
                  </a:lnTo>
                  <a:lnTo>
                    <a:pt x="1337" y="20049"/>
                  </a:lnTo>
                  <a:lnTo>
                    <a:pt x="756" y="20920"/>
                  </a:lnTo>
                  <a:lnTo>
                    <a:pt x="465" y="21443"/>
                  </a:lnTo>
                  <a:lnTo>
                    <a:pt x="233" y="21908"/>
                  </a:lnTo>
                  <a:lnTo>
                    <a:pt x="117" y="22315"/>
                  </a:lnTo>
                  <a:lnTo>
                    <a:pt x="59" y="22780"/>
                  </a:lnTo>
                  <a:lnTo>
                    <a:pt x="1" y="23187"/>
                  </a:lnTo>
                  <a:lnTo>
                    <a:pt x="1" y="23652"/>
                  </a:lnTo>
                  <a:lnTo>
                    <a:pt x="59" y="24116"/>
                  </a:lnTo>
                  <a:lnTo>
                    <a:pt x="175" y="24523"/>
                  </a:lnTo>
                  <a:lnTo>
                    <a:pt x="291" y="24930"/>
                  </a:lnTo>
                  <a:lnTo>
                    <a:pt x="465" y="25395"/>
                  </a:lnTo>
                  <a:lnTo>
                    <a:pt x="930" y="26150"/>
                  </a:lnTo>
                  <a:lnTo>
                    <a:pt x="1453" y="26906"/>
                  </a:lnTo>
                  <a:lnTo>
                    <a:pt x="2093" y="27545"/>
                  </a:lnTo>
                  <a:lnTo>
                    <a:pt x="2848" y="28068"/>
                  </a:lnTo>
                  <a:lnTo>
                    <a:pt x="3603" y="28533"/>
                  </a:lnTo>
                  <a:lnTo>
                    <a:pt x="4475" y="28882"/>
                  </a:lnTo>
                  <a:lnTo>
                    <a:pt x="5289" y="29172"/>
                  </a:lnTo>
                  <a:lnTo>
                    <a:pt x="6160" y="29346"/>
                  </a:lnTo>
                  <a:lnTo>
                    <a:pt x="7090" y="29521"/>
                  </a:lnTo>
                  <a:lnTo>
                    <a:pt x="8020" y="29637"/>
                  </a:lnTo>
                  <a:lnTo>
                    <a:pt x="9821" y="29695"/>
                  </a:lnTo>
                  <a:lnTo>
                    <a:pt x="11390" y="29753"/>
                  </a:lnTo>
                  <a:lnTo>
                    <a:pt x="12204" y="29695"/>
                  </a:lnTo>
                  <a:lnTo>
                    <a:pt x="13018" y="29637"/>
                  </a:lnTo>
                  <a:lnTo>
                    <a:pt x="13831" y="29521"/>
                  </a:lnTo>
                  <a:lnTo>
                    <a:pt x="14587" y="29346"/>
                  </a:lnTo>
                  <a:lnTo>
                    <a:pt x="15342" y="29114"/>
                  </a:lnTo>
                  <a:lnTo>
                    <a:pt x="16039" y="28823"/>
                  </a:lnTo>
                  <a:lnTo>
                    <a:pt x="16737" y="28417"/>
                  </a:lnTo>
                  <a:lnTo>
                    <a:pt x="17376" y="27894"/>
                  </a:lnTo>
                  <a:lnTo>
                    <a:pt x="17957" y="27371"/>
                  </a:lnTo>
                  <a:lnTo>
                    <a:pt x="18480" y="26731"/>
                  </a:lnTo>
                  <a:lnTo>
                    <a:pt x="18829" y="26034"/>
                  </a:lnTo>
                  <a:lnTo>
                    <a:pt x="19119" y="25279"/>
                  </a:lnTo>
                  <a:lnTo>
                    <a:pt x="19177" y="24930"/>
                  </a:lnTo>
                  <a:lnTo>
                    <a:pt x="19235" y="24523"/>
                  </a:lnTo>
                  <a:lnTo>
                    <a:pt x="19235" y="24116"/>
                  </a:lnTo>
                  <a:lnTo>
                    <a:pt x="19235" y="23768"/>
                  </a:lnTo>
                  <a:lnTo>
                    <a:pt x="19061" y="23070"/>
                  </a:lnTo>
                  <a:lnTo>
                    <a:pt x="18887" y="22431"/>
                  </a:lnTo>
                  <a:lnTo>
                    <a:pt x="18596" y="21850"/>
                  </a:lnTo>
                  <a:lnTo>
                    <a:pt x="18248" y="21211"/>
                  </a:lnTo>
                  <a:lnTo>
                    <a:pt x="17550" y="19991"/>
                  </a:lnTo>
                  <a:lnTo>
                    <a:pt x="17260" y="19351"/>
                  </a:lnTo>
                  <a:lnTo>
                    <a:pt x="17027" y="18712"/>
                  </a:lnTo>
                  <a:lnTo>
                    <a:pt x="16969" y="18189"/>
                  </a:lnTo>
                  <a:lnTo>
                    <a:pt x="16853" y="17724"/>
                  </a:lnTo>
                  <a:lnTo>
                    <a:pt x="16853" y="16678"/>
                  </a:lnTo>
                  <a:lnTo>
                    <a:pt x="16911" y="15690"/>
                  </a:lnTo>
                  <a:lnTo>
                    <a:pt x="17027" y="14702"/>
                  </a:lnTo>
                  <a:lnTo>
                    <a:pt x="17202" y="13714"/>
                  </a:lnTo>
                  <a:lnTo>
                    <a:pt x="17318" y="12727"/>
                  </a:lnTo>
                  <a:lnTo>
                    <a:pt x="17376" y="11681"/>
                  </a:lnTo>
                  <a:lnTo>
                    <a:pt x="17318" y="10693"/>
                  </a:lnTo>
                  <a:lnTo>
                    <a:pt x="17202" y="10053"/>
                  </a:lnTo>
                  <a:lnTo>
                    <a:pt x="16969" y="9414"/>
                  </a:lnTo>
                  <a:lnTo>
                    <a:pt x="16737" y="8891"/>
                  </a:lnTo>
                  <a:lnTo>
                    <a:pt x="16388" y="8368"/>
                  </a:lnTo>
                  <a:lnTo>
                    <a:pt x="15691" y="7322"/>
                  </a:lnTo>
                  <a:lnTo>
                    <a:pt x="15400" y="6799"/>
                  </a:lnTo>
                  <a:lnTo>
                    <a:pt x="15110" y="6218"/>
                  </a:lnTo>
                  <a:lnTo>
                    <a:pt x="14935" y="5753"/>
                  </a:lnTo>
                  <a:lnTo>
                    <a:pt x="14877" y="5288"/>
                  </a:lnTo>
                  <a:lnTo>
                    <a:pt x="14703" y="4359"/>
                  </a:lnTo>
                  <a:lnTo>
                    <a:pt x="14528" y="3429"/>
                  </a:lnTo>
                  <a:lnTo>
                    <a:pt x="14412" y="2964"/>
                  </a:lnTo>
                  <a:lnTo>
                    <a:pt x="14238" y="2499"/>
                  </a:lnTo>
                  <a:lnTo>
                    <a:pt x="14005" y="2092"/>
                  </a:lnTo>
                  <a:lnTo>
                    <a:pt x="13773" y="1802"/>
                  </a:lnTo>
                  <a:lnTo>
                    <a:pt x="13308" y="1220"/>
                  </a:lnTo>
                  <a:lnTo>
                    <a:pt x="12727" y="756"/>
                  </a:lnTo>
                  <a:lnTo>
                    <a:pt x="12088" y="407"/>
                  </a:lnTo>
                  <a:lnTo>
                    <a:pt x="11390" y="174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40"/>
            <p:cNvSpPr/>
            <p:nvPr/>
          </p:nvSpPr>
          <p:spPr>
            <a:xfrm>
              <a:off x="6471475" y="734975"/>
              <a:ext cx="24725" cy="652325"/>
            </a:xfrm>
            <a:custGeom>
              <a:avLst/>
              <a:gdLst/>
              <a:ahLst/>
              <a:cxnLst/>
              <a:rect l="l" t="t" r="r" b="b"/>
              <a:pathLst>
                <a:path w="989" h="26093" extrusionOk="0">
                  <a:moveTo>
                    <a:pt x="233" y="0"/>
                  </a:moveTo>
                  <a:lnTo>
                    <a:pt x="117" y="58"/>
                  </a:lnTo>
                  <a:lnTo>
                    <a:pt x="58" y="116"/>
                  </a:lnTo>
                  <a:lnTo>
                    <a:pt x="0" y="174"/>
                  </a:lnTo>
                  <a:lnTo>
                    <a:pt x="0" y="233"/>
                  </a:lnTo>
                  <a:lnTo>
                    <a:pt x="523" y="25860"/>
                  </a:lnTo>
                  <a:lnTo>
                    <a:pt x="523" y="25976"/>
                  </a:lnTo>
                  <a:lnTo>
                    <a:pt x="581" y="26034"/>
                  </a:lnTo>
                  <a:lnTo>
                    <a:pt x="640" y="26092"/>
                  </a:lnTo>
                  <a:lnTo>
                    <a:pt x="814" y="26092"/>
                  </a:lnTo>
                  <a:lnTo>
                    <a:pt x="872" y="26034"/>
                  </a:lnTo>
                  <a:lnTo>
                    <a:pt x="930" y="25976"/>
                  </a:lnTo>
                  <a:lnTo>
                    <a:pt x="988" y="25860"/>
                  </a:lnTo>
                  <a:lnTo>
                    <a:pt x="465" y="233"/>
                  </a:lnTo>
                  <a:lnTo>
                    <a:pt x="465" y="174"/>
                  </a:lnTo>
                  <a:lnTo>
                    <a:pt x="407" y="58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40"/>
            <p:cNvSpPr/>
            <p:nvPr/>
          </p:nvSpPr>
          <p:spPr>
            <a:xfrm>
              <a:off x="6456950" y="559175"/>
              <a:ext cx="46500" cy="42150"/>
            </a:xfrm>
            <a:custGeom>
              <a:avLst/>
              <a:gdLst/>
              <a:ahLst/>
              <a:cxnLst/>
              <a:rect l="l" t="t" r="r" b="b"/>
              <a:pathLst>
                <a:path w="1860" h="1686" extrusionOk="0">
                  <a:moveTo>
                    <a:pt x="872" y="1"/>
                  </a:moveTo>
                  <a:lnTo>
                    <a:pt x="523" y="59"/>
                  </a:lnTo>
                  <a:lnTo>
                    <a:pt x="291" y="233"/>
                  </a:lnTo>
                  <a:lnTo>
                    <a:pt x="58" y="524"/>
                  </a:lnTo>
                  <a:lnTo>
                    <a:pt x="0" y="698"/>
                  </a:lnTo>
                  <a:lnTo>
                    <a:pt x="0" y="814"/>
                  </a:lnTo>
                  <a:lnTo>
                    <a:pt x="116" y="1163"/>
                  </a:lnTo>
                  <a:lnTo>
                    <a:pt x="291" y="1453"/>
                  </a:lnTo>
                  <a:lnTo>
                    <a:pt x="523" y="1628"/>
                  </a:lnTo>
                  <a:lnTo>
                    <a:pt x="698" y="1686"/>
                  </a:lnTo>
                  <a:lnTo>
                    <a:pt x="1046" y="1686"/>
                  </a:lnTo>
                  <a:lnTo>
                    <a:pt x="1337" y="1628"/>
                  </a:lnTo>
                  <a:lnTo>
                    <a:pt x="1627" y="1453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7" y="233"/>
                  </a:lnTo>
                  <a:lnTo>
                    <a:pt x="1337" y="59"/>
                  </a:lnTo>
                  <a:lnTo>
                    <a:pt x="116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40"/>
            <p:cNvSpPr/>
            <p:nvPr/>
          </p:nvSpPr>
          <p:spPr>
            <a:xfrm>
              <a:off x="6577525" y="761125"/>
              <a:ext cx="42150" cy="42150"/>
            </a:xfrm>
            <a:custGeom>
              <a:avLst/>
              <a:gdLst/>
              <a:ahLst/>
              <a:cxnLst/>
              <a:rect l="l" t="t" r="r" b="b"/>
              <a:pathLst>
                <a:path w="1686" h="1686" extrusionOk="0">
                  <a:moveTo>
                    <a:pt x="640" y="0"/>
                  </a:moveTo>
                  <a:lnTo>
                    <a:pt x="465" y="58"/>
                  </a:lnTo>
                  <a:lnTo>
                    <a:pt x="349" y="174"/>
                  </a:lnTo>
                  <a:lnTo>
                    <a:pt x="233" y="291"/>
                  </a:lnTo>
                  <a:lnTo>
                    <a:pt x="59" y="523"/>
                  </a:lnTo>
                  <a:lnTo>
                    <a:pt x="1" y="872"/>
                  </a:lnTo>
                  <a:lnTo>
                    <a:pt x="59" y="1162"/>
                  </a:lnTo>
                  <a:lnTo>
                    <a:pt x="233" y="1453"/>
                  </a:lnTo>
                  <a:lnTo>
                    <a:pt x="349" y="1569"/>
                  </a:lnTo>
                  <a:lnTo>
                    <a:pt x="465" y="1627"/>
                  </a:lnTo>
                  <a:lnTo>
                    <a:pt x="640" y="1685"/>
                  </a:lnTo>
                  <a:lnTo>
                    <a:pt x="1047" y="1685"/>
                  </a:lnTo>
                  <a:lnTo>
                    <a:pt x="1221" y="1627"/>
                  </a:lnTo>
                  <a:lnTo>
                    <a:pt x="1337" y="1569"/>
                  </a:lnTo>
                  <a:lnTo>
                    <a:pt x="1453" y="1453"/>
                  </a:lnTo>
                  <a:lnTo>
                    <a:pt x="1628" y="1162"/>
                  </a:lnTo>
                  <a:lnTo>
                    <a:pt x="1686" y="872"/>
                  </a:lnTo>
                  <a:lnTo>
                    <a:pt x="1628" y="523"/>
                  </a:lnTo>
                  <a:lnTo>
                    <a:pt x="1453" y="291"/>
                  </a:lnTo>
                  <a:lnTo>
                    <a:pt x="1337" y="174"/>
                  </a:lnTo>
                  <a:lnTo>
                    <a:pt x="1221" y="58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40"/>
            <p:cNvSpPr/>
            <p:nvPr/>
          </p:nvSpPr>
          <p:spPr>
            <a:xfrm>
              <a:off x="6326200" y="979025"/>
              <a:ext cx="46500" cy="45075"/>
            </a:xfrm>
            <a:custGeom>
              <a:avLst/>
              <a:gdLst/>
              <a:ahLst/>
              <a:cxnLst/>
              <a:rect l="l" t="t" r="r" b="b"/>
              <a:pathLst>
                <a:path w="1860" h="1803" extrusionOk="0">
                  <a:moveTo>
                    <a:pt x="872" y="1"/>
                  </a:moveTo>
                  <a:lnTo>
                    <a:pt x="523" y="59"/>
                  </a:lnTo>
                  <a:lnTo>
                    <a:pt x="407" y="117"/>
                  </a:lnTo>
                  <a:lnTo>
                    <a:pt x="233" y="233"/>
                  </a:lnTo>
                  <a:lnTo>
                    <a:pt x="175" y="350"/>
                  </a:lnTo>
                  <a:lnTo>
                    <a:pt x="58" y="524"/>
                  </a:lnTo>
                  <a:lnTo>
                    <a:pt x="0" y="814"/>
                  </a:lnTo>
                  <a:lnTo>
                    <a:pt x="58" y="1163"/>
                  </a:lnTo>
                  <a:lnTo>
                    <a:pt x="175" y="1279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3" y="1686"/>
                  </a:lnTo>
                  <a:lnTo>
                    <a:pt x="698" y="1744"/>
                  </a:lnTo>
                  <a:lnTo>
                    <a:pt x="988" y="1802"/>
                  </a:lnTo>
                  <a:lnTo>
                    <a:pt x="1337" y="1744"/>
                  </a:lnTo>
                  <a:lnTo>
                    <a:pt x="1453" y="1686"/>
                  </a:lnTo>
                  <a:lnTo>
                    <a:pt x="1627" y="1570"/>
                  </a:lnTo>
                  <a:lnTo>
                    <a:pt x="1744" y="1454"/>
                  </a:lnTo>
                  <a:lnTo>
                    <a:pt x="1802" y="1279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744" y="524"/>
                  </a:lnTo>
                  <a:lnTo>
                    <a:pt x="1627" y="350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2" y="59"/>
                  </a:lnTo>
                  <a:lnTo>
                    <a:pt x="87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0"/>
            <p:cNvSpPr/>
            <p:nvPr/>
          </p:nvSpPr>
          <p:spPr>
            <a:xfrm>
              <a:off x="6385750" y="862800"/>
              <a:ext cx="46525" cy="42175"/>
            </a:xfrm>
            <a:custGeom>
              <a:avLst/>
              <a:gdLst/>
              <a:ahLst/>
              <a:cxnLst/>
              <a:rect l="l" t="t" r="r" b="b"/>
              <a:pathLst>
                <a:path w="1861" h="1687" extrusionOk="0">
                  <a:moveTo>
                    <a:pt x="872" y="1"/>
                  </a:moveTo>
                  <a:lnTo>
                    <a:pt x="524" y="59"/>
                  </a:lnTo>
                  <a:lnTo>
                    <a:pt x="291" y="233"/>
                  </a:lnTo>
                  <a:lnTo>
                    <a:pt x="59" y="524"/>
                  </a:lnTo>
                  <a:lnTo>
                    <a:pt x="59" y="640"/>
                  </a:lnTo>
                  <a:lnTo>
                    <a:pt x="1" y="814"/>
                  </a:lnTo>
                  <a:lnTo>
                    <a:pt x="117" y="1163"/>
                  </a:lnTo>
                  <a:lnTo>
                    <a:pt x="291" y="1454"/>
                  </a:lnTo>
                  <a:lnTo>
                    <a:pt x="524" y="1628"/>
                  </a:lnTo>
                  <a:lnTo>
                    <a:pt x="698" y="1686"/>
                  </a:lnTo>
                  <a:lnTo>
                    <a:pt x="1047" y="1686"/>
                  </a:lnTo>
                  <a:lnTo>
                    <a:pt x="1337" y="1628"/>
                  </a:lnTo>
                  <a:lnTo>
                    <a:pt x="1628" y="1454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8" y="233"/>
                  </a:lnTo>
                  <a:lnTo>
                    <a:pt x="1337" y="59"/>
                  </a:lnTo>
                  <a:lnTo>
                    <a:pt x="12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0"/>
            <p:cNvSpPr/>
            <p:nvPr/>
          </p:nvSpPr>
          <p:spPr>
            <a:xfrm>
              <a:off x="6577525" y="967400"/>
              <a:ext cx="46525" cy="46525"/>
            </a:xfrm>
            <a:custGeom>
              <a:avLst/>
              <a:gdLst/>
              <a:ahLst/>
              <a:cxnLst/>
              <a:rect l="l" t="t" r="r" b="b"/>
              <a:pathLst>
                <a:path w="1861" h="1861" extrusionOk="0">
                  <a:moveTo>
                    <a:pt x="814" y="1"/>
                  </a:moveTo>
                  <a:lnTo>
                    <a:pt x="524" y="59"/>
                  </a:lnTo>
                  <a:lnTo>
                    <a:pt x="349" y="117"/>
                  </a:lnTo>
                  <a:lnTo>
                    <a:pt x="233" y="233"/>
                  </a:lnTo>
                  <a:lnTo>
                    <a:pt x="117" y="350"/>
                  </a:lnTo>
                  <a:lnTo>
                    <a:pt x="59" y="524"/>
                  </a:lnTo>
                  <a:lnTo>
                    <a:pt x="1" y="815"/>
                  </a:lnTo>
                  <a:lnTo>
                    <a:pt x="59" y="1163"/>
                  </a:lnTo>
                  <a:lnTo>
                    <a:pt x="117" y="1338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4" y="1686"/>
                  </a:lnTo>
                  <a:lnTo>
                    <a:pt x="640" y="1802"/>
                  </a:lnTo>
                  <a:lnTo>
                    <a:pt x="988" y="1861"/>
                  </a:lnTo>
                  <a:lnTo>
                    <a:pt x="1337" y="1802"/>
                  </a:lnTo>
                  <a:lnTo>
                    <a:pt x="1453" y="1686"/>
                  </a:lnTo>
                  <a:lnTo>
                    <a:pt x="1570" y="1570"/>
                  </a:lnTo>
                  <a:lnTo>
                    <a:pt x="1686" y="1454"/>
                  </a:lnTo>
                  <a:lnTo>
                    <a:pt x="1802" y="1338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686" y="524"/>
                  </a:lnTo>
                  <a:lnTo>
                    <a:pt x="1570" y="408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3" y="59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0"/>
            <p:cNvSpPr/>
            <p:nvPr/>
          </p:nvSpPr>
          <p:spPr>
            <a:xfrm>
              <a:off x="6472925" y="888950"/>
              <a:ext cx="94450" cy="164200"/>
            </a:xfrm>
            <a:custGeom>
              <a:avLst/>
              <a:gdLst/>
              <a:ahLst/>
              <a:cxnLst/>
              <a:rect l="l" t="t" r="r" b="b"/>
              <a:pathLst>
                <a:path w="3778" h="6568" extrusionOk="0">
                  <a:moveTo>
                    <a:pt x="3487" y="1"/>
                  </a:moveTo>
                  <a:lnTo>
                    <a:pt x="3371" y="59"/>
                  </a:lnTo>
                  <a:lnTo>
                    <a:pt x="3313" y="117"/>
                  </a:lnTo>
                  <a:lnTo>
                    <a:pt x="59" y="6219"/>
                  </a:lnTo>
                  <a:lnTo>
                    <a:pt x="0" y="6277"/>
                  </a:lnTo>
                  <a:lnTo>
                    <a:pt x="59" y="6393"/>
                  </a:lnTo>
                  <a:lnTo>
                    <a:pt x="59" y="6451"/>
                  </a:lnTo>
                  <a:lnTo>
                    <a:pt x="175" y="6509"/>
                  </a:lnTo>
                  <a:lnTo>
                    <a:pt x="233" y="6568"/>
                  </a:lnTo>
                  <a:lnTo>
                    <a:pt x="349" y="6509"/>
                  </a:lnTo>
                  <a:lnTo>
                    <a:pt x="465" y="6393"/>
                  </a:lnTo>
                  <a:lnTo>
                    <a:pt x="3720" y="350"/>
                  </a:lnTo>
                  <a:lnTo>
                    <a:pt x="3778" y="233"/>
                  </a:lnTo>
                  <a:lnTo>
                    <a:pt x="3720" y="175"/>
                  </a:lnTo>
                  <a:lnTo>
                    <a:pt x="3720" y="59"/>
                  </a:lnTo>
                  <a:lnTo>
                    <a:pt x="366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40"/>
            <p:cNvSpPr/>
            <p:nvPr/>
          </p:nvSpPr>
          <p:spPr>
            <a:xfrm>
              <a:off x="6378500" y="774200"/>
              <a:ext cx="106075" cy="52325"/>
            </a:xfrm>
            <a:custGeom>
              <a:avLst/>
              <a:gdLst/>
              <a:ahLst/>
              <a:cxnLst/>
              <a:rect l="l" t="t" r="r" b="b"/>
              <a:pathLst>
                <a:path w="4243" h="2093" extrusionOk="0">
                  <a:moveTo>
                    <a:pt x="175" y="0"/>
                  </a:moveTo>
                  <a:lnTo>
                    <a:pt x="116" y="58"/>
                  </a:lnTo>
                  <a:lnTo>
                    <a:pt x="0" y="116"/>
                  </a:lnTo>
                  <a:lnTo>
                    <a:pt x="0" y="233"/>
                  </a:lnTo>
                  <a:lnTo>
                    <a:pt x="0" y="291"/>
                  </a:lnTo>
                  <a:lnTo>
                    <a:pt x="58" y="349"/>
                  </a:lnTo>
                  <a:lnTo>
                    <a:pt x="116" y="465"/>
                  </a:lnTo>
                  <a:lnTo>
                    <a:pt x="1046" y="930"/>
                  </a:lnTo>
                  <a:lnTo>
                    <a:pt x="1976" y="1395"/>
                  </a:lnTo>
                  <a:lnTo>
                    <a:pt x="2964" y="1743"/>
                  </a:lnTo>
                  <a:lnTo>
                    <a:pt x="3952" y="2034"/>
                  </a:lnTo>
                  <a:lnTo>
                    <a:pt x="4010" y="2092"/>
                  </a:lnTo>
                  <a:lnTo>
                    <a:pt x="4126" y="2034"/>
                  </a:lnTo>
                  <a:lnTo>
                    <a:pt x="4242" y="1918"/>
                  </a:lnTo>
                  <a:lnTo>
                    <a:pt x="4242" y="1802"/>
                  </a:lnTo>
                  <a:lnTo>
                    <a:pt x="4184" y="1743"/>
                  </a:lnTo>
                  <a:lnTo>
                    <a:pt x="4126" y="1627"/>
                  </a:lnTo>
                  <a:lnTo>
                    <a:pt x="4068" y="1627"/>
                  </a:lnTo>
                  <a:lnTo>
                    <a:pt x="3080" y="1337"/>
                  </a:lnTo>
                  <a:lnTo>
                    <a:pt x="2150" y="930"/>
                  </a:lnTo>
                  <a:lnTo>
                    <a:pt x="1221" y="523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28" name="Google Shape;1428;p40"/>
          <p:cNvSpPr/>
          <p:nvPr/>
        </p:nvSpPr>
        <p:spPr>
          <a:xfrm>
            <a:off x="1652750" y="2496843"/>
            <a:ext cx="5782446" cy="170040"/>
          </a:xfrm>
          <a:custGeom>
            <a:avLst/>
            <a:gdLst/>
            <a:ahLst/>
            <a:cxnLst/>
            <a:rect l="l" t="t" r="r" b="b"/>
            <a:pathLst>
              <a:path w="106061" h="16175" extrusionOk="0">
                <a:moveTo>
                  <a:pt x="53030" y="0"/>
                </a:moveTo>
                <a:lnTo>
                  <a:pt x="47558" y="81"/>
                </a:lnTo>
                <a:lnTo>
                  <a:pt x="42328" y="161"/>
                </a:lnTo>
                <a:lnTo>
                  <a:pt x="37258" y="402"/>
                </a:lnTo>
                <a:lnTo>
                  <a:pt x="32350" y="644"/>
                </a:lnTo>
                <a:lnTo>
                  <a:pt x="27682" y="966"/>
                </a:lnTo>
                <a:lnTo>
                  <a:pt x="23337" y="1368"/>
                </a:lnTo>
                <a:lnTo>
                  <a:pt x="19233" y="1851"/>
                </a:lnTo>
                <a:lnTo>
                  <a:pt x="15531" y="2414"/>
                </a:lnTo>
                <a:lnTo>
                  <a:pt x="12071" y="2977"/>
                </a:lnTo>
                <a:lnTo>
                  <a:pt x="9013" y="3621"/>
                </a:lnTo>
                <a:lnTo>
                  <a:pt x="6358" y="4265"/>
                </a:lnTo>
                <a:lnTo>
                  <a:pt x="4104" y="4989"/>
                </a:lnTo>
                <a:lnTo>
                  <a:pt x="3219" y="5311"/>
                </a:lnTo>
                <a:lnTo>
                  <a:pt x="2334" y="5713"/>
                </a:lnTo>
                <a:lnTo>
                  <a:pt x="1610" y="6116"/>
                </a:lnTo>
                <a:lnTo>
                  <a:pt x="1047" y="6438"/>
                </a:lnTo>
                <a:lnTo>
                  <a:pt x="564" y="6840"/>
                </a:lnTo>
                <a:lnTo>
                  <a:pt x="242" y="7242"/>
                </a:lnTo>
                <a:lnTo>
                  <a:pt x="0" y="7645"/>
                </a:lnTo>
                <a:lnTo>
                  <a:pt x="0" y="8128"/>
                </a:lnTo>
                <a:lnTo>
                  <a:pt x="0" y="8530"/>
                </a:lnTo>
                <a:lnTo>
                  <a:pt x="242" y="8932"/>
                </a:lnTo>
                <a:lnTo>
                  <a:pt x="564" y="9335"/>
                </a:lnTo>
                <a:lnTo>
                  <a:pt x="1047" y="9737"/>
                </a:lnTo>
                <a:lnTo>
                  <a:pt x="1610" y="10139"/>
                </a:lnTo>
                <a:lnTo>
                  <a:pt x="2334" y="10461"/>
                </a:lnTo>
                <a:lnTo>
                  <a:pt x="3219" y="10863"/>
                </a:lnTo>
                <a:lnTo>
                  <a:pt x="4104" y="11266"/>
                </a:lnTo>
                <a:lnTo>
                  <a:pt x="6358" y="11910"/>
                </a:lnTo>
                <a:lnTo>
                  <a:pt x="9013" y="12634"/>
                </a:lnTo>
                <a:lnTo>
                  <a:pt x="12071" y="13197"/>
                </a:lnTo>
                <a:lnTo>
                  <a:pt x="15531" y="13760"/>
                </a:lnTo>
                <a:lnTo>
                  <a:pt x="19233" y="14324"/>
                </a:lnTo>
                <a:lnTo>
                  <a:pt x="23337" y="14807"/>
                </a:lnTo>
                <a:lnTo>
                  <a:pt x="27682" y="15209"/>
                </a:lnTo>
                <a:lnTo>
                  <a:pt x="32350" y="15531"/>
                </a:lnTo>
                <a:lnTo>
                  <a:pt x="37258" y="15772"/>
                </a:lnTo>
                <a:lnTo>
                  <a:pt x="42328" y="16014"/>
                </a:lnTo>
                <a:lnTo>
                  <a:pt x="47558" y="16094"/>
                </a:lnTo>
                <a:lnTo>
                  <a:pt x="53030" y="16175"/>
                </a:lnTo>
                <a:lnTo>
                  <a:pt x="58422" y="16094"/>
                </a:lnTo>
                <a:lnTo>
                  <a:pt x="63652" y="16014"/>
                </a:lnTo>
                <a:lnTo>
                  <a:pt x="68722" y="15772"/>
                </a:lnTo>
                <a:lnTo>
                  <a:pt x="73631" y="15531"/>
                </a:lnTo>
                <a:lnTo>
                  <a:pt x="78298" y="15209"/>
                </a:lnTo>
                <a:lnTo>
                  <a:pt x="82643" y="14807"/>
                </a:lnTo>
                <a:lnTo>
                  <a:pt x="86747" y="14324"/>
                </a:lnTo>
                <a:lnTo>
                  <a:pt x="90449" y="13760"/>
                </a:lnTo>
                <a:lnTo>
                  <a:pt x="93909" y="13197"/>
                </a:lnTo>
                <a:lnTo>
                  <a:pt x="96967" y="12634"/>
                </a:lnTo>
                <a:lnTo>
                  <a:pt x="99623" y="11910"/>
                </a:lnTo>
                <a:lnTo>
                  <a:pt x="101876" y="11266"/>
                </a:lnTo>
                <a:lnTo>
                  <a:pt x="102841" y="10863"/>
                </a:lnTo>
                <a:lnTo>
                  <a:pt x="103646" y="10461"/>
                </a:lnTo>
                <a:lnTo>
                  <a:pt x="104370" y="10139"/>
                </a:lnTo>
                <a:lnTo>
                  <a:pt x="104934" y="9737"/>
                </a:lnTo>
                <a:lnTo>
                  <a:pt x="105417" y="9335"/>
                </a:lnTo>
                <a:lnTo>
                  <a:pt x="105738" y="8932"/>
                </a:lnTo>
                <a:lnTo>
                  <a:pt x="105980" y="8530"/>
                </a:lnTo>
                <a:lnTo>
                  <a:pt x="106060" y="8128"/>
                </a:lnTo>
                <a:lnTo>
                  <a:pt x="105980" y="7645"/>
                </a:lnTo>
                <a:lnTo>
                  <a:pt x="105738" y="7242"/>
                </a:lnTo>
                <a:lnTo>
                  <a:pt x="105417" y="6840"/>
                </a:lnTo>
                <a:lnTo>
                  <a:pt x="104934" y="6438"/>
                </a:lnTo>
                <a:lnTo>
                  <a:pt x="104370" y="6116"/>
                </a:lnTo>
                <a:lnTo>
                  <a:pt x="103646" y="5713"/>
                </a:lnTo>
                <a:lnTo>
                  <a:pt x="102841" y="5311"/>
                </a:lnTo>
                <a:lnTo>
                  <a:pt x="101876" y="4989"/>
                </a:lnTo>
                <a:lnTo>
                  <a:pt x="99623" y="4265"/>
                </a:lnTo>
                <a:lnTo>
                  <a:pt x="96967" y="3621"/>
                </a:lnTo>
                <a:lnTo>
                  <a:pt x="93909" y="2977"/>
                </a:lnTo>
                <a:lnTo>
                  <a:pt x="90449" y="2414"/>
                </a:lnTo>
                <a:lnTo>
                  <a:pt x="86747" y="1851"/>
                </a:lnTo>
                <a:lnTo>
                  <a:pt x="82643" y="1368"/>
                </a:lnTo>
                <a:lnTo>
                  <a:pt x="78298" y="966"/>
                </a:lnTo>
                <a:lnTo>
                  <a:pt x="73631" y="644"/>
                </a:lnTo>
                <a:lnTo>
                  <a:pt x="68722" y="402"/>
                </a:lnTo>
                <a:lnTo>
                  <a:pt x="63652" y="161"/>
                </a:lnTo>
                <a:lnTo>
                  <a:pt x="58422" y="81"/>
                </a:lnTo>
                <a:lnTo>
                  <a:pt x="53030" y="0"/>
                </a:lnTo>
                <a:close/>
              </a:path>
            </a:pathLst>
          </a:custGeom>
          <a:solidFill>
            <a:srgbClr val="869D39">
              <a:alpha val="184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9" name="Google Shape;1429;p40"/>
          <p:cNvSpPr/>
          <p:nvPr/>
        </p:nvSpPr>
        <p:spPr>
          <a:xfrm>
            <a:off x="2304275" y="3984150"/>
            <a:ext cx="4431625" cy="728352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0" name="Google Shape;1430;p40"/>
          <p:cNvSpPr txBox="1">
            <a:spLocks noGrp="1"/>
          </p:cNvSpPr>
          <p:nvPr>
            <p:ph type="ctrTitle"/>
          </p:nvPr>
        </p:nvSpPr>
        <p:spPr>
          <a:xfrm>
            <a:off x="913091" y="2697943"/>
            <a:ext cx="7397657" cy="104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dirty="0">
                <a:solidFill>
                  <a:schemeClr val="dk2"/>
                </a:solidFill>
              </a:rPr>
              <a:t>Kindergarten</a:t>
            </a:r>
            <a:r>
              <a:rPr lang="en" sz="5000" dirty="0"/>
              <a:t> </a:t>
            </a:r>
            <a:r>
              <a:rPr lang="en" sz="5000" dirty="0">
                <a:solidFill>
                  <a:schemeClr val="accent2"/>
                </a:solidFill>
              </a:rPr>
              <a:t>Sight </a:t>
            </a:r>
            <a:r>
              <a:rPr lang="en" sz="5000" dirty="0">
                <a:solidFill>
                  <a:schemeClr val="accent4"/>
                </a:solidFill>
              </a:rPr>
              <a:t>Words</a:t>
            </a:r>
            <a:endParaRPr sz="5000" dirty="0">
              <a:solidFill>
                <a:schemeClr val="accent4"/>
              </a:solidFill>
            </a:endParaRPr>
          </a:p>
        </p:txBody>
      </p:sp>
      <p:grpSp>
        <p:nvGrpSpPr>
          <p:cNvPr id="1432" name="Google Shape;1432;p40"/>
          <p:cNvGrpSpPr/>
          <p:nvPr/>
        </p:nvGrpSpPr>
        <p:grpSpPr>
          <a:xfrm flipH="1">
            <a:off x="4876712" y="1007720"/>
            <a:ext cx="2375484" cy="1564030"/>
            <a:chOff x="244150" y="926200"/>
            <a:chExt cx="3327475" cy="2190825"/>
          </a:xfrm>
        </p:grpSpPr>
        <p:sp>
          <p:nvSpPr>
            <p:cNvPr id="1433" name="Google Shape;1433;p40"/>
            <p:cNvSpPr/>
            <p:nvPr/>
          </p:nvSpPr>
          <p:spPr>
            <a:xfrm>
              <a:off x="244150" y="1950175"/>
              <a:ext cx="422500" cy="293750"/>
            </a:xfrm>
            <a:custGeom>
              <a:avLst/>
              <a:gdLst/>
              <a:ahLst/>
              <a:cxnLst/>
              <a:rect l="l" t="t" r="r" b="b"/>
              <a:pathLst>
                <a:path w="16900" h="11750" extrusionOk="0">
                  <a:moveTo>
                    <a:pt x="81" y="1"/>
                  </a:moveTo>
                  <a:lnTo>
                    <a:pt x="0" y="805"/>
                  </a:lnTo>
                  <a:lnTo>
                    <a:pt x="0" y="1690"/>
                  </a:lnTo>
                  <a:lnTo>
                    <a:pt x="81" y="2495"/>
                  </a:lnTo>
                  <a:lnTo>
                    <a:pt x="242" y="3380"/>
                  </a:lnTo>
                  <a:lnTo>
                    <a:pt x="483" y="4105"/>
                  </a:lnTo>
                  <a:lnTo>
                    <a:pt x="886" y="4909"/>
                  </a:lnTo>
                  <a:lnTo>
                    <a:pt x="1288" y="5553"/>
                  </a:lnTo>
                  <a:lnTo>
                    <a:pt x="1851" y="6277"/>
                  </a:lnTo>
                  <a:lnTo>
                    <a:pt x="2495" y="6841"/>
                  </a:lnTo>
                  <a:lnTo>
                    <a:pt x="3219" y="7323"/>
                  </a:lnTo>
                  <a:lnTo>
                    <a:pt x="3943" y="7726"/>
                  </a:lnTo>
                  <a:lnTo>
                    <a:pt x="4748" y="8048"/>
                  </a:lnTo>
                  <a:lnTo>
                    <a:pt x="5553" y="8289"/>
                  </a:lnTo>
                  <a:lnTo>
                    <a:pt x="6438" y="8369"/>
                  </a:lnTo>
                  <a:lnTo>
                    <a:pt x="7243" y="8450"/>
                  </a:lnTo>
                  <a:lnTo>
                    <a:pt x="8128" y="8369"/>
                  </a:lnTo>
                  <a:lnTo>
                    <a:pt x="8128" y="8933"/>
                  </a:lnTo>
                  <a:lnTo>
                    <a:pt x="8289" y="9496"/>
                  </a:lnTo>
                  <a:lnTo>
                    <a:pt x="8530" y="10059"/>
                  </a:lnTo>
                  <a:lnTo>
                    <a:pt x="8933" y="10542"/>
                  </a:lnTo>
                  <a:lnTo>
                    <a:pt x="9335" y="10944"/>
                  </a:lnTo>
                  <a:lnTo>
                    <a:pt x="9898" y="11266"/>
                  </a:lnTo>
                  <a:lnTo>
                    <a:pt x="10462" y="11508"/>
                  </a:lnTo>
                  <a:lnTo>
                    <a:pt x="11025" y="11749"/>
                  </a:lnTo>
                  <a:lnTo>
                    <a:pt x="12232" y="11749"/>
                  </a:lnTo>
                  <a:lnTo>
                    <a:pt x="12876" y="11588"/>
                  </a:lnTo>
                  <a:lnTo>
                    <a:pt x="13439" y="11427"/>
                  </a:lnTo>
                  <a:lnTo>
                    <a:pt x="14002" y="11105"/>
                  </a:lnTo>
                  <a:lnTo>
                    <a:pt x="14566" y="10784"/>
                  </a:lnTo>
                  <a:lnTo>
                    <a:pt x="15048" y="10381"/>
                  </a:lnTo>
                  <a:lnTo>
                    <a:pt x="15451" y="9898"/>
                  </a:lnTo>
                  <a:lnTo>
                    <a:pt x="15773" y="9416"/>
                  </a:lnTo>
                  <a:lnTo>
                    <a:pt x="16094" y="8852"/>
                  </a:lnTo>
                  <a:lnTo>
                    <a:pt x="16336" y="8289"/>
                  </a:lnTo>
                  <a:lnTo>
                    <a:pt x="16577" y="7726"/>
                  </a:lnTo>
                  <a:lnTo>
                    <a:pt x="16738" y="7082"/>
                  </a:lnTo>
                  <a:lnTo>
                    <a:pt x="16819" y="6519"/>
                  </a:lnTo>
                  <a:lnTo>
                    <a:pt x="16899" y="5231"/>
                  </a:lnTo>
                  <a:lnTo>
                    <a:pt x="16819" y="4024"/>
                  </a:lnTo>
                  <a:lnTo>
                    <a:pt x="16658" y="2898"/>
                  </a:lnTo>
                  <a:lnTo>
                    <a:pt x="16416" y="1690"/>
                  </a:lnTo>
                  <a:lnTo>
                    <a:pt x="16094" y="564"/>
                  </a:lnTo>
                  <a:lnTo>
                    <a:pt x="14566" y="1127"/>
                  </a:lnTo>
                  <a:lnTo>
                    <a:pt x="12956" y="1610"/>
                  </a:lnTo>
                  <a:lnTo>
                    <a:pt x="11266" y="1932"/>
                  </a:lnTo>
                  <a:lnTo>
                    <a:pt x="9576" y="2093"/>
                  </a:lnTo>
                  <a:lnTo>
                    <a:pt x="7967" y="2093"/>
                  </a:lnTo>
                  <a:lnTo>
                    <a:pt x="6277" y="2012"/>
                  </a:lnTo>
                  <a:lnTo>
                    <a:pt x="4587" y="1771"/>
                  </a:lnTo>
                  <a:lnTo>
                    <a:pt x="2978" y="1369"/>
                  </a:lnTo>
                  <a:lnTo>
                    <a:pt x="2254" y="1127"/>
                  </a:lnTo>
                  <a:lnTo>
                    <a:pt x="1449" y="805"/>
                  </a:lnTo>
                  <a:lnTo>
                    <a:pt x="725" y="403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40"/>
            <p:cNvSpPr/>
            <p:nvPr/>
          </p:nvSpPr>
          <p:spPr>
            <a:xfrm>
              <a:off x="1262100" y="2374650"/>
              <a:ext cx="468750" cy="742375"/>
            </a:xfrm>
            <a:custGeom>
              <a:avLst/>
              <a:gdLst/>
              <a:ahLst/>
              <a:cxnLst/>
              <a:rect l="l" t="t" r="r" b="b"/>
              <a:pathLst>
                <a:path w="18750" h="29695" extrusionOk="0">
                  <a:moveTo>
                    <a:pt x="0" y="1"/>
                  </a:moveTo>
                  <a:lnTo>
                    <a:pt x="4265" y="29694"/>
                  </a:lnTo>
                  <a:lnTo>
                    <a:pt x="7886" y="29694"/>
                  </a:lnTo>
                  <a:lnTo>
                    <a:pt x="7886" y="22532"/>
                  </a:lnTo>
                  <a:lnTo>
                    <a:pt x="18750" y="1"/>
                  </a:lnTo>
                  <a:close/>
                </a:path>
              </a:pathLst>
            </a:custGeom>
            <a:solidFill>
              <a:srgbClr val="F5C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40"/>
            <p:cNvSpPr/>
            <p:nvPr/>
          </p:nvSpPr>
          <p:spPr>
            <a:xfrm>
              <a:off x="2595900" y="2374650"/>
              <a:ext cx="197175" cy="742375"/>
            </a:xfrm>
            <a:custGeom>
              <a:avLst/>
              <a:gdLst/>
              <a:ahLst/>
              <a:cxnLst/>
              <a:rect l="l" t="t" r="r" b="b"/>
              <a:pathLst>
                <a:path w="7887" h="29695" extrusionOk="0">
                  <a:moveTo>
                    <a:pt x="0" y="1"/>
                  </a:moveTo>
                  <a:lnTo>
                    <a:pt x="4265" y="29694"/>
                  </a:lnTo>
                  <a:lnTo>
                    <a:pt x="7886" y="29694"/>
                  </a:lnTo>
                  <a:lnTo>
                    <a:pt x="7886" y="1"/>
                  </a:lnTo>
                  <a:close/>
                </a:path>
              </a:pathLst>
            </a:custGeom>
            <a:solidFill>
              <a:srgbClr val="F5C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40"/>
            <p:cNvSpPr/>
            <p:nvPr/>
          </p:nvSpPr>
          <p:spPr>
            <a:xfrm>
              <a:off x="588150" y="946325"/>
              <a:ext cx="2653550" cy="1909175"/>
            </a:xfrm>
            <a:custGeom>
              <a:avLst/>
              <a:gdLst/>
              <a:ahLst/>
              <a:cxnLst/>
              <a:rect l="l" t="t" r="r" b="b"/>
              <a:pathLst>
                <a:path w="106142" h="76367" extrusionOk="0">
                  <a:moveTo>
                    <a:pt x="53111" y="0"/>
                  </a:moveTo>
                  <a:lnTo>
                    <a:pt x="51824" y="81"/>
                  </a:lnTo>
                  <a:lnTo>
                    <a:pt x="50778" y="322"/>
                  </a:lnTo>
                  <a:lnTo>
                    <a:pt x="49731" y="644"/>
                  </a:lnTo>
                  <a:lnTo>
                    <a:pt x="48766" y="1127"/>
                  </a:lnTo>
                  <a:lnTo>
                    <a:pt x="47881" y="1690"/>
                  </a:lnTo>
                  <a:lnTo>
                    <a:pt x="47076" y="2414"/>
                  </a:lnTo>
                  <a:lnTo>
                    <a:pt x="46352" y="3138"/>
                  </a:lnTo>
                  <a:lnTo>
                    <a:pt x="45869" y="4104"/>
                  </a:lnTo>
                  <a:lnTo>
                    <a:pt x="45627" y="4587"/>
                  </a:lnTo>
                  <a:lnTo>
                    <a:pt x="45467" y="5070"/>
                  </a:lnTo>
                  <a:lnTo>
                    <a:pt x="44742" y="4426"/>
                  </a:lnTo>
                  <a:lnTo>
                    <a:pt x="43938" y="3863"/>
                  </a:lnTo>
                  <a:lnTo>
                    <a:pt x="43133" y="3380"/>
                  </a:lnTo>
                  <a:lnTo>
                    <a:pt x="42167" y="3058"/>
                  </a:lnTo>
                  <a:lnTo>
                    <a:pt x="41282" y="2817"/>
                  </a:lnTo>
                  <a:lnTo>
                    <a:pt x="40316" y="2736"/>
                  </a:lnTo>
                  <a:lnTo>
                    <a:pt x="39351" y="2736"/>
                  </a:lnTo>
                  <a:lnTo>
                    <a:pt x="38385" y="2897"/>
                  </a:lnTo>
                  <a:lnTo>
                    <a:pt x="37500" y="3138"/>
                  </a:lnTo>
                  <a:lnTo>
                    <a:pt x="36615" y="3541"/>
                  </a:lnTo>
                  <a:lnTo>
                    <a:pt x="35730" y="4104"/>
                  </a:lnTo>
                  <a:lnTo>
                    <a:pt x="35005" y="4667"/>
                  </a:lnTo>
                  <a:lnTo>
                    <a:pt x="34362" y="5392"/>
                  </a:lnTo>
                  <a:lnTo>
                    <a:pt x="33798" y="6196"/>
                  </a:lnTo>
                  <a:lnTo>
                    <a:pt x="33316" y="7001"/>
                  </a:lnTo>
                  <a:lnTo>
                    <a:pt x="32913" y="7886"/>
                  </a:lnTo>
                  <a:lnTo>
                    <a:pt x="32108" y="7484"/>
                  </a:lnTo>
                  <a:lnTo>
                    <a:pt x="31304" y="7162"/>
                  </a:lnTo>
                  <a:lnTo>
                    <a:pt x="30419" y="6921"/>
                  </a:lnTo>
                  <a:lnTo>
                    <a:pt x="29533" y="6760"/>
                  </a:lnTo>
                  <a:lnTo>
                    <a:pt x="28648" y="6679"/>
                  </a:lnTo>
                  <a:lnTo>
                    <a:pt x="27763" y="6760"/>
                  </a:lnTo>
                  <a:lnTo>
                    <a:pt x="26878" y="7001"/>
                  </a:lnTo>
                  <a:lnTo>
                    <a:pt x="26073" y="7242"/>
                  </a:lnTo>
                  <a:lnTo>
                    <a:pt x="25269" y="7645"/>
                  </a:lnTo>
                  <a:lnTo>
                    <a:pt x="24544" y="8208"/>
                  </a:lnTo>
                  <a:lnTo>
                    <a:pt x="23901" y="8771"/>
                  </a:lnTo>
                  <a:lnTo>
                    <a:pt x="23257" y="9415"/>
                  </a:lnTo>
                  <a:lnTo>
                    <a:pt x="22774" y="10139"/>
                  </a:lnTo>
                  <a:lnTo>
                    <a:pt x="22372" y="10944"/>
                  </a:lnTo>
                  <a:lnTo>
                    <a:pt x="22050" y="11749"/>
                  </a:lnTo>
                  <a:lnTo>
                    <a:pt x="21808" y="12634"/>
                  </a:lnTo>
                  <a:lnTo>
                    <a:pt x="21084" y="12151"/>
                  </a:lnTo>
                  <a:lnTo>
                    <a:pt x="20199" y="11910"/>
                  </a:lnTo>
                  <a:lnTo>
                    <a:pt x="19716" y="11829"/>
                  </a:lnTo>
                  <a:lnTo>
                    <a:pt x="18831" y="11829"/>
                  </a:lnTo>
                  <a:lnTo>
                    <a:pt x="18348" y="11910"/>
                  </a:lnTo>
                  <a:lnTo>
                    <a:pt x="17543" y="12232"/>
                  </a:lnTo>
                  <a:lnTo>
                    <a:pt x="16739" y="12634"/>
                  </a:lnTo>
                  <a:lnTo>
                    <a:pt x="15934" y="13197"/>
                  </a:lnTo>
                  <a:lnTo>
                    <a:pt x="15290" y="13760"/>
                  </a:lnTo>
                  <a:lnTo>
                    <a:pt x="14566" y="14565"/>
                  </a:lnTo>
                  <a:lnTo>
                    <a:pt x="13922" y="15450"/>
                  </a:lnTo>
                  <a:lnTo>
                    <a:pt x="13439" y="16335"/>
                  </a:lnTo>
                  <a:lnTo>
                    <a:pt x="12957" y="17301"/>
                  </a:lnTo>
                  <a:lnTo>
                    <a:pt x="12635" y="18347"/>
                  </a:lnTo>
                  <a:lnTo>
                    <a:pt x="12393" y="19393"/>
                  </a:lnTo>
                  <a:lnTo>
                    <a:pt x="12313" y="20439"/>
                  </a:lnTo>
                  <a:lnTo>
                    <a:pt x="12313" y="21486"/>
                  </a:lnTo>
                  <a:lnTo>
                    <a:pt x="11669" y="21325"/>
                  </a:lnTo>
                  <a:lnTo>
                    <a:pt x="10945" y="21325"/>
                  </a:lnTo>
                  <a:lnTo>
                    <a:pt x="10301" y="21405"/>
                  </a:lnTo>
                  <a:lnTo>
                    <a:pt x="9577" y="21566"/>
                  </a:lnTo>
                  <a:lnTo>
                    <a:pt x="8933" y="21807"/>
                  </a:lnTo>
                  <a:lnTo>
                    <a:pt x="8289" y="22129"/>
                  </a:lnTo>
                  <a:lnTo>
                    <a:pt x="7726" y="22532"/>
                  </a:lnTo>
                  <a:lnTo>
                    <a:pt x="7243" y="23014"/>
                  </a:lnTo>
                  <a:lnTo>
                    <a:pt x="6841" y="23497"/>
                  </a:lnTo>
                  <a:lnTo>
                    <a:pt x="6438" y="24141"/>
                  </a:lnTo>
                  <a:lnTo>
                    <a:pt x="6117" y="24704"/>
                  </a:lnTo>
                  <a:lnTo>
                    <a:pt x="5875" y="25348"/>
                  </a:lnTo>
                  <a:lnTo>
                    <a:pt x="5714" y="25992"/>
                  </a:lnTo>
                  <a:lnTo>
                    <a:pt x="5553" y="26636"/>
                  </a:lnTo>
                  <a:lnTo>
                    <a:pt x="5473" y="27360"/>
                  </a:lnTo>
                  <a:lnTo>
                    <a:pt x="5473" y="28004"/>
                  </a:lnTo>
                  <a:lnTo>
                    <a:pt x="5553" y="29372"/>
                  </a:lnTo>
                  <a:lnTo>
                    <a:pt x="5795" y="30659"/>
                  </a:lnTo>
                  <a:lnTo>
                    <a:pt x="6197" y="31947"/>
                  </a:lnTo>
                  <a:lnTo>
                    <a:pt x="6680" y="33234"/>
                  </a:lnTo>
                  <a:lnTo>
                    <a:pt x="5553" y="33797"/>
                  </a:lnTo>
                  <a:lnTo>
                    <a:pt x="4427" y="34441"/>
                  </a:lnTo>
                  <a:lnTo>
                    <a:pt x="3461" y="35165"/>
                  </a:lnTo>
                  <a:lnTo>
                    <a:pt x="2576" y="36051"/>
                  </a:lnTo>
                  <a:lnTo>
                    <a:pt x="1771" y="36936"/>
                  </a:lnTo>
                  <a:lnTo>
                    <a:pt x="1047" y="37982"/>
                  </a:lnTo>
                  <a:lnTo>
                    <a:pt x="564" y="39028"/>
                  </a:lnTo>
                  <a:lnTo>
                    <a:pt x="403" y="39591"/>
                  </a:lnTo>
                  <a:lnTo>
                    <a:pt x="242" y="40235"/>
                  </a:lnTo>
                  <a:lnTo>
                    <a:pt x="81" y="41442"/>
                  </a:lnTo>
                  <a:lnTo>
                    <a:pt x="1" y="42730"/>
                  </a:lnTo>
                  <a:lnTo>
                    <a:pt x="162" y="43937"/>
                  </a:lnTo>
                  <a:lnTo>
                    <a:pt x="403" y="45224"/>
                  </a:lnTo>
                  <a:lnTo>
                    <a:pt x="886" y="46351"/>
                  </a:lnTo>
                  <a:lnTo>
                    <a:pt x="1369" y="47477"/>
                  </a:lnTo>
                  <a:lnTo>
                    <a:pt x="2093" y="48604"/>
                  </a:lnTo>
                  <a:lnTo>
                    <a:pt x="2898" y="49489"/>
                  </a:lnTo>
                  <a:lnTo>
                    <a:pt x="2495" y="50938"/>
                  </a:lnTo>
                  <a:lnTo>
                    <a:pt x="2174" y="52386"/>
                  </a:lnTo>
                  <a:lnTo>
                    <a:pt x="2013" y="53834"/>
                  </a:lnTo>
                  <a:lnTo>
                    <a:pt x="1932" y="54478"/>
                  </a:lnTo>
                  <a:lnTo>
                    <a:pt x="2013" y="55202"/>
                  </a:lnTo>
                  <a:lnTo>
                    <a:pt x="2174" y="56249"/>
                  </a:lnTo>
                  <a:lnTo>
                    <a:pt x="2415" y="57134"/>
                  </a:lnTo>
                  <a:lnTo>
                    <a:pt x="2898" y="58019"/>
                  </a:lnTo>
                  <a:lnTo>
                    <a:pt x="3139" y="58421"/>
                  </a:lnTo>
                  <a:lnTo>
                    <a:pt x="3461" y="58824"/>
                  </a:lnTo>
                  <a:lnTo>
                    <a:pt x="3863" y="59145"/>
                  </a:lnTo>
                  <a:lnTo>
                    <a:pt x="4346" y="59467"/>
                  </a:lnTo>
                  <a:lnTo>
                    <a:pt x="4910" y="59709"/>
                  </a:lnTo>
                  <a:lnTo>
                    <a:pt x="5473" y="59870"/>
                  </a:lnTo>
                  <a:lnTo>
                    <a:pt x="6599" y="59870"/>
                  </a:lnTo>
                  <a:lnTo>
                    <a:pt x="7163" y="59789"/>
                  </a:lnTo>
                  <a:lnTo>
                    <a:pt x="7646" y="59548"/>
                  </a:lnTo>
                  <a:lnTo>
                    <a:pt x="7646" y="59548"/>
                  </a:lnTo>
                  <a:lnTo>
                    <a:pt x="7324" y="60513"/>
                  </a:lnTo>
                  <a:lnTo>
                    <a:pt x="7002" y="61479"/>
                  </a:lnTo>
                  <a:lnTo>
                    <a:pt x="6921" y="62525"/>
                  </a:lnTo>
                  <a:lnTo>
                    <a:pt x="6921" y="63571"/>
                  </a:lnTo>
                  <a:lnTo>
                    <a:pt x="7082" y="64537"/>
                  </a:lnTo>
                  <a:lnTo>
                    <a:pt x="7324" y="65503"/>
                  </a:lnTo>
                  <a:lnTo>
                    <a:pt x="7806" y="66468"/>
                  </a:lnTo>
                  <a:lnTo>
                    <a:pt x="8370" y="67273"/>
                  </a:lnTo>
                  <a:lnTo>
                    <a:pt x="9094" y="68078"/>
                  </a:lnTo>
                  <a:lnTo>
                    <a:pt x="9899" y="68721"/>
                  </a:lnTo>
                  <a:lnTo>
                    <a:pt x="10784" y="69204"/>
                  </a:lnTo>
                  <a:lnTo>
                    <a:pt x="11749" y="69607"/>
                  </a:lnTo>
                  <a:lnTo>
                    <a:pt x="12715" y="69848"/>
                  </a:lnTo>
                  <a:lnTo>
                    <a:pt x="13761" y="70009"/>
                  </a:lnTo>
                  <a:lnTo>
                    <a:pt x="14807" y="69928"/>
                  </a:lnTo>
                  <a:lnTo>
                    <a:pt x="15773" y="69768"/>
                  </a:lnTo>
                  <a:lnTo>
                    <a:pt x="16095" y="70733"/>
                  </a:lnTo>
                  <a:lnTo>
                    <a:pt x="16578" y="71618"/>
                  </a:lnTo>
                  <a:lnTo>
                    <a:pt x="17141" y="72423"/>
                  </a:lnTo>
                  <a:lnTo>
                    <a:pt x="17785" y="73147"/>
                  </a:lnTo>
                  <a:lnTo>
                    <a:pt x="18509" y="73791"/>
                  </a:lnTo>
                  <a:lnTo>
                    <a:pt x="19394" y="74274"/>
                  </a:lnTo>
                  <a:lnTo>
                    <a:pt x="20279" y="74757"/>
                  </a:lnTo>
                  <a:lnTo>
                    <a:pt x="21245" y="75079"/>
                  </a:lnTo>
                  <a:lnTo>
                    <a:pt x="22291" y="75239"/>
                  </a:lnTo>
                  <a:lnTo>
                    <a:pt x="23337" y="75320"/>
                  </a:lnTo>
                  <a:lnTo>
                    <a:pt x="24303" y="75239"/>
                  </a:lnTo>
                  <a:lnTo>
                    <a:pt x="25349" y="74998"/>
                  </a:lnTo>
                  <a:lnTo>
                    <a:pt x="26315" y="74676"/>
                  </a:lnTo>
                  <a:lnTo>
                    <a:pt x="27280" y="74193"/>
                  </a:lnTo>
                  <a:lnTo>
                    <a:pt x="28085" y="73630"/>
                  </a:lnTo>
                  <a:lnTo>
                    <a:pt x="28890" y="72986"/>
                  </a:lnTo>
                  <a:lnTo>
                    <a:pt x="29212" y="73469"/>
                  </a:lnTo>
                  <a:lnTo>
                    <a:pt x="29614" y="73952"/>
                  </a:lnTo>
                  <a:lnTo>
                    <a:pt x="30016" y="74435"/>
                  </a:lnTo>
                  <a:lnTo>
                    <a:pt x="30499" y="74837"/>
                  </a:lnTo>
                  <a:lnTo>
                    <a:pt x="30982" y="75239"/>
                  </a:lnTo>
                  <a:lnTo>
                    <a:pt x="31545" y="75561"/>
                  </a:lnTo>
                  <a:lnTo>
                    <a:pt x="32108" y="75803"/>
                  </a:lnTo>
                  <a:lnTo>
                    <a:pt x="32672" y="75964"/>
                  </a:lnTo>
                  <a:lnTo>
                    <a:pt x="33557" y="76125"/>
                  </a:lnTo>
                  <a:lnTo>
                    <a:pt x="34362" y="76286"/>
                  </a:lnTo>
                  <a:lnTo>
                    <a:pt x="35166" y="76366"/>
                  </a:lnTo>
                  <a:lnTo>
                    <a:pt x="36052" y="76366"/>
                  </a:lnTo>
                  <a:lnTo>
                    <a:pt x="36856" y="76286"/>
                  </a:lnTo>
                  <a:lnTo>
                    <a:pt x="37661" y="76205"/>
                  </a:lnTo>
                  <a:lnTo>
                    <a:pt x="38546" y="76044"/>
                  </a:lnTo>
                  <a:lnTo>
                    <a:pt x="39351" y="75883"/>
                  </a:lnTo>
                  <a:lnTo>
                    <a:pt x="40156" y="75642"/>
                  </a:lnTo>
                  <a:lnTo>
                    <a:pt x="40880" y="75320"/>
                  </a:lnTo>
                  <a:lnTo>
                    <a:pt x="41684" y="74918"/>
                  </a:lnTo>
                  <a:lnTo>
                    <a:pt x="42409" y="74515"/>
                  </a:lnTo>
                  <a:lnTo>
                    <a:pt x="43133" y="74113"/>
                  </a:lnTo>
                  <a:lnTo>
                    <a:pt x="43777" y="73550"/>
                  </a:lnTo>
                  <a:lnTo>
                    <a:pt x="44420" y="73067"/>
                  </a:lnTo>
                  <a:lnTo>
                    <a:pt x="44984" y="72423"/>
                  </a:lnTo>
                  <a:lnTo>
                    <a:pt x="45547" y="73147"/>
                  </a:lnTo>
                  <a:lnTo>
                    <a:pt x="46110" y="73871"/>
                  </a:lnTo>
                  <a:lnTo>
                    <a:pt x="46754" y="74435"/>
                  </a:lnTo>
                  <a:lnTo>
                    <a:pt x="47478" y="74998"/>
                  </a:lnTo>
                  <a:lnTo>
                    <a:pt x="48203" y="75481"/>
                  </a:lnTo>
                  <a:lnTo>
                    <a:pt x="49007" y="75803"/>
                  </a:lnTo>
                  <a:lnTo>
                    <a:pt x="49812" y="76044"/>
                  </a:lnTo>
                  <a:lnTo>
                    <a:pt x="50697" y="76125"/>
                  </a:lnTo>
                  <a:lnTo>
                    <a:pt x="51582" y="76125"/>
                  </a:lnTo>
                  <a:lnTo>
                    <a:pt x="52548" y="76044"/>
                  </a:lnTo>
                  <a:lnTo>
                    <a:pt x="53433" y="75803"/>
                  </a:lnTo>
                  <a:lnTo>
                    <a:pt x="54238" y="75481"/>
                  </a:lnTo>
                  <a:lnTo>
                    <a:pt x="55043" y="75079"/>
                  </a:lnTo>
                  <a:lnTo>
                    <a:pt x="55847" y="74515"/>
                  </a:lnTo>
                  <a:lnTo>
                    <a:pt x="56491" y="73952"/>
                  </a:lnTo>
                  <a:lnTo>
                    <a:pt x="57135" y="73308"/>
                  </a:lnTo>
                  <a:lnTo>
                    <a:pt x="58100" y="73952"/>
                  </a:lnTo>
                  <a:lnTo>
                    <a:pt x="59066" y="74515"/>
                  </a:lnTo>
                  <a:lnTo>
                    <a:pt x="60032" y="74998"/>
                  </a:lnTo>
                  <a:lnTo>
                    <a:pt x="60595" y="75159"/>
                  </a:lnTo>
                  <a:lnTo>
                    <a:pt x="61078" y="75320"/>
                  </a:lnTo>
                  <a:lnTo>
                    <a:pt x="62526" y="75561"/>
                  </a:lnTo>
                  <a:lnTo>
                    <a:pt x="63250" y="75642"/>
                  </a:lnTo>
                  <a:lnTo>
                    <a:pt x="63975" y="75642"/>
                  </a:lnTo>
                  <a:lnTo>
                    <a:pt x="64618" y="75561"/>
                  </a:lnTo>
                  <a:lnTo>
                    <a:pt x="65343" y="75400"/>
                  </a:lnTo>
                  <a:lnTo>
                    <a:pt x="65986" y="75239"/>
                  </a:lnTo>
                  <a:lnTo>
                    <a:pt x="66711" y="74998"/>
                  </a:lnTo>
                  <a:lnTo>
                    <a:pt x="67274" y="74596"/>
                  </a:lnTo>
                  <a:lnTo>
                    <a:pt x="67918" y="74193"/>
                  </a:lnTo>
                  <a:lnTo>
                    <a:pt x="68401" y="73711"/>
                  </a:lnTo>
                  <a:lnTo>
                    <a:pt x="68883" y="73147"/>
                  </a:lnTo>
                  <a:lnTo>
                    <a:pt x="69205" y="72584"/>
                  </a:lnTo>
                  <a:lnTo>
                    <a:pt x="69527" y="71940"/>
                  </a:lnTo>
                  <a:lnTo>
                    <a:pt x="69688" y="71216"/>
                  </a:lnTo>
                  <a:lnTo>
                    <a:pt x="69769" y="70572"/>
                  </a:lnTo>
                  <a:lnTo>
                    <a:pt x="70654" y="70975"/>
                  </a:lnTo>
                  <a:lnTo>
                    <a:pt x="71539" y="71296"/>
                  </a:lnTo>
                  <a:lnTo>
                    <a:pt x="72505" y="71618"/>
                  </a:lnTo>
                  <a:lnTo>
                    <a:pt x="73390" y="71779"/>
                  </a:lnTo>
                  <a:lnTo>
                    <a:pt x="74355" y="71940"/>
                  </a:lnTo>
                  <a:lnTo>
                    <a:pt x="75321" y="71940"/>
                  </a:lnTo>
                  <a:lnTo>
                    <a:pt x="76287" y="71860"/>
                  </a:lnTo>
                  <a:lnTo>
                    <a:pt x="77252" y="71699"/>
                  </a:lnTo>
                  <a:lnTo>
                    <a:pt x="78137" y="71457"/>
                  </a:lnTo>
                  <a:lnTo>
                    <a:pt x="79023" y="70975"/>
                  </a:lnTo>
                  <a:lnTo>
                    <a:pt x="79908" y="70492"/>
                  </a:lnTo>
                  <a:lnTo>
                    <a:pt x="80632" y="69848"/>
                  </a:lnTo>
                  <a:lnTo>
                    <a:pt x="81276" y="69043"/>
                  </a:lnTo>
                  <a:lnTo>
                    <a:pt x="81759" y="68239"/>
                  </a:lnTo>
                  <a:lnTo>
                    <a:pt x="82161" y="67353"/>
                  </a:lnTo>
                  <a:lnTo>
                    <a:pt x="82322" y="66388"/>
                  </a:lnTo>
                  <a:lnTo>
                    <a:pt x="82966" y="66951"/>
                  </a:lnTo>
                  <a:lnTo>
                    <a:pt x="83690" y="67273"/>
                  </a:lnTo>
                  <a:lnTo>
                    <a:pt x="84495" y="67595"/>
                  </a:lnTo>
                  <a:lnTo>
                    <a:pt x="85299" y="67756"/>
                  </a:lnTo>
                  <a:lnTo>
                    <a:pt x="86909" y="67756"/>
                  </a:lnTo>
                  <a:lnTo>
                    <a:pt x="87794" y="67595"/>
                  </a:lnTo>
                  <a:lnTo>
                    <a:pt x="88599" y="67353"/>
                  </a:lnTo>
                  <a:lnTo>
                    <a:pt x="89323" y="67032"/>
                  </a:lnTo>
                  <a:lnTo>
                    <a:pt x="90047" y="66629"/>
                  </a:lnTo>
                  <a:lnTo>
                    <a:pt x="90691" y="66146"/>
                  </a:lnTo>
                  <a:lnTo>
                    <a:pt x="91335" y="65503"/>
                  </a:lnTo>
                  <a:lnTo>
                    <a:pt x="91817" y="64859"/>
                  </a:lnTo>
                  <a:lnTo>
                    <a:pt x="92220" y="64135"/>
                  </a:lnTo>
                  <a:lnTo>
                    <a:pt x="92542" y="63330"/>
                  </a:lnTo>
                  <a:lnTo>
                    <a:pt x="92703" y="62525"/>
                  </a:lnTo>
                  <a:lnTo>
                    <a:pt x="93588" y="62767"/>
                  </a:lnTo>
                  <a:lnTo>
                    <a:pt x="94473" y="62847"/>
                  </a:lnTo>
                  <a:lnTo>
                    <a:pt x="95358" y="62847"/>
                  </a:lnTo>
                  <a:lnTo>
                    <a:pt x="96324" y="62686"/>
                  </a:lnTo>
                  <a:lnTo>
                    <a:pt x="97209" y="62364"/>
                  </a:lnTo>
                  <a:lnTo>
                    <a:pt x="98014" y="61962"/>
                  </a:lnTo>
                  <a:lnTo>
                    <a:pt x="98818" y="61479"/>
                  </a:lnTo>
                  <a:lnTo>
                    <a:pt x="99462" y="60916"/>
                  </a:lnTo>
                  <a:lnTo>
                    <a:pt x="100106" y="60192"/>
                  </a:lnTo>
                  <a:lnTo>
                    <a:pt x="100589" y="59467"/>
                  </a:lnTo>
                  <a:lnTo>
                    <a:pt x="100991" y="58663"/>
                  </a:lnTo>
                  <a:lnTo>
                    <a:pt x="101313" y="57858"/>
                  </a:lnTo>
                  <a:lnTo>
                    <a:pt x="101474" y="56973"/>
                  </a:lnTo>
                  <a:lnTo>
                    <a:pt x="101474" y="56007"/>
                  </a:lnTo>
                  <a:lnTo>
                    <a:pt x="101393" y="55122"/>
                  </a:lnTo>
                  <a:lnTo>
                    <a:pt x="101152" y="54317"/>
                  </a:lnTo>
                  <a:lnTo>
                    <a:pt x="102037" y="54317"/>
                  </a:lnTo>
                  <a:lnTo>
                    <a:pt x="102440" y="54237"/>
                  </a:lnTo>
                  <a:lnTo>
                    <a:pt x="102842" y="53995"/>
                  </a:lnTo>
                  <a:lnTo>
                    <a:pt x="103244" y="53754"/>
                  </a:lnTo>
                  <a:lnTo>
                    <a:pt x="103647" y="53513"/>
                  </a:lnTo>
                  <a:lnTo>
                    <a:pt x="104290" y="52869"/>
                  </a:lnTo>
                  <a:lnTo>
                    <a:pt x="104854" y="52145"/>
                  </a:lnTo>
                  <a:lnTo>
                    <a:pt x="105256" y="51420"/>
                  </a:lnTo>
                  <a:lnTo>
                    <a:pt x="105578" y="50616"/>
                  </a:lnTo>
                  <a:lnTo>
                    <a:pt x="105819" y="49731"/>
                  </a:lnTo>
                  <a:lnTo>
                    <a:pt x="106061" y="48443"/>
                  </a:lnTo>
                  <a:lnTo>
                    <a:pt x="106141" y="47155"/>
                  </a:lnTo>
                  <a:lnTo>
                    <a:pt x="106141" y="46512"/>
                  </a:lnTo>
                  <a:lnTo>
                    <a:pt x="106061" y="45948"/>
                  </a:lnTo>
                  <a:lnTo>
                    <a:pt x="105980" y="45305"/>
                  </a:lnTo>
                  <a:lnTo>
                    <a:pt x="105819" y="44661"/>
                  </a:lnTo>
                  <a:lnTo>
                    <a:pt x="105417" y="43776"/>
                  </a:lnTo>
                  <a:lnTo>
                    <a:pt x="104934" y="42891"/>
                  </a:lnTo>
                  <a:lnTo>
                    <a:pt x="104371" y="42327"/>
                  </a:lnTo>
                  <a:lnTo>
                    <a:pt x="103727" y="41844"/>
                  </a:lnTo>
                  <a:lnTo>
                    <a:pt x="103083" y="41442"/>
                  </a:lnTo>
                  <a:lnTo>
                    <a:pt x="102359" y="41201"/>
                  </a:lnTo>
                  <a:lnTo>
                    <a:pt x="102681" y="38545"/>
                  </a:lnTo>
                  <a:lnTo>
                    <a:pt x="102922" y="35890"/>
                  </a:lnTo>
                  <a:lnTo>
                    <a:pt x="103003" y="33315"/>
                  </a:lnTo>
                  <a:lnTo>
                    <a:pt x="103003" y="31947"/>
                  </a:lnTo>
                  <a:lnTo>
                    <a:pt x="103003" y="30659"/>
                  </a:lnTo>
                  <a:lnTo>
                    <a:pt x="102842" y="29291"/>
                  </a:lnTo>
                  <a:lnTo>
                    <a:pt x="102681" y="27923"/>
                  </a:lnTo>
                  <a:lnTo>
                    <a:pt x="102359" y="26555"/>
                  </a:lnTo>
                  <a:lnTo>
                    <a:pt x="102037" y="25187"/>
                  </a:lnTo>
                  <a:lnTo>
                    <a:pt x="101554" y="23900"/>
                  </a:lnTo>
                  <a:lnTo>
                    <a:pt x="101072" y="22612"/>
                  </a:lnTo>
                  <a:lnTo>
                    <a:pt x="100428" y="21405"/>
                  </a:lnTo>
                  <a:lnTo>
                    <a:pt x="99704" y="20279"/>
                  </a:lnTo>
                  <a:lnTo>
                    <a:pt x="99140" y="19474"/>
                  </a:lnTo>
                  <a:lnTo>
                    <a:pt x="98496" y="18750"/>
                  </a:lnTo>
                  <a:lnTo>
                    <a:pt x="97128" y="17301"/>
                  </a:lnTo>
                  <a:lnTo>
                    <a:pt x="95600" y="16014"/>
                  </a:lnTo>
                  <a:lnTo>
                    <a:pt x="94071" y="14807"/>
                  </a:lnTo>
                  <a:lnTo>
                    <a:pt x="91817" y="13197"/>
                  </a:lnTo>
                  <a:lnTo>
                    <a:pt x="89484" y="11668"/>
                  </a:lnTo>
                  <a:lnTo>
                    <a:pt x="87070" y="10220"/>
                  </a:lnTo>
                  <a:lnTo>
                    <a:pt x="84575" y="8852"/>
                  </a:lnTo>
                  <a:lnTo>
                    <a:pt x="82000" y="7645"/>
                  </a:lnTo>
                  <a:lnTo>
                    <a:pt x="79425" y="6438"/>
                  </a:lnTo>
                  <a:lnTo>
                    <a:pt x="74275" y="4185"/>
                  </a:lnTo>
                  <a:lnTo>
                    <a:pt x="73712" y="3460"/>
                  </a:lnTo>
                  <a:lnTo>
                    <a:pt x="73068" y="2817"/>
                  </a:lnTo>
                  <a:lnTo>
                    <a:pt x="72505" y="2334"/>
                  </a:lnTo>
                  <a:lnTo>
                    <a:pt x="71941" y="1931"/>
                  </a:lnTo>
                  <a:lnTo>
                    <a:pt x="71298" y="1610"/>
                  </a:lnTo>
                  <a:lnTo>
                    <a:pt x="70654" y="1288"/>
                  </a:lnTo>
                  <a:lnTo>
                    <a:pt x="70010" y="1046"/>
                  </a:lnTo>
                  <a:lnTo>
                    <a:pt x="69366" y="885"/>
                  </a:lnTo>
                  <a:lnTo>
                    <a:pt x="68642" y="724"/>
                  </a:lnTo>
                  <a:lnTo>
                    <a:pt x="67033" y="724"/>
                  </a:lnTo>
                  <a:lnTo>
                    <a:pt x="66067" y="805"/>
                  </a:lnTo>
                  <a:lnTo>
                    <a:pt x="65182" y="1046"/>
                  </a:lnTo>
                  <a:lnTo>
                    <a:pt x="64297" y="1368"/>
                  </a:lnTo>
                  <a:lnTo>
                    <a:pt x="63411" y="1770"/>
                  </a:lnTo>
                  <a:lnTo>
                    <a:pt x="62607" y="2253"/>
                  </a:lnTo>
                  <a:lnTo>
                    <a:pt x="61882" y="2817"/>
                  </a:lnTo>
                  <a:lnTo>
                    <a:pt x="61239" y="3541"/>
                  </a:lnTo>
                  <a:lnTo>
                    <a:pt x="60273" y="2656"/>
                  </a:lnTo>
                  <a:lnTo>
                    <a:pt x="59227" y="1851"/>
                  </a:lnTo>
                  <a:lnTo>
                    <a:pt x="58100" y="1207"/>
                  </a:lnTo>
                  <a:lnTo>
                    <a:pt x="56893" y="644"/>
                  </a:lnTo>
                  <a:lnTo>
                    <a:pt x="55606" y="322"/>
                  </a:lnTo>
                  <a:lnTo>
                    <a:pt x="54399" y="81"/>
                  </a:lnTo>
                  <a:lnTo>
                    <a:pt x="531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40"/>
            <p:cNvSpPr/>
            <p:nvPr/>
          </p:nvSpPr>
          <p:spPr>
            <a:xfrm>
              <a:off x="2111050" y="1016725"/>
              <a:ext cx="1100475" cy="1156775"/>
            </a:xfrm>
            <a:custGeom>
              <a:avLst/>
              <a:gdLst/>
              <a:ahLst/>
              <a:cxnLst/>
              <a:rect l="l" t="t" r="r" b="b"/>
              <a:pathLst>
                <a:path w="44019" h="46271" extrusionOk="0">
                  <a:moveTo>
                    <a:pt x="12152" y="1"/>
                  </a:moveTo>
                  <a:lnTo>
                    <a:pt x="11186" y="81"/>
                  </a:lnTo>
                  <a:lnTo>
                    <a:pt x="10221" y="322"/>
                  </a:lnTo>
                  <a:lnTo>
                    <a:pt x="9255" y="644"/>
                  </a:lnTo>
                  <a:lnTo>
                    <a:pt x="8370" y="1127"/>
                  </a:lnTo>
                  <a:lnTo>
                    <a:pt x="7565" y="1690"/>
                  </a:lnTo>
                  <a:lnTo>
                    <a:pt x="6841" y="2334"/>
                  </a:lnTo>
                  <a:lnTo>
                    <a:pt x="6197" y="3139"/>
                  </a:lnTo>
                  <a:lnTo>
                    <a:pt x="5634" y="3944"/>
                  </a:lnTo>
                  <a:lnTo>
                    <a:pt x="5231" y="4909"/>
                  </a:lnTo>
                  <a:lnTo>
                    <a:pt x="4910" y="5875"/>
                  </a:lnTo>
                  <a:lnTo>
                    <a:pt x="4749" y="6840"/>
                  </a:lnTo>
                  <a:lnTo>
                    <a:pt x="4749" y="7887"/>
                  </a:lnTo>
                  <a:lnTo>
                    <a:pt x="4024" y="8048"/>
                  </a:lnTo>
                  <a:lnTo>
                    <a:pt x="3300" y="8369"/>
                  </a:lnTo>
                  <a:lnTo>
                    <a:pt x="2656" y="8772"/>
                  </a:lnTo>
                  <a:lnTo>
                    <a:pt x="2013" y="9255"/>
                  </a:lnTo>
                  <a:lnTo>
                    <a:pt x="1530" y="9818"/>
                  </a:lnTo>
                  <a:lnTo>
                    <a:pt x="1047" y="10462"/>
                  </a:lnTo>
                  <a:lnTo>
                    <a:pt x="725" y="11186"/>
                  </a:lnTo>
                  <a:lnTo>
                    <a:pt x="564" y="11991"/>
                  </a:lnTo>
                  <a:lnTo>
                    <a:pt x="484" y="12715"/>
                  </a:lnTo>
                  <a:lnTo>
                    <a:pt x="564" y="13519"/>
                  </a:lnTo>
                  <a:lnTo>
                    <a:pt x="725" y="14244"/>
                  </a:lnTo>
                  <a:lnTo>
                    <a:pt x="966" y="15048"/>
                  </a:lnTo>
                  <a:lnTo>
                    <a:pt x="1369" y="15692"/>
                  </a:lnTo>
                  <a:lnTo>
                    <a:pt x="1852" y="16336"/>
                  </a:lnTo>
                  <a:lnTo>
                    <a:pt x="2415" y="16819"/>
                  </a:lnTo>
                  <a:lnTo>
                    <a:pt x="3059" y="17302"/>
                  </a:lnTo>
                  <a:lnTo>
                    <a:pt x="2093" y="18428"/>
                  </a:lnTo>
                  <a:lnTo>
                    <a:pt x="1288" y="19635"/>
                  </a:lnTo>
                  <a:lnTo>
                    <a:pt x="966" y="20279"/>
                  </a:lnTo>
                  <a:lnTo>
                    <a:pt x="645" y="20923"/>
                  </a:lnTo>
                  <a:lnTo>
                    <a:pt x="403" y="21566"/>
                  </a:lnTo>
                  <a:lnTo>
                    <a:pt x="242" y="22291"/>
                  </a:lnTo>
                  <a:lnTo>
                    <a:pt x="81" y="23015"/>
                  </a:lnTo>
                  <a:lnTo>
                    <a:pt x="1" y="23739"/>
                  </a:lnTo>
                  <a:lnTo>
                    <a:pt x="1" y="24463"/>
                  </a:lnTo>
                  <a:lnTo>
                    <a:pt x="81" y="25268"/>
                  </a:lnTo>
                  <a:lnTo>
                    <a:pt x="242" y="25992"/>
                  </a:lnTo>
                  <a:lnTo>
                    <a:pt x="403" y="26636"/>
                  </a:lnTo>
                  <a:lnTo>
                    <a:pt x="725" y="27360"/>
                  </a:lnTo>
                  <a:lnTo>
                    <a:pt x="1047" y="28004"/>
                  </a:lnTo>
                  <a:lnTo>
                    <a:pt x="1449" y="28567"/>
                  </a:lnTo>
                  <a:lnTo>
                    <a:pt x="2013" y="29131"/>
                  </a:lnTo>
                  <a:lnTo>
                    <a:pt x="2576" y="29613"/>
                  </a:lnTo>
                  <a:lnTo>
                    <a:pt x="3139" y="30016"/>
                  </a:lnTo>
                  <a:lnTo>
                    <a:pt x="3863" y="30338"/>
                  </a:lnTo>
                  <a:lnTo>
                    <a:pt x="4507" y="30579"/>
                  </a:lnTo>
                  <a:lnTo>
                    <a:pt x="5231" y="30740"/>
                  </a:lnTo>
                  <a:lnTo>
                    <a:pt x="5956" y="30740"/>
                  </a:lnTo>
                  <a:lnTo>
                    <a:pt x="6036" y="32028"/>
                  </a:lnTo>
                  <a:lnTo>
                    <a:pt x="6036" y="33235"/>
                  </a:lnTo>
                  <a:lnTo>
                    <a:pt x="6197" y="34522"/>
                  </a:lnTo>
                  <a:lnTo>
                    <a:pt x="6358" y="35085"/>
                  </a:lnTo>
                  <a:lnTo>
                    <a:pt x="6519" y="35729"/>
                  </a:lnTo>
                  <a:lnTo>
                    <a:pt x="7082" y="36936"/>
                  </a:lnTo>
                  <a:lnTo>
                    <a:pt x="7404" y="37500"/>
                  </a:lnTo>
                  <a:lnTo>
                    <a:pt x="7806" y="38063"/>
                  </a:lnTo>
                  <a:lnTo>
                    <a:pt x="8209" y="38546"/>
                  </a:lnTo>
                  <a:lnTo>
                    <a:pt x="8692" y="39028"/>
                  </a:lnTo>
                  <a:lnTo>
                    <a:pt x="9255" y="39511"/>
                  </a:lnTo>
                  <a:lnTo>
                    <a:pt x="9818" y="39833"/>
                  </a:lnTo>
                  <a:lnTo>
                    <a:pt x="10382" y="40155"/>
                  </a:lnTo>
                  <a:lnTo>
                    <a:pt x="11025" y="40396"/>
                  </a:lnTo>
                  <a:lnTo>
                    <a:pt x="11669" y="40557"/>
                  </a:lnTo>
                  <a:lnTo>
                    <a:pt x="12313" y="40638"/>
                  </a:lnTo>
                  <a:lnTo>
                    <a:pt x="13600" y="40638"/>
                  </a:lnTo>
                  <a:lnTo>
                    <a:pt x="14244" y="40477"/>
                  </a:lnTo>
                  <a:lnTo>
                    <a:pt x="14888" y="40236"/>
                  </a:lnTo>
                  <a:lnTo>
                    <a:pt x="15210" y="40799"/>
                  </a:lnTo>
                  <a:lnTo>
                    <a:pt x="15612" y="41282"/>
                  </a:lnTo>
                  <a:lnTo>
                    <a:pt x="16095" y="41845"/>
                  </a:lnTo>
                  <a:lnTo>
                    <a:pt x="16578" y="42247"/>
                  </a:lnTo>
                  <a:lnTo>
                    <a:pt x="17141" y="42650"/>
                  </a:lnTo>
                  <a:lnTo>
                    <a:pt x="17704" y="43052"/>
                  </a:lnTo>
                  <a:lnTo>
                    <a:pt x="18268" y="43374"/>
                  </a:lnTo>
                  <a:lnTo>
                    <a:pt x="18911" y="43615"/>
                  </a:lnTo>
                  <a:lnTo>
                    <a:pt x="19555" y="43857"/>
                  </a:lnTo>
                  <a:lnTo>
                    <a:pt x="20199" y="44018"/>
                  </a:lnTo>
                  <a:lnTo>
                    <a:pt x="20923" y="44179"/>
                  </a:lnTo>
                  <a:lnTo>
                    <a:pt x="21567" y="44259"/>
                  </a:lnTo>
                  <a:lnTo>
                    <a:pt x="22291" y="44259"/>
                  </a:lnTo>
                  <a:lnTo>
                    <a:pt x="22935" y="44179"/>
                  </a:lnTo>
                  <a:lnTo>
                    <a:pt x="23659" y="44098"/>
                  </a:lnTo>
                  <a:lnTo>
                    <a:pt x="24303" y="43937"/>
                  </a:lnTo>
                  <a:lnTo>
                    <a:pt x="25027" y="44500"/>
                  </a:lnTo>
                  <a:lnTo>
                    <a:pt x="25751" y="44983"/>
                  </a:lnTo>
                  <a:lnTo>
                    <a:pt x="26556" y="45386"/>
                  </a:lnTo>
                  <a:lnTo>
                    <a:pt x="27361" y="45788"/>
                  </a:lnTo>
                  <a:lnTo>
                    <a:pt x="28246" y="46029"/>
                  </a:lnTo>
                  <a:lnTo>
                    <a:pt x="29051" y="46190"/>
                  </a:lnTo>
                  <a:lnTo>
                    <a:pt x="30016" y="46271"/>
                  </a:lnTo>
                  <a:lnTo>
                    <a:pt x="30901" y="46271"/>
                  </a:lnTo>
                  <a:lnTo>
                    <a:pt x="31787" y="46110"/>
                  </a:lnTo>
                  <a:lnTo>
                    <a:pt x="32591" y="45868"/>
                  </a:lnTo>
                  <a:lnTo>
                    <a:pt x="33476" y="45547"/>
                  </a:lnTo>
                  <a:lnTo>
                    <a:pt x="34201" y="45225"/>
                  </a:lnTo>
                  <a:lnTo>
                    <a:pt x="35005" y="44742"/>
                  </a:lnTo>
                  <a:lnTo>
                    <a:pt x="35649" y="44179"/>
                  </a:lnTo>
                  <a:lnTo>
                    <a:pt x="36293" y="43535"/>
                  </a:lnTo>
                  <a:lnTo>
                    <a:pt x="36856" y="42891"/>
                  </a:lnTo>
                  <a:lnTo>
                    <a:pt x="37822" y="43052"/>
                  </a:lnTo>
                  <a:lnTo>
                    <a:pt x="38788" y="43052"/>
                  </a:lnTo>
                  <a:lnTo>
                    <a:pt x="39753" y="42891"/>
                  </a:lnTo>
                  <a:lnTo>
                    <a:pt x="40719" y="42569"/>
                  </a:lnTo>
                  <a:lnTo>
                    <a:pt x="41604" y="42167"/>
                  </a:lnTo>
                  <a:lnTo>
                    <a:pt x="42409" y="41603"/>
                  </a:lnTo>
                  <a:lnTo>
                    <a:pt x="43213" y="41040"/>
                  </a:lnTo>
                  <a:lnTo>
                    <a:pt x="43857" y="40236"/>
                  </a:lnTo>
                  <a:lnTo>
                    <a:pt x="44018" y="40075"/>
                  </a:lnTo>
                  <a:lnTo>
                    <a:pt x="43455" y="39511"/>
                  </a:lnTo>
                  <a:lnTo>
                    <a:pt x="42811" y="39028"/>
                  </a:lnTo>
                  <a:lnTo>
                    <a:pt x="42167" y="38626"/>
                  </a:lnTo>
                  <a:lnTo>
                    <a:pt x="41443" y="38385"/>
                  </a:lnTo>
                  <a:lnTo>
                    <a:pt x="41765" y="35729"/>
                  </a:lnTo>
                  <a:lnTo>
                    <a:pt x="42006" y="33074"/>
                  </a:lnTo>
                  <a:lnTo>
                    <a:pt x="42087" y="30499"/>
                  </a:lnTo>
                  <a:lnTo>
                    <a:pt x="42087" y="29131"/>
                  </a:lnTo>
                  <a:lnTo>
                    <a:pt x="42087" y="27843"/>
                  </a:lnTo>
                  <a:lnTo>
                    <a:pt x="41926" y="26475"/>
                  </a:lnTo>
                  <a:lnTo>
                    <a:pt x="41765" y="25107"/>
                  </a:lnTo>
                  <a:lnTo>
                    <a:pt x="41443" y="23739"/>
                  </a:lnTo>
                  <a:lnTo>
                    <a:pt x="41121" y="22371"/>
                  </a:lnTo>
                  <a:lnTo>
                    <a:pt x="40638" y="21084"/>
                  </a:lnTo>
                  <a:lnTo>
                    <a:pt x="40156" y="19796"/>
                  </a:lnTo>
                  <a:lnTo>
                    <a:pt x="39512" y="18589"/>
                  </a:lnTo>
                  <a:lnTo>
                    <a:pt x="38788" y="17463"/>
                  </a:lnTo>
                  <a:lnTo>
                    <a:pt x="38224" y="16658"/>
                  </a:lnTo>
                  <a:lnTo>
                    <a:pt x="37580" y="15934"/>
                  </a:lnTo>
                  <a:lnTo>
                    <a:pt x="36212" y="14485"/>
                  </a:lnTo>
                  <a:lnTo>
                    <a:pt x="34684" y="13198"/>
                  </a:lnTo>
                  <a:lnTo>
                    <a:pt x="33155" y="11991"/>
                  </a:lnTo>
                  <a:lnTo>
                    <a:pt x="30901" y="10381"/>
                  </a:lnTo>
                  <a:lnTo>
                    <a:pt x="28568" y="8852"/>
                  </a:lnTo>
                  <a:lnTo>
                    <a:pt x="26154" y="7404"/>
                  </a:lnTo>
                  <a:lnTo>
                    <a:pt x="23659" y="6036"/>
                  </a:lnTo>
                  <a:lnTo>
                    <a:pt x="21084" y="4829"/>
                  </a:lnTo>
                  <a:lnTo>
                    <a:pt x="18509" y="3622"/>
                  </a:lnTo>
                  <a:lnTo>
                    <a:pt x="13359" y="1369"/>
                  </a:lnTo>
                  <a:lnTo>
                    <a:pt x="12796" y="644"/>
                  </a:lnTo>
                  <a:lnTo>
                    <a:pt x="12152" y="1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40"/>
            <p:cNvSpPr/>
            <p:nvPr/>
          </p:nvSpPr>
          <p:spPr>
            <a:xfrm>
              <a:off x="1915925" y="1014725"/>
              <a:ext cx="466750" cy="269600"/>
            </a:xfrm>
            <a:custGeom>
              <a:avLst/>
              <a:gdLst/>
              <a:ahLst/>
              <a:cxnLst/>
              <a:rect l="l" t="t" r="r" b="b"/>
              <a:pathLst>
                <a:path w="18670" h="10784" extrusionOk="0">
                  <a:moveTo>
                    <a:pt x="483" y="0"/>
                  </a:moveTo>
                  <a:lnTo>
                    <a:pt x="161" y="885"/>
                  </a:lnTo>
                  <a:lnTo>
                    <a:pt x="0" y="1770"/>
                  </a:lnTo>
                  <a:lnTo>
                    <a:pt x="0" y="2656"/>
                  </a:lnTo>
                  <a:lnTo>
                    <a:pt x="81" y="3541"/>
                  </a:lnTo>
                  <a:lnTo>
                    <a:pt x="242" y="4426"/>
                  </a:lnTo>
                  <a:lnTo>
                    <a:pt x="564" y="5311"/>
                  </a:lnTo>
                  <a:lnTo>
                    <a:pt x="966" y="6116"/>
                  </a:lnTo>
                  <a:lnTo>
                    <a:pt x="1449" y="6920"/>
                  </a:lnTo>
                  <a:lnTo>
                    <a:pt x="2012" y="7645"/>
                  </a:lnTo>
                  <a:lnTo>
                    <a:pt x="2656" y="8288"/>
                  </a:lnTo>
                  <a:lnTo>
                    <a:pt x="3380" y="8852"/>
                  </a:lnTo>
                  <a:lnTo>
                    <a:pt x="4104" y="9335"/>
                  </a:lnTo>
                  <a:lnTo>
                    <a:pt x="4909" y="9737"/>
                  </a:lnTo>
                  <a:lnTo>
                    <a:pt x="5794" y="10139"/>
                  </a:lnTo>
                  <a:lnTo>
                    <a:pt x="6679" y="10381"/>
                  </a:lnTo>
                  <a:lnTo>
                    <a:pt x="7564" y="10622"/>
                  </a:lnTo>
                  <a:lnTo>
                    <a:pt x="8369" y="10703"/>
                  </a:lnTo>
                  <a:lnTo>
                    <a:pt x="9254" y="10783"/>
                  </a:lnTo>
                  <a:lnTo>
                    <a:pt x="10059" y="10703"/>
                  </a:lnTo>
                  <a:lnTo>
                    <a:pt x="10864" y="10622"/>
                  </a:lnTo>
                  <a:lnTo>
                    <a:pt x="11668" y="10461"/>
                  </a:lnTo>
                  <a:lnTo>
                    <a:pt x="12393" y="10300"/>
                  </a:lnTo>
                  <a:lnTo>
                    <a:pt x="13197" y="10059"/>
                  </a:lnTo>
                  <a:lnTo>
                    <a:pt x="13922" y="9737"/>
                  </a:lnTo>
                  <a:lnTo>
                    <a:pt x="14646" y="9335"/>
                  </a:lnTo>
                  <a:lnTo>
                    <a:pt x="15290" y="8932"/>
                  </a:lnTo>
                  <a:lnTo>
                    <a:pt x="15933" y="8449"/>
                  </a:lnTo>
                  <a:lnTo>
                    <a:pt x="16577" y="7967"/>
                  </a:lnTo>
                  <a:lnTo>
                    <a:pt x="17221" y="7323"/>
                  </a:lnTo>
                  <a:lnTo>
                    <a:pt x="17704" y="6760"/>
                  </a:lnTo>
                  <a:lnTo>
                    <a:pt x="18267" y="6116"/>
                  </a:lnTo>
                  <a:lnTo>
                    <a:pt x="18669" y="5392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40"/>
            <p:cNvSpPr/>
            <p:nvPr/>
          </p:nvSpPr>
          <p:spPr>
            <a:xfrm>
              <a:off x="3173275" y="1008675"/>
              <a:ext cx="398350" cy="229375"/>
            </a:xfrm>
            <a:custGeom>
              <a:avLst/>
              <a:gdLst/>
              <a:ahLst/>
              <a:cxnLst/>
              <a:rect l="l" t="t" r="r" b="b"/>
              <a:pathLst>
                <a:path w="15934" h="9175" extrusionOk="0">
                  <a:moveTo>
                    <a:pt x="15531" y="1"/>
                  </a:moveTo>
                  <a:lnTo>
                    <a:pt x="0" y="4587"/>
                  </a:lnTo>
                  <a:lnTo>
                    <a:pt x="403" y="5151"/>
                  </a:lnTo>
                  <a:lnTo>
                    <a:pt x="805" y="5714"/>
                  </a:lnTo>
                  <a:lnTo>
                    <a:pt x="1288" y="6277"/>
                  </a:lnTo>
                  <a:lnTo>
                    <a:pt x="1771" y="6760"/>
                  </a:lnTo>
                  <a:lnTo>
                    <a:pt x="2334" y="7162"/>
                  </a:lnTo>
                  <a:lnTo>
                    <a:pt x="2897" y="7565"/>
                  </a:lnTo>
                  <a:lnTo>
                    <a:pt x="3460" y="7967"/>
                  </a:lnTo>
                  <a:lnTo>
                    <a:pt x="4104" y="8289"/>
                  </a:lnTo>
                  <a:lnTo>
                    <a:pt x="4667" y="8530"/>
                  </a:lnTo>
                  <a:lnTo>
                    <a:pt x="5311" y="8772"/>
                  </a:lnTo>
                  <a:lnTo>
                    <a:pt x="6035" y="8933"/>
                  </a:lnTo>
                  <a:lnTo>
                    <a:pt x="6679" y="9094"/>
                  </a:lnTo>
                  <a:lnTo>
                    <a:pt x="7403" y="9094"/>
                  </a:lnTo>
                  <a:lnTo>
                    <a:pt x="8047" y="9174"/>
                  </a:lnTo>
                  <a:lnTo>
                    <a:pt x="8771" y="9094"/>
                  </a:lnTo>
                  <a:lnTo>
                    <a:pt x="9496" y="9013"/>
                  </a:lnTo>
                  <a:lnTo>
                    <a:pt x="10220" y="8852"/>
                  </a:lnTo>
                  <a:lnTo>
                    <a:pt x="11025" y="8611"/>
                  </a:lnTo>
                  <a:lnTo>
                    <a:pt x="11749" y="8289"/>
                  </a:lnTo>
                  <a:lnTo>
                    <a:pt x="12393" y="7967"/>
                  </a:lnTo>
                  <a:lnTo>
                    <a:pt x="13117" y="7484"/>
                  </a:lnTo>
                  <a:lnTo>
                    <a:pt x="13680" y="7002"/>
                  </a:lnTo>
                  <a:lnTo>
                    <a:pt x="14243" y="6519"/>
                  </a:lnTo>
                  <a:lnTo>
                    <a:pt x="14726" y="5875"/>
                  </a:lnTo>
                  <a:lnTo>
                    <a:pt x="15129" y="5231"/>
                  </a:lnTo>
                  <a:lnTo>
                    <a:pt x="15450" y="4507"/>
                  </a:lnTo>
                  <a:lnTo>
                    <a:pt x="15692" y="3783"/>
                  </a:lnTo>
                  <a:lnTo>
                    <a:pt x="15853" y="2978"/>
                  </a:lnTo>
                  <a:lnTo>
                    <a:pt x="15933" y="2254"/>
                  </a:lnTo>
                  <a:lnTo>
                    <a:pt x="15933" y="1449"/>
                  </a:lnTo>
                  <a:lnTo>
                    <a:pt x="15772" y="725"/>
                  </a:lnTo>
                  <a:lnTo>
                    <a:pt x="15531" y="1"/>
                  </a:lnTo>
                  <a:close/>
                </a:path>
              </a:pathLst>
            </a:custGeom>
            <a:solidFill>
              <a:srgbClr val="F5C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40"/>
            <p:cNvSpPr/>
            <p:nvPr/>
          </p:nvSpPr>
          <p:spPr>
            <a:xfrm>
              <a:off x="1954150" y="1042875"/>
              <a:ext cx="400350" cy="229375"/>
            </a:xfrm>
            <a:custGeom>
              <a:avLst/>
              <a:gdLst/>
              <a:ahLst/>
              <a:cxnLst/>
              <a:rect l="l" t="t" r="r" b="b"/>
              <a:pathLst>
                <a:path w="16014" h="9175" extrusionOk="0">
                  <a:moveTo>
                    <a:pt x="483" y="1"/>
                  </a:moveTo>
                  <a:lnTo>
                    <a:pt x="242" y="725"/>
                  </a:lnTo>
                  <a:lnTo>
                    <a:pt x="81" y="1449"/>
                  </a:lnTo>
                  <a:lnTo>
                    <a:pt x="0" y="2254"/>
                  </a:lnTo>
                  <a:lnTo>
                    <a:pt x="81" y="2978"/>
                  </a:lnTo>
                  <a:lnTo>
                    <a:pt x="242" y="3783"/>
                  </a:lnTo>
                  <a:lnTo>
                    <a:pt x="483" y="4507"/>
                  </a:lnTo>
                  <a:lnTo>
                    <a:pt x="805" y="5231"/>
                  </a:lnTo>
                  <a:lnTo>
                    <a:pt x="1288" y="5875"/>
                  </a:lnTo>
                  <a:lnTo>
                    <a:pt x="1771" y="6519"/>
                  </a:lnTo>
                  <a:lnTo>
                    <a:pt x="2334" y="7002"/>
                  </a:lnTo>
                  <a:lnTo>
                    <a:pt x="2897" y="7484"/>
                  </a:lnTo>
                  <a:lnTo>
                    <a:pt x="3541" y="7967"/>
                  </a:lnTo>
                  <a:lnTo>
                    <a:pt x="4265" y="8289"/>
                  </a:lnTo>
                  <a:lnTo>
                    <a:pt x="4989" y="8611"/>
                  </a:lnTo>
                  <a:lnTo>
                    <a:pt x="5714" y="8852"/>
                  </a:lnTo>
                  <a:lnTo>
                    <a:pt x="6518" y="9013"/>
                  </a:lnTo>
                  <a:lnTo>
                    <a:pt x="7162" y="9094"/>
                  </a:lnTo>
                  <a:lnTo>
                    <a:pt x="7886" y="9174"/>
                  </a:lnTo>
                  <a:lnTo>
                    <a:pt x="8610" y="9174"/>
                  </a:lnTo>
                  <a:lnTo>
                    <a:pt x="9254" y="9094"/>
                  </a:lnTo>
                  <a:lnTo>
                    <a:pt x="9978" y="8933"/>
                  </a:lnTo>
                  <a:lnTo>
                    <a:pt x="10622" y="8772"/>
                  </a:lnTo>
                  <a:lnTo>
                    <a:pt x="11266" y="8530"/>
                  </a:lnTo>
                  <a:lnTo>
                    <a:pt x="11910" y="8289"/>
                  </a:lnTo>
                  <a:lnTo>
                    <a:pt x="12473" y="7967"/>
                  </a:lnTo>
                  <a:lnTo>
                    <a:pt x="13117" y="7645"/>
                  </a:lnTo>
                  <a:lnTo>
                    <a:pt x="13680" y="7243"/>
                  </a:lnTo>
                  <a:lnTo>
                    <a:pt x="14163" y="6760"/>
                  </a:lnTo>
                  <a:lnTo>
                    <a:pt x="14726" y="6277"/>
                  </a:lnTo>
                  <a:lnTo>
                    <a:pt x="15129" y="5714"/>
                  </a:lnTo>
                  <a:lnTo>
                    <a:pt x="15611" y="5151"/>
                  </a:lnTo>
                  <a:lnTo>
                    <a:pt x="16014" y="4587"/>
                  </a:lnTo>
                  <a:lnTo>
                    <a:pt x="483" y="1"/>
                  </a:lnTo>
                  <a:close/>
                </a:path>
              </a:pathLst>
            </a:custGeom>
            <a:solidFill>
              <a:srgbClr val="FCDE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40"/>
            <p:cNvSpPr/>
            <p:nvPr/>
          </p:nvSpPr>
          <p:spPr>
            <a:xfrm>
              <a:off x="2167400" y="926200"/>
              <a:ext cx="1229200" cy="1209075"/>
            </a:xfrm>
            <a:custGeom>
              <a:avLst/>
              <a:gdLst/>
              <a:ahLst/>
              <a:cxnLst/>
              <a:rect l="l" t="t" r="r" b="b"/>
              <a:pathLst>
                <a:path w="49168" h="48363" extrusionOk="0">
                  <a:moveTo>
                    <a:pt x="22371" y="0"/>
                  </a:moveTo>
                  <a:lnTo>
                    <a:pt x="21486" y="81"/>
                  </a:lnTo>
                  <a:lnTo>
                    <a:pt x="20600" y="322"/>
                  </a:lnTo>
                  <a:lnTo>
                    <a:pt x="19796" y="564"/>
                  </a:lnTo>
                  <a:lnTo>
                    <a:pt x="18991" y="886"/>
                  </a:lnTo>
                  <a:lnTo>
                    <a:pt x="18186" y="1368"/>
                  </a:lnTo>
                  <a:lnTo>
                    <a:pt x="17462" y="1851"/>
                  </a:lnTo>
                  <a:lnTo>
                    <a:pt x="16818" y="2415"/>
                  </a:lnTo>
                  <a:lnTo>
                    <a:pt x="16175" y="3058"/>
                  </a:lnTo>
                  <a:lnTo>
                    <a:pt x="15289" y="2575"/>
                  </a:lnTo>
                  <a:lnTo>
                    <a:pt x="14324" y="2254"/>
                  </a:lnTo>
                  <a:lnTo>
                    <a:pt x="13278" y="2093"/>
                  </a:lnTo>
                  <a:lnTo>
                    <a:pt x="12312" y="2093"/>
                  </a:lnTo>
                  <a:lnTo>
                    <a:pt x="11266" y="2173"/>
                  </a:lnTo>
                  <a:lnTo>
                    <a:pt x="10220" y="2415"/>
                  </a:lnTo>
                  <a:lnTo>
                    <a:pt x="9254" y="2736"/>
                  </a:lnTo>
                  <a:lnTo>
                    <a:pt x="8369" y="3219"/>
                  </a:lnTo>
                  <a:lnTo>
                    <a:pt x="7564" y="3782"/>
                  </a:lnTo>
                  <a:lnTo>
                    <a:pt x="6760" y="4426"/>
                  </a:lnTo>
                  <a:lnTo>
                    <a:pt x="6196" y="5231"/>
                  </a:lnTo>
                  <a:lnTo>
                    <a:pt x="5633" y="6116"/>
                  </a:lnTo>
                  <a:lnTo>
                    <a:pt x="5231" y="7001"/>
                  </a:lnTo>
                  <a:lnTo>
                    <a:pt x="4909" y="7967"/>
                  </a:lnTo>
                  <a:lnTo>
                    <a:pt x="4748" y="8933"/>
                  </a:lnTo>
                  <a:lnTo>
                    <a:pt x="4748" y="9979"/>
                  </a:lnTo>
                  <a:lnTo>
                    <a:pt x="3943" y="10140"/>
                  </a:lnTo>
                  <a:lnTo>
                    <a:pt x="3219" y="10461"/>
                  </a:lnTo>
                  <a:lnTo>
                    <a:pt x="2575" y="10864"/>
                  </a:lnTo>
                  <a:lnTo>
                    <a:pt x="2012" y="11347"/>
                  </a:lnTo>
                  <a:lnTo>
                    <a:pt x="1448" y="11990"/>
                  </a:lnTo>
                  <a:lnTo>
                    <a:pt x="1046" y="12634"/>
                  </a:lnTo>
                  <a:lnTo>
                    <a:pt x="724" y="13278"/>
                  </a:lnTo>
                  <a:lnTo>
                    <a:pt x="483" y="14083"/>
                  </a:lnTo>
                  <a:lnTo>
                    <a:pt x="483" y="14887"/>
                  </a:lnTo>
                  <a:lnTo>
                    <a:pt x="483" y="15612"/>
                  </a:lnTo>
                  <a:lnTo>
                    <a:pt x="644" y="16416"/>
                  </a:lnTo>
                  <a:lnTo>
                    <a:pt x="966" y="17140"/>
                  </a:lnTo>
                  <a:lnTo>
                    <a:pt x="1288" y="17784"/>
                  </a:lnTo>
                  <a:lnTo>
                    <a:pt x="1770" y="18428"/>
                  </a:lnTo>
                  <a:lnTo>
                    <a:pt x="2334" y="18911"/>
                  </a:lnTo>
                  <a:lnTo>
                    <a:pt x="2977" y="19394"/>
                  </a:lnTo>
                  <a:lnTo>
                    <a:pt x="2092" y="20520"/>
                  </a:lnTo>
                  <a:lnTo>
                    <a:pt x="1288" y="21727"/>
                  </a:lnTo>
                  <a:lnTo>
                    <a:pt x="966" y="22371"/>
                  </a:lnTo>
                  <a:lnTo>
                    <a:pt x="644" y="23015"/>
                  </a:lnTo>
                  <a:lnTo>
                    <a:pt x="402" y="23659"/>
                  </a:lnTo>
                  <a:lnTo>
                    <a:pt x="161" y="24383"/>
                  </a:lnTo>
                  <a:lnTo>
                    <a:pt x="80" y="25107"/>
                  </a:lnTo>
                  <a:lnTo>
                    <a:pt x="0" y="25831"/>
                  </a:lnTo>
                  <a:lnTo>
                    <a:pt x="0" y="26636"/>
                  </a:lnTo>
                  <a:lnTo>
                    <a:pt x="80" y="27360"/>
                  </a:lnTo>
                  <a:lnTo>
                    <a:pt x="161" y="28084"/>
                  </a:lnTo>
                  <a:lnTo>
                    <a:pt x="402" y="28809"/>
                  </a:lnTo>
                  <a:lnTo>
                    <a:pt x="644" y="29452"/>
                  </a:lnTo>
                  <a:lnTo>
                    <a:pt x="1046" y="30096"/>
                  </a:lnTo>
                  <a:lnTo>
                    <a:pt x="1448" y="30740"/>
                  </a:lnTo>
                  <a:lnTo>
                    <a:pt x="1931" y="31223"/>
                  </a:lnTo>
                  <a:lnTo>
                    <a:pt x="2495" y="31706"/>
                  </a:lnTo>
                  <a:lnTo>
                    <a:pt x="3138" y="32108"/>
                  </a:lnTo>
                  <a:lnTo>
                    <a:pt x="3782" y="32430"/>
                  </a:lnTo>
                  <a:lnTo>
                    <a:pt x="4506" y="32671"/>
                  </a:lnTo>
                  <a:lnTo>
                    <a:pt x="5231" y="32832"/>
                  </a:lnTo>
                  <a:lnTo>
                    <a:pt x="5955" y="32832"/>
                  </a:lnTo>
                  <a:lnTo>
                    <a:pt x="5955" y="34120"/>
                  </a:lnTo>
                  <a:lnTo>
                    <a:pt x="6035" y="35407"/>
                  </a:lnTo>
                  <a:lnTo>
                    <a:pt x="6116" y="36614"/>
                  </a:lnTo>
                  <a:lnTo>
                    <a:pt x="6277" y="37258"/>
                  </a:lnTo>
                  <a:lnTo>
                    <a:pt x="6518" y="37821"/>
                  </a:lnTo>
                  <a:lnTo>
                    <a:pt x="7081" y="39028"/>
                  </a:lnTo>
                  <a:lnTo>
                    <a:pt x="7403" y="39592"/>
                  </a:lnTo>
                  <a:lnTo>
                    <a:pt x="7806" y="40155"/>
                  </a:lnTo>
                  <a:lnTo>
                    <a:pt x="8208" y="40718"/>
                  </a:lnTo>
                  <a:lnTo>
                    <a:pt x="8691" y="41121"/>
                  </a:lnTo>
                  <a:lnTo>
                    <a:pt x="9174" y="41603"/>
                  </a:lnTo>
                  <a:lnTo>
                    <a:pt x="9737" y="41925"/>
                  </a:lnTo>
                  <a:lnTo>
                    <a:pt x="10300" y="42247"/>
                  </a:lnTo>
                  <a:lnTo>
                    <a:pt x="10944" y="42489"/>
                  </a:lnTo>
                  <a:lnTo>
                    <a:pt x="11588" y="42649"/>
                  </a:lnTo>
                  <a:lnTo>
                    <a:pt x="12231" y="42730"/>
                  </a:lnTo>
                  <a:lnTo>
                    <a:pt x="12956" y="42810"/>
                  </a:lnTo>
                  <a:lnTo>
                    <a:pt x="13599" y="42730"/>
                  </a:lnTo>
                  <a:lnTo>
                    <a:pt x="14243" y="42569"/>
                  </a:lnTo>
                  <a:lnTo>
                    <a:pt x="14887" y="42328"/>
                  </a:lnTo>
                  <a:lnTo>
                    <a:pt x="15209" y="42891"/>
                  </a:lnTo>
                  <a:lnTo>
                    <a:pt x="15611" y="43454"/>
                  </a:lnTo>
                  <a:lnTo>
                    <a:pt x="16094" y="43937"/>
                  </a:lnTo>
                  <a:lnTo>
                    <a:pt x="16577" y="44339"/>
                  </a:lnTo>
                  <a:lnTo>
                    <a:pt x="17140" y="44742"/>
                  </a:lnTo>
                  <a:lnTo>
                    <a:pt x="17703" y="45144"/>
                  </a:lnTo>
                  <a:lnTo>
                    <a:pt x="18267" y="45466"/>
                  </a:lnTo>
                  <a:lnTo>
                    <a:pt x="18911" y="45788"/>
                  </a:lnTo>
                  <a:lnTo>
                    <a:pt x="19554" y="45949"/>
                  </a:lnTo>
                  <a:lnTo>
                    <a:pt x="20198" y="46190"/>
                  </a:lnTo>
                  <a:lnTo>
                    <a:pt x="20842" y="46271"/>
                  </a:lnTo>
                  <a:lnTo>
                    <a:pt x="21566" y="46351"/>
                  </a:lnTo>
                  <a:lnTo>
                    <a:pt x="22290" y="46351"/>
                  </a:lnTo>
                  <a:lnTo>
                    <a:pt x="22934" y="46271"/>
                  </a:lnTo>
                  <a:lnTo>
                    <a:pt x="23578" y="46190"/>
                  </a:lnTo>
                  <a:lnTo>
                    <a:pt x="24302" y="46029"/>
                  </a:lnTo>
                  <a:lnTo>
                    <a:pt x="24946" y="46592"/>
                  </a:lnTo>
                  <a:lnTo>
                    <a:pt x="25670" y="47075"/>
                  </a:lnTo>
                  <a:lnTo>
                    <a:pt x="26475" y="47558"/>
                  </a:lnTo>
                  <a:lnTo>
                    <a:pt x="27360" y="47880"/>
                  </a:lnTo>
                  <a:lnTo>
                    <a:pt x="28165" y="48121"/>
                  </a:lnTo>
                  <a:lnTo>
                    <a:pt x="29050" y="48282"/>
                  </a:lnTo>
                  <a:lnTo>
                    <a:pt x="29935" y="48363"/>
                  </a:lnTo>
                  <a:lnTo>
                    <a:pt x="30820" y="48363"/>
                  </a:lnTo>
                  <a:lnTo>
                    <a:pt x="31705" y="48202"/>
                  </a:lnTo>
                  <a:lnTo>
                    <a:pt x="32590" y="48041"/>
                  </a:lnTo>
                  <a:lnTo>
                    <a:pt x="33395" y="47719"/>
                  </a:lnTo>
                  <a:lnTo>
                    <a:pt x="34200" y="47317"/>
                  </a:lnTo>
                  <a:lnTo>
                    <a:pt x="34924" y="46834"/>
                  </a:lnTo>
                  <a:lnTo>
                    <a:pt x="35648" y="46271"/>
                  </a:lnTo>
                  <a:lnTo>
                    <a:pt x="36292" y="45627"/>
                  </a:lnTo>
                  <a:lnTo>
                    <a:pt x="36855" y="44983"/>
                  </a:lnTo>
                  <a:lnTo>
                    <a:pt x="37821" y="45144"/>
                  </a:lnTo>
                  <a:lnTo>
                    <a:pt x="38787" y="45144"/>
                  </a:lnTo>
                  <a:lnTo>
                    <a:pt x="39752" y="44983"/>
                  </a:lnTo>
                  <a:lnTo>
                    <a:pt x="40718" y="44661"/>
                  </a:lnTo>
                  <a:lnTo>
                    <a:pt x="41603" y="44259"/>
                  </a:lnTo>
                  <a:lnTo>
                    <a:pt x="42408" y="43776"/>
                  </a:lnTo>
                  <a:lnTo>
                    <a:pt x="43132" y="43132"/>
                  </a:lnTo>
                  <a:lnTo>
                    <a:pt x="43856" y="42408"/>
                  </a:lnTo>
                  <a:lnTo>
                    <a:pt x="44339" y="41523"/>
                  </a:lnTo>
                  <a:lnTo>
                    <a:pt x="44822" y="40638"/>
                  </a:lnTo>
                  <a:lnTo>
                    <a:pt x="45063" y="39753"/>
                  </a:lnTo>
                  <a:lnTo>
                    <a:pt x="45224" y="38706"/>
                  </a:lnTo>
                  <a:lnTo>
                    <a:pt x="45305" y="37741"/>
                  </a:lnTo>
                  <a:lnTo>
                    <a:pt x="45144" y="36775"/>
                  </a:lnTo>
                  <a:lnTo>
                    <a:pt x="44902" y="35810"/>
                  </a:lnTo>
                  <a:lnTo>
                    <a:pt x="44500" y="34924"/>
                  </a:lnTo>
                  <a:lnTo>
                    <a:pt x="45305" y="34522"/>
                  </a:lnTo>
                  <a:lnTo>
                    <a:pt x="46109" y="34039"/>
                  </a:lnTo>
                  <a:lnTo>
                    <a:pt x="46834" y="33395"/>
                  </a:lnTo>
                  <a:lnTo>
                    <a:pt x="47477" y="32671"/>
                  </a:lnTo>
                  <a:lnTo>
                    <a:pt x="48041" y="31786"/>
                  </a:lnTo>
                  <a:lnTo>
                    <a:pt x="48524" y="30981"/>
                  </a:lnTo>
                  <a:lnTo>
                    <a:pt x="48845" y="30096"/>
                  </a:lnTo>
                  <a:lnTo>
                    <a:pt x="49006" y="29211"/>
                  </a:lnTo>
                  <a:lnTo>
                    <a:pt x="49167" y="28326"/>
                  </a:lnTo>
                  <a:lnTo>
                    <a:pt x="49087" y="27360"/>
                  </a:lnTo>
                  <a:lnTo>
                    <a:pt x="48926" y="26475"/>
                  </a:lnTo>
                  <a:lnTo>
                    <a:pt x="48685" y="25670"/>
                  </a:lnTo>
                  <a:lnTo>
                    <a:pt x="48282" y="24866"/>
                  </a:lnTo>
                  <a:lnTo>
                    <a:pt x="47799" y="24061"/>
                  </a:lnTo>
                  <a:lnTo>
                    <a:pt x="47236" y="23417"/>
                  </a:lnTo>
                  <a:lnTo>
                    <a:pt x="46592" y="22773"/>
                  </a:lnTo>
                  <a:lnTo>
                    <a:pt x="47156" y="21969"/>
                  </a:lnTo>
                  <a:lnTo>
                    <a:pt x="47719" y="21084"/>
                  </a:lnTo>
                  <a:lnTo>
                    <a:pt x="48121" y="20118"/>
                  </a:lnTo>
                  <a:lnTo>
                    <a:pt x="48524" y="19152"/>
                  </a:lnTo>
                  <a:lnTo>
                    <a:pt x="48765" y="18106"/>
                  </a:lnTo>
                  <a:lnTo>
                    <a:pt x="48926" y="17060"/>
                  </a:lnTo>
                  <a:lnTo>
                    <a:pt x="49006" y="16094"/>
                  </a:lnTo>
                  <a:lnTo>
                    <a:pt x="48845" y="15048"/>
                  </a:lnTo>
                  <a:lnTo>
                    <a:pt x="48685" y="14002"/>
                  </a:lnTo>
                  <a:lnTo>
                    <a:pt x="48443" y="13519"/>
                  </a:lnTo>
                  <a:lnTo>
                    <a:pt x="48202" y="13037"/>
                  </a:lnTo>
                  <a:lnTo>
                    <a:pt x="47960" y="12634"/>
                  </a:lnTo>
                  <a:lnTo>
                    <a:pt x="47638" y="12232"/>
                  </a:lnTo>
                  <a:lnTo>
                    <a:pt x="47236" y="11829"/>
                  </a:lnTo>
                  <a:lnTo>
                    <a:pt x="46834" y="11588"/>
                  </a:lnTo>
                  <a:lnTo>
                    <a:pt x="47236" y="10783"/>
                  </a:lnTo>
                  <a:lnTo>
                    <a:pt x="47397" y="9898"/>
                  </a:lnTo>
                  <a:lnTo>
                    <a:pt x="47477" y="9013"/>
                  </a:lnTo>
                  <a:lnTo>
                    <a:pt x="47397" y="8128"/>
                  </a:lnTo>
                  <a:lnTo>
                    <a:pt x="47236" y="7162"/>
                  </a:lnTo>
                  <a:lnTo>
                    <a:pt x="46914" y="6277"/>
                  </a:lnTo>
                  <a:lnTo>
                    <a:pt x="46512" y="5472"/>
                  </a:lnTo>
                  <a:lnTo>
                    <a:pt x="46029" y="4748"/>
                  </a:lnTo>
                  <a:lnTo>
                    <a:pt x="45466" y="4104"/>
                  </a:lnTo>
                  <a:lnTo>
                    <a:pt x="44741" y="3622"/>
                  </a:lnTo>
                  <a:lnTo>
                    <a:pt x="44017" y="3219"/>
                  </a:lnTo>
                  <a:lnTo>
                    <a:pt x="43213" y="2897"/>
                  </a:lnTo>
                  <a:lnTo>
                    <a:pt x="42408" y="2736"/>
                  </a:lnTo>
                  <a:lnTo>
                    <a:pt x="41523" y="2656"/>
                  </a:lnTo>
                  <a:lnTo>
                    <a:pt x="40718" y="2736"/>
                  </a:lnTo>
                  <a:lnTo>
                    <a:pt x="39833" y="2897"/>
                  </a:lnTo>
                  <a:lnTo>
                    <a:pt x="39270" y="2334"/>
                  </a:lnTo>
                  <a:lnTo>
                    <a:pt x="38626" y="1771"/>
                  </a:lnTo>
                  <a:lnTo>
                    <a:pt x="37982" y="1288"/>
                  </a:lnTo>
                  <a:lnTo>
                    <a:pt x="37258" y="886"/>
                  </a:lnTo>
                  <a:lnTo>
                    <a:pt x="36453" y="483"/>
                  </a:lnTo>
                  <a:lnTo>
                    <a:pt x="35729" y="242"/>
                  </a:lnTo>
                  <a:lnTo>
                    <a:pt x="34924" y="81"/>
                  </a:lnTo>
                  <a:lnTo>
                    <a:pt x="33315" y="81"/>
                  </a:lnTo>
                  <a:lnTo>
                    <a:pt x="32590" y="242"/>
                  </a:lnTo>
                  <a:lnTo>
                    <a:pt x="31866" y="403"/>
                  </a:lnTo>
                  <a:lnTo>
                    <a:pt x="31222" y="644"/>
                  </a:lnTo>
                  <a:lnTo>
                    <a:pt x="30579" y="886"/>
                  </a:lnTo>
                  <a:lnTo>
                    <a:pt x="30015" y="1288"/>
                  </a:lnTo>
                  <a:lnTo>
                    <a:pt x="29452" y="1771"/>
                  </a:lnTo>
                  <a:lnTo>
                    <a:pt x="28889" y="2334"/>
                  </a:lnTo>
                  <a:lnTo>
                    <a:pt x="28245" y="1771"/>
                  </a:lnTo>
                  <a:lnTo>
                    <a:pt x="27521" y="1288"/>
                  </a:lnTo>
                  <a:lnTo>
                    <a:pt x="26716" y="886"/>
                  </a:lnTo>
                  <a:lnTo>
                    <a:pt x="25911" y="564"/>
                  </a:lnTo>
                  <a:lnTo>
                    <a:pt x="25026" y="242"/>
                  </a:lnTo>
                  <a:lnTo>
                    <a:pt x="24141" y="81"/>
                  </a:lnTo>
                  <a:lnTo>
                    <a:pt x="232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40"/>
            <p:cNvSpPr/>
            <p:nvPr/>
          </p:nvSpPr>
          <p:spPr>
            <a:xfrm>
              <a:off x="2276025" y="1024775"/>
              <a:ext cx="1034075" cy="1024000"/>
            </a:xfrm>
            <a:custGeom>
              <a:avLst/>
              <a:gdLst/>
              <a:ahLst/>
              <a:cxnLst/>
              <a:rect l="l" t="t" r="r" b="b"/>
              <a:pathLst>
                <a:path w="41363" h="40960" extrusionOk="0">
                  <a:moveTo>
                    <a:pt x="28165" y="0"/>
                  </a:moveTo>
                  <a:lnTo>
                    <a:pt x="26234" y="81"/>
                  </a:lnTo>
                  <a:lnTo>
                    <a:pt x="24302" y="242"/>
                  </a:lnTo>
                  <a:lnTo>
                    <a:pt x="20762" y="403"/>
                  </a:lnTo>
                  <a:lnTo>
                    <a:pt x="17221" y="644"/>
                  </a:lnTo>
                  <a:lnTo>
                    <a:pt x="15451" y="805"/>
                  </a:lnTo>
                  <a:lnTo>
                    <a:pt x="13680" y="1047"/>
                  </a:lnTo>
                  <a:lnTo>
                    <a:pt x="11910" y="1368"/>
                  </a:lnTo>
                  <a:lnTo>
                    <a:pt x="10220" y="1771"/>
                  </a:lnTo>
                  <a:lnTo>
                    <a:pt x="9415" y="2012"/>
                  </a:lnTo>
                  <a:lnTo>
                    <a:pt x="8128" y="2575"/>
                  </a:lnTo>
                  <a:lnTo>
                    <a:pt x="7726" y="2817"/>
                  </a:lnTo>
                  <a:lnTo>
                    <a:pt x="7243" y="3058"/>
                  </a:lnTo>
                  <a:lnTo>
                    <a:pt x="6760" y="3380"/>
                  </a:lnTo>
                  <a:lnTo>
                    <a:pt x="6358" y="3541"/>
                  </a:lnTo>
                  <a:lnTo>
                    <a:pt x="5714" y="3943"/>
                  </a:lnTo>
                  <a:lnTo>
                    <a:pt x="5070" y="4507"/>
                  </a:lnTo>
                  <a:lnTo>
                    <a:pt x="4507" y="4990"/>
                  </a:lnTo>
                  <a:lnTo>
                    <a:pt x="3943" y="5633"/>
                  </a:lnTo>
                  <a:lnTo>
                    <a:pt x="2897" y="6840"/>
                  </a:lnTo>
                  <a:lnTo>
                    <a:pt x="2093" y="8208"/>
                  </a:lnTo>
                  <a:lnTo>
                    <a:pt x="1368" y="9657"/>
                  </a:lnTo>
                  <a:lnTo>
                    <a:pt x="805" y="11266"/>
                  </a:lnTo>
                  <a:lnTo>
                    <a:pt x="403" y="12795"/>
                  </a:lnTo>
                  <a:lnTo>
                    <a:pt x="81" y="14485"/>
                  </a:lnTo>
                  <a:lnTo>
                    <a:pt x="81" y="15531"/>
                  </a:lnTo>
                  <a:lnTo>
                    <a:pt x="0" y="16577"/>
                  </a:lnTo>
                  <a:lnTo>
                    <a:pt x="81" y="17704"/>
                  </a:lnTo>
                  <a:lnTo>
                    <a:pt x="242" y="18750"/>
                  </a:lnTo>
                  <a:lnTo>
                    <a:pt x="403" y="19796"/>
                  </a:lnTo>
                  <a:lnTo>
                    <a:pt x="644" y="20842"/>
                  </a:lnTo>
                  <a:lnTo>
                    <a:pt x="886" y="21888"/>
                  </a:lnTo>
                  <a:lnTo>
                    <a:pt x="1207" y="22934"/>
                  </a:lnTo>
                  <a:lnTo>
                    <a:pt x="1610" y="23980"/>
                  </a:lnTo>
                  <a:lnTo>
                    <a:pt x="2093" y="25027"/>
                  </a:lnTo>
                  <a:lnTo>
                    <a:pt x="2575" y="25992"/>
                  </a:lnTo>
                  <a:lnTo>
                    <a:pt x="3139" y="27038"/>
                  </a:lnTo>
                  <a:lnTo>
                    <a:pt x="3943" y="28165"/>
                  </a:lnTo>
                  <a:lnTo>
                    <a:pt x="4748" y="29372"/>
                  </a:lnTo>
                  <a:lnTo>
                    <a:pt x="5633" y="30418"/>
                  </a:lnTo>
                  <a:lnTo>
                    <a:pt x="6519" y="31464"/>
                  </a:lnTo>
                  <a:lnTo>
                    <a:pt x="7565" y="32510"/>
                  </a:lnTo>
                  <a:lnTo>
                    <a:pt x="8530" y="33476"/>
                  </a:lnTo>
                  <a:lnTo>
                    <a:pt x="9657" y="34361"/>
                  </a:lnTo>
                  <a:lnTo>
                    <a:pt x="10703" y="35246"/>
                  </a:lnTo>
                  <a:lnTo>
                    <a:pt x="10783" y="35327"/>
                  </a:lnTo>
                  <a:lnTo>
                    <a:pt x="12071" y="36292"/>
                  </a:lnTo>
                  <a:lnTo>
                    <a:pt x="13278" y="37097"/>
                  </a:lnTo>
                  <a:lnTo>
                    <a:pt x="14405" y="37821"/>
                  </a:lnTo>
                  <a:lnTo>
                    <a:pt x="15692" y="38465"/>
                  </a:lnTo>
                  <a:lnTo>
                    <a:pt x="16899" y="39109"/>
                  </a:lnTo>
                  <a:lnTo>
                    <a:pt x="18187" y="39672"/>
                  </a:lnTo>
                  <a:lnTo>
                    <a:pt x="19474" y="40155"/>
                  </a:lnTo>
                  <a:lnTo>
                    <a:pt x="20842" y="40557"/>
                  </a:lnTo>
                  <a:lnTo>
                    <a:pt x="22210" y="40799"/>
                  </a:lnTo>
                  <a:lnTo>
                    <a:pt x="23659" y="40960"/>
                  </a:lnTo>
                  <a:lnTo>
                    <a:pt x="25107" y="40960"/>
                  </a:lnTo>
                  <a:lnTo>
                    <a:pt x="26556" y="40879"/>
                  </a:lnTo>
                  <a:lnTo>
                    <a:pt x="28004" y="40638"/>
                  </a:lnTo>
                  <a:lnTo>
                    <a:pt x="28648" y="40477"/>
                  </a:lnTo>
                  <a:lnTo>
                    <a:pt x="29694" y="40074"/>
                  </a:lnTo>
                  <a:lnTo>
                    <a:pt x="30740" y="39672"/>
                  </a:lnTo>
                  <a:lnTo>
                    <a:pt x="31786" y="39109"/>
                  </a:lnTo>
                  <a:lnTo>
                    <a:pt x="32752" y="38465"/>
                  </a:lnTo>
                  <a:lnTo>
                    <a:pt x="33235" y="37982"/>
                  </a:lnTo>
                  <a:lnTo>
                    <a:pt x="34200" y="37097"/>
                  </a:lnTo>
                  <a:lnTo>
                    <a:pt x="35005" y="36051"/>
                  </a:lnTo>
                  <a:lnTo>
                    <a:pt x="35810" y="35005"/>
                  </a:lnTo>
                  <a:lnTo>
                    <a:pt x="36453" y="33878"/>
                  </a:lnTo>
                  <a:lnTo>
                    <a:pt x="37097" y="32752"/>
                  </a:lnTo>
                  <a:lnTo>
                    <a:pt x="37580" y="31545"/>
                  </a:lnTo>
                  <a:lnTo>
                    <a:pt x="38063" y="30338"/>
                  </a:lnTo>
                  <a:lnTo>
                    <a:pt x="38465" y="29050"/>
                  </a:lnTo>
                  <a:lnTo>
                    <a:pt x="39431" y="26073"/>
                  </a:lnTo>
                  <a:lnTo>
                    <a:pt x="40236" y="22934"/>
                  </a:lnTo>
                  <a:lnTo>
                    <a:pt x="40638" y="21405"/>
                  </a:lnTo>
                  <a:lnTo>
                    <a:pt x="40960" y="19876"/>
                  </a:lnTo>
                  <a:lnTo>
                    <a:pt x="41121" y="18267"/>
                  </a:lnTo>
                  <a:lnTo>
                    <a:pt x="41282" y="16738"/>
                  </a:lnTo>
                  <a:lnTo>
                    <a:pt x="41362" y="15370"/>
                  </a:lnTo>
                  <a:lnTo>
                    <a:pt x="41362" y="14083"/>
                  </a:lnTo>
                  <a:lnTo>
                    <a:pt x="41282" y="12795"/>
                  </a:lnTo>
                  <a:lnTo>
                    <a:pt x="41121" y="11508"/>
                  </a:lnTo>
                  <a:lnTo>
                    <a:pt x="40879" y="10220"/>
                  </a:lnTo>
                  <a:lnTo>
                    <a:pt x="40557" y="8933"/>
                  </a:lnTo>
                  <a:lnTo>
                    <a:pt x="40155" y="7726"/>
                  </a:lnTo>
                  <a:lnTo>
                    <a:pt x="39592" y="6599"/>
                  </a:lnTo>
                  <a:lnTo>
                    <a:pt x="39189" y="5794"/>
                  </a:lnTo>
                  <a:lnTo>
                    <a:pt x="38707" y="5070"/>
                  </a:lnTo>
                  <a:lnTo>
                    <a:pt x="37821" y="3943"/>
                  </a:lnTo>
                  <a:lnTo>
                    <a:pt x="36936" y="2978"/>
                  </a:lnTo>
                  <a:lnTo>
                    <a:pt x="35890" y="2093"/>
                  </a:lnTo>
                  <a:lnTo>
                    <a:pt x="34764" y="1368"/>
                  </a:lnTo>
                  <a:lnTo>
                    <a:pt x="34120" y="966"/>
                  </a:lnTo>
                  <a:lnTo>
                    <a:pt x="33396" y="644"/>
                  </a:lnTo>
                  <a:lnTo>
                    <a:pt x="32752" y="403"/>
                  </a:lnTo>
                  <a:lnTo>
                    <a:pt x="31947" y="242"/>
                  </a:lnTo>
                  <a:lnTo>
                    <a:pt x="31062" y="81"/>
                  </a:lnTo>
                  <a:lnTo>
                    <a:pt x="30096" y="0"/>
                  </a:lnTo>
                  <a:close/>
                </a:path>
              </a:pathLst>
            </a:custGeom>
            <a:solidFill>
              <a:srgbClr val="F5C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0"/>
            <p:cNvSpPr/>
            <p:nvPr/>
          </p:nvSpPr>
          <p:spPr>
            <a:xfrm>
              <a:off x="2276025" y="1024775"/>
              <a:ext cx="987800" cy="989800"/>
            </a:xfrm>
            <a:custGeom>
              <a:avLst/>
              <a:gdLst/>
              <a:ahLst/>
              <a:cxnLst/>
              <a:rect l="l" t="t" r="r" b="b"/>
              <a:pathLst>
                <a:path w="39512" h="39592" extrusionOk="0">
                  <a:moveTo>
                    <a:pt x="28165" y="0"/>
                  </a:moveTo>
                  <a:lnTo>
                    <a:pt x="26234" y="81"/>
                  </a:lnTo>
                  <a:lnTo>
                    <a:pt x="24302" y="242"/>
                  </a:lnTo>
                  <a:lnTo>
                    <a:pt x="20762" y="403"/>
                  </a:lnTo>
                  <a:lnTo>
                    <a:pt x="17221" y="644"/>
                  </a:lnTo>
                  <a:lnTo>
                    <a:pt x="15451" y="805"/>
                  </a:lnTo>
                  <a:lnTo>
                    <a:pt x="13680" y="1047"/>
                  </a:lnTo>
                  <a:lnTo>
                    <a:pt x="11910" y="1368"/>
                  </a:lnTo>
                  <a:lnTo>
                    <a:pt x="10220" y="1771"/>
                  </a:lnTo>
                  <a:lnTo>
                    <a:pt x="9415" y="2012"/>
                  </a:lnTo>
                  <a:lnTo>
                    <a:pt x="8128" y="2575"/>
                  </a:lnTo>
                  <a:lnTo>
                    <a:pt x="7726" y="2817"/>
                  </a:lnTo>
                  <a:lnTo>
                    <a:pt x="7243" y="3058"/>
                  </a:lnTo>
                  <a:lnTo>
                    <a:pt x="6760" y="3380"/>
                  </a:lnTo>
                  <a:lnTo>
                    <a:pt x="6358" y="3541"/>
                  </a:lnTo>
                  <a:lnTo>
                    <a:pt x="5714" y="3943"/>
                  </a:lnTo>
                  <a:lnTo>
                    <a:pt x="5070" y="4507"/>
                  </a:lnTo>
                  <a:lnTo>
                    <a:pt x="4507" y="4990"/>
                  </a:lnTo>
                  <a:lnTo>
                    <a:pt x="3943" y="5633"/>
                  </a:lnTo>
                  <a:lnTo>
                    <a:pt x="2897" y="6840"/>
                  </a:lnTo>
                  <a:lnTo>
                    <a:pt x="2093" y="8208"/>
                  </a:lnTo>
                  <a:lnTo>
                    <a:pt x="1368" y="9657"/>
                  </a:lnTo>
                  <a:lnTo>
                    <a:pt x="805" y="11266"/>
                  </a:lnTo>
                  <a:lnTo>
                    <a:pt x="403" y="12795"/>
                  </a:lnTo>
                  <a:lnTo>
                    <a:pt x="81" y="14485"/>
                  </a:lnTo>
                  <a:lnTo>
                    <a:pt x="81" y="15531"/>
                  </a:lnTo>
                  <a:lnTo>
                    <a:pt x="0" y="16577"/>
                  </a:lnTo>
                  <a:lnTo>
                    <a:pt x="81" y="17704"/>
                  </a:lnTo>
                  <a:lnTo>
                    <a:pt x="242" y="18750"/>
                  </a:lnTo>
                  <a:lnTo>
                    <a:pt x="403" y="19796"/>
                  </a:lnTo>
                  <a:lnTo>
                    <a:pt x="644" y="20842"/>
                  </a:lnTo>
                  <a:lnTo>
                    <a:pt x="886" y="21888"/>
                  </a:lnTo>
                  <a:lnTo>
                    <a:pt x="1207" y="22934"/>
                  </a:lnTo>
                  <a:lnTo>
                    <a:pt x="1610" y="23980"/>
                  </a:lnTo>
                  <a:lnTo>
                    <a:pt x="2093" y="25027"/>
                  </a:lnTo>
                  <a:lnTo>
                    <a:pt x="2575" y="25992"/>
                  </a:lnTo>
                  <a:lnTo>
                    <a:pt x="3139" y="27038"/>
                  </a:lnTo>
                  <a:lnTo>
                    <a:pt x="3943" y="28165"/>
                  </a:lnTo>
                  <a:lnTo>
                    <a:pt x="4748" y="29372"/>
                  </a:lnTo>
                  <a:lnTo>
                    <a:pt x="5633" y="30418"/>
                  </a:lnTo>
                  <a:lnTo>
                    <a:pt x="6519" y="31464"/>
                  </a:lnTo>
                  <a:lnTo>
                    <a:pt x="7565" y="32510"/>
                  </a:lnTo>
                  <a:lnTo>
                    <a:pt x="8530" y="33476"/>
                  </a:lnTo>
                  <a:lnTo>
                    <a:pt x="9657" y="34361"/>
                  </a:lnTo>
                  <a:lnTo>
                    <a:pt x="10703" y="35246"/>
                  </a:lnTo>
                  <a:lnTo>
                    <a:pt x="10783" y="35327"/>
                  </a:lnTo>
                  <a:lnTo>
                    <a:pt x="11830" y="36051"/>
                  </a:lnTo>
                  <a:lnTo>
                    <a:pt x="12956" y="36695"/>
                  </a:lnTo>
                  <a:lnTo>
                    <a:pt x="14163" y="37338"/>
                  </a:lnTo>
                  <a:lnTo>
                    <a:pt x="15370" y="37902"/>
                  </a:lnTo>
                  <a:lnTo>
                    <a:pt x="16577" y="38385"/>
                  </a:lnTo>
                  <a:lnTo>
                    <a:pt x="17784" y="38787"/>
                  </a:lnTo>
                  <a:lnTo>
                    <a:pt x="18991" y="39189"/>
                  </a:lnTo>
                  <a:lnTo>
                    <a:pt x="20279" y="39431"/>
                  </a:lnTo>
                  <a:lnTo>
                    <a:pt x="21727" y="39592"/>
                  </a:lnTo>
                  <a:lnTo>
                    <a:pt x="23176" y="39592"/>
                  </a:lnTo>
                  <a:lnTo>
                    <a:pt x="24624" y="39511"/>
                  </a:lnTo>
                  <a:lnTo>
                    <a:pt x="26073" y="39270"/>
                  </a:lnTo>
                  <a:lnTo>
                    <a:pt x="26717" y="39109"/>
                  </a:lnTo>
                  <a:lnTo>
                    <a:pt x="27843" y="38706"/>
                  </a:lnTo>
                  <a:lnTo>
                    <a:pt x="28889" y="38304"/>
                  </a:lnTo>
                  <a:lnTo>
                    <a:pt x="29855" y="37741"/>
                  </a:lnTo>
                  <a:lnTo>
                    <a:pt x="30821" y="37017"/>
                  </a:lnTo>
                  <a:lnTo>
                    <a:pt x="31384" y="36614"/>
                  </a:lnTo>
                  <a:lnTo>
                    <a:pt x="32269" y="35729"/>
                  </a:lnTo>
                  <a:lnTo>
                    <a:pt x="33154" y="34683"/>
                  </a:lnTo>
                  <a:lnTo>
                    <a:pt x="33878" y="33637"/>
                  </a:lnTo>
                  <a:lnTo>
                    <a:pt x="34522" y="32510"/>
                  </a:lnTo>
                  <a:lnTo>
                    <a:pt x="35166" y="31384"/>
                  </a:lnTo>
                  <a:lnTo>
                    <a:pt x="35729" y="30177"/>
                  </a:lnTo>
                  <a:lnTo>
                    <a:pt x="36212" y="28970"/>
                  </a:lnTo>
                  <a:lnTo>
                    <a:pt x="36614" y="27682"/>
                  </a:lnTo>
                  <a:lnTo>
                    <a:pt x="37580" y="24705"/>
                  </a:lnTo>
                  <a:lnTo>
                    <a:pt x="38385" y="21566"/>
                  </a:lnTo>
                  <a:lnTo>
                    <a:pt x="38707" y="20037"/>
                  </a:lnTo>
                  <a:lnTo>
                    <a:pt x="39028" y="18509"/>
                  </a:lnTo>
                  <a:lnTo>
                    <a:pt x="39270" y="16899"/>
                  </a:lnTo>
                  <a:lnTo>
                    <a:pt x="39431" y="15290"/>
                  </a:lnTo>
                  <a:lnTo>
                    <a:pt x="39511" y="14002"/>
                  </a:lnTo>
                  <a:lnTo>
                    <a:pt x="39511" y="12715"/>
                  </a:lnTo>
                  <a:lnTo>
                    <a:pt x="39431" y="11427"/>
                  </a:lnTo>
                  <a:lnTo>
                    <a:pt x="39270" y="10140"/>
                  </a:lnTo>
                  <a:lnTo>
                    <a:pt x="39028" y="8852"/>
                  </a:lnTo>
                  <a:lnTo>
                    <a:pt x="38626" y="7565"/>
                  </a:lnTo>
                  <a:lnTo>
                    <a:pt x="38224" y="6358"/>
                  </a:lnTo>
                  <a:lnTo>
                    <a:pt x="37741" y="5151"/>
                  </a:lnTo>
                  <a:lnTo>
                    <a:pt x="37258" y="4426"/>
                  </a:lnTo>
                  <a:lnTo>
                    <a:pt x="36775" y="3702"/>
                  </a:lnTo>
                  <a:lnTo>
                    <a:pt x="35890" y="2415"/>
                  </a:lnTo>
                  <a:lnTo>
                    <a:pt x="35327" y="1851"/>
                  </a:lnTo>
                  <a:lnTo>
                    <a:pt x="34764" y="1368"/>
                  </a:lnTo>
                  <a:lnTo>
                    <a:pt x="34120" y="966"/>
                  </a:lnTo>
                  <a:lnTo>
                    <a:pt x="33396" y="644"/>
                  </a:lnTo>
                  <a:lnTo>
                    <a:pt x="32752" y="403"/>
                  </a:lnTo>
                  <a:lnTo>
                    <a:pt x="31947" y="242"/>
                  </a:lnTo>
                  <a:lnTo>
                    <a:pt x="31062" y="81"/>
                  </a:lnTo>
                  <a:lnTo>
                    <a:pt x="30096" y="0"/>
                  </a:lnTo>
                  <a:close/>
                </a:path>
              </a:pathLst>
            </a:custGeom>
            <a:solidFill>
              <a:srgbClr val="FCDE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40"/>
            <p:cNvSpPr/>
            <p:nvPr/>
          </p:nvSpPr>
          <p:spPr>
            <a:xfrm>
              <a:off x="968375" y="2374650"/>
              <a:ext cx="468775" cy="742375"/>
            </a:xfrm>
            <a:custGeom>
              <a:avLst/>
              <a:gdLst/>
              <a:ahLst/>
              <a:cxnLst/>
              <a:rect l="l" t="t" r="r" b="b"/>
              <a:pathLst>
                <a:path w="18751" h="29695" extrusionOk="0">
                  <a:moveTo>
                    <a:pt x="1" y="1"/>
                  </a:moveTo>
                  <a:lnTo>
                    <a:pt x="805" y="5392"/>
                  </a:lnTo>
                  <a:lnTo>
                    <a:pt x="4266" y="29694"/>
                  </a:lnTo>
                  <a:lnTo>
                    <a:pt x="7967" y="29694"/>
                  </a:lnTo>
                  <a:lnTo>
                    <a:pt x="7967" y="22532"/>
                  </a:lnTo>
                  <a:lnTo>
                    <a:pt x="14968" y="7806"/>
                  </a:lnTo>
                  <a:lnTo>
                    <a:pt x="18750" y="1"/>
                  </a:lnTo>
                  <a:close/>
                </a:path>
              </a:pathLst>
            </a:custGeom>
            <a:solidFill>
              <a:srgbClr val="FCDE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40"/>
            <p:cNvSpPr/>
            <p:nvPr/>
          </p:nvSpPr>
          <p:spPr>
            <a:xfrm>
              <a:off x="968375" y="2374650"/>
              <a:ext cx="468775" cy="195175"/>
            </a:xfrm>
            <a:custGeom>
              <a:avLst/>
              <a:gdLst/>
              <a:ahLst/>
              <a:cxnLst/>
              <a:rect l="l" t="t" r="r" b="b"/>
              <a:pathLst>
                <a:path w="18751" h="7807" extrusionOk="0">
                  <a:moveTo>
                    <a:pt x="1" y="1"/>
                  </a:moveTo>
                  <a:lnTo>
                    <a:pt x="805" y="5392"/>
                  </a:lnTo>
                  <a:lnTo>
                    <a:pt x="1369" y="5151"/>
                  </a:lnTo>
                  <a:lnTo>
                    <a:pt x="1852" y="4748"/>
                  </a:lnTo>
                  <a:lnTo>
                    <a:pt x="2254" y="4266"/>
                  </a:lnTo>
                  <a:lnTo>
                    <a:pt x="2576" y="3702"/>
                  </a:lnTo>
                  <a:lnTo>
                    <a:pt x="2817" y="4427"/>
                  </a:lnTo>
                  <a:lnTo>
                    <a:pt x="3059" y="5070"/>
                  </a:lnTo>
                  <a:lnTo>
                    <a:pt x="3461" y="5634"/>
                  </a:lnTo>
                  <a:lnTo>
                    <a:pt x="3944" y="6116"/>
                  </a:lnTo>
                  <a:lnTo>
                    <a:pt x="4507" y="6599"/>
                  </a:lnTo>
                  <a:lnTo>
                    <a:pt x="5070" y="7002"/>
                  </a:lnTo>
                  <a:lnTo>
                    <a:pt x="5714" y="7243"/>
                  </a:lnTo>
                  <a:lnTo>
                    <a:pt x="6358" y="7484"/>
                  </a:lnTo>
                  <a:lnTo>
                    <a:pt x="7002" y="7565"/>
                  </a:lnTo>
                  <a:lnTo>
                    <a:pt x="7726" y="7565"/>
                  </a:lnTo>
                  <a:lnTo>
                    <a:pt x="8450" y="7484"/>
                  </a:lnTo>
                  <a:lnTo>
                    <a:pt x="9094" y="7323"/>
                  </a:lnTo>
                  <a:lnTo>
                    <a:pt x="9738" y="7082"/>
                  </a:lnTo>
                  <a:lnTo>
                    <a:pt x="10301" y="6680"/>
                  </a:lnTo>
                  <a:lnTo>
                    <a:pt x="10864" y="6277"/>
                  </a:lnTo>
                  <a:lnTo>
                    <a:pt x="11347" y="5714"/>
                  </a:lnTo>
                  <a:lnTo>
                    <a:pt x="11749" y="6116"/>
                  </a:lnTo>
                  <a:lnTo>
                    <a:pt x="12152" y="6519"/>
                  </a:lnTo>
                  <a:lnTo>
                    <a:pt x="13037" y="7082"/>
                  </a:lnTo>
                  <a:lnTo>
                    <a:pt x="14003" y="7484"/>
                  </a:lnTo>
                  <a:lnTo>
                    <a:pt x="14968" y="7806"/>
                  </a:lnTo>
                  <a:lnTo>
                    <a:pt x="18750" y="1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40"/>
            <p:cNvSpPr/>
            <p:nvPr/>
          </p:nvSpPr>
          <p:spPr>
            <a:xfrm>
              <a:off x="2229750" y="2374650"/>
              <a:ext cx="197175" cy="742375"/>
            </a:xfrm>
            <a:custGeom>
              <a:avLst/>
              <a:gdLst/>
              <a:ahLst/>
              <a:cxnLst/>
              <a:rect l="l" t="t" r="r" b="b"/>
              <a:pathLst>
                <a:path w="7887" h="29695" extrusionOk="0">
                  <a:moveTo>
                    <a:pt x="1" y="1"/>
                  </a:moveTo>
                  <a:lnTo>
                    <a:pt x="966" y="6841"/>
                  </a:lnTo>
                  <a:lnTo>
                    <a:pt x="4266" y="29694"/>
                  </a:lnTo>
                  <a:lnTo>
                    <a:pt x="7887" y="29694"/>
                  </a:lnTo>
                  <a:lnTo>
                    <a:pt x="7887" y="1"/>
                  </a:lnTo>
                  <a:close/>
                </a:path>
              </a:pathLst>
            </a:custGeom>
            <a:solidFill>
              <a:srgbClr val="FCDE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40"/>
            <p:cNvSpPr/>
            <p:nvPr/>
          </p:nvSpPr>
          <p:spPr>
            <a:xfrm>
              <a:off x="2229750" y="2374650"/>
              <a:ext cx="197175" cy="175050"/>
            </a:xfrm>
            <a:custGeom>
              <a:avLst/>
              <a:gdLst/>
              <a:ahLst/>
              <a:cxnLst/>
              <a:rect l="l" t="t" r="r" b="b"/>
              <a:pathLst>
                <a:path w="7887" h="7002" extrusionOk="0">
                  <a:moveTo>
                    <a:pt x="1" y="1"/>
                  </a:moveTo>
                  <a:lnTo>
                    <a:pt x="966" y="6841"/>
                  </a:lnTo>
                  <a:lnTo>
                    <a:pt x="1530" y="6760"/>
                  </a:lnTo>
                  <a:lnTo>
                    <a:pt x="2012" y="6680"/>
                  </a:lnTo>
                  <a:lnTo>
                    <a:pt x="2495" y="6519"/>
                  </a:lnTo>
                  <a:lnTo>
                    <a:pt x="2978" y="6277"/>
                  </a:lnTo>
                  <a:lnTo>
                    <a:pt x="3380" y="5956"/>
                  </a:lnTo>
                  <a:lnTo>
                    <a:pt x="3783" y="5634"/>
                  </a:lnTo>
                  <a:lnTo>
                    <a:pt x="4105" y="5231"/>
                  </a:lnTo>
                  <a:lnTo>
                    <a:pt x="4346" y="4748"/>
                  </a:lnTo>
                  <a:lnTo>
                    <a:pt x="4668" y="5231"/>
                  </a:lnTo>
                  <a:lnTo>
                    <a:pt x="4990" y="5634"/>
                  </a:lnTo>
                  <a:lnTo>
                    <a:pt x="5392" y="6036"/>
                  </a:lnTo>
                  <a:lnTo>
                    <a:pt x="5875" y="6358"/>
                  </a:lnTo>
                  <a:lnTo>
                    <a:pt x="6358" y="6599"/>
                  </a:lnTo>
                  <a:lnTo>
                    <a:pt x="6841" y="6760"/>
                  </a:lnTo>
                  <a:lnTo>
                    <a:pt x="7404" y="6921"/>
                  </a:lnTo>
                  <a:lnTo>
                    <a:pt x="7887" y="7002"/>
                  </a:lnTo>
                  <a:lnTo>
                    <a:pt x="7887" y="1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40"/>
            <p:cNvSpPr/>
            <p:nvPr/>
          </p:nvSpPr>
          <p:spPr>
            <a:xfrm>
              <a:off x="3062625" y="1330550"/>
              <a:ext cx="72450" cy="74475"/>
            </a:xfrm>
            <a:custGeom>
              <a:avLst/>
              <a:gdLst/>
              <a:ahLst/>
              <a:cxnLst/>
              <a:rect l="l" t="t" r="r" b="b"/>
              <a:pathLst>
                <a:path w="2898" h="2979" extrusionOk="0">
                  <a:moveTo>
                    <a:pt x="1449" y="1"/>
                  </a:moveTo>
                  <a:lnTo>
                    <a:pt x="1127" y="81"/>
                  </a:lnTo>
                  <a:lnTo>
                    <a:pt x="885" y="162"/>
                  </a:lnTo>
                  <a:lnTo>
                    <a:pt x="644" y="323"/>
                  </a:lnTo>
                  <a:lnTo>
                    <a:pt x="403" y="484"/>
                  </a:lnTo>
                  <a:lnTo>
                    <a:pt x="242" y="645"/>
                  </a:lnTo>
                  <a:lnTo>
                    <a:pt x="81" y="966"/>
                  </a:lnTo>
                  <a:lnTo>
                    <a:pt x="0" y="1208"/>
                  </a:lnTo>
                  <a:lnTo>
                    <a:pt x="0" y="1530"/>
                  </a:lnTo>
                  <a:lnTo>
                    <a:pt x="0" y="1771"/>
                  </a:lnTo>
                  <a:lnTo>
                    <a:pt x="81" y="2093"/>
                  </a:lnTo>
                  <a:lnTo>
                    <a:pt x="242" y="2334"/>
                  </a:lnTo>
                  <a:lnTo>
                    <a:pt x="403" y="2576"/>
                  </a:lnTo>
                  <a:lnTo>
                    <a:pt x="644" y="2737"/>
                  </a:lnTo>
                  <a:lnTo>
                    <a:pt x="885" y="2817"/>
                  </a:lnTo>
                  <a:lnTo>
                    <a:pt x="1127" y="2898"/>
                  </a:lnTo>
                  <a:lnTo>
                    <a:pt x="1449" y="2978"/>
                  </a:lnTo>
                  <a:lnTo>
                    <a:pt x="1690" y="2898"/>
                  </a:lnTo>
                  <a:lnTo>
                    <a:pt x="2012" y="2817"/>
                  </a:lnTo>
                  <a:lnTo>
                    <a:pt x="2253" y="2737"/>
                  </a:lnTo>
                  <a:lnTo>
                    <a:pt x="2495" y="2576"/>
                  </a:lnTo>
                  <a:lnTo>
                    <a:pt x="2656" y="2334"/>
                  </a:lnTo>
                  <a:lnTo>
                    <a:pt x="2817" y="2093"/>
                  </a:lnTo>
                  <a:lnTo>
                    <a:pt x="2897" y="1771"/>
                  </a:lnTo>
                  <a:lnTo>
                    <a:pt x="2897" y="1530"/>
                  </a:lnTo>
                  <a:lnTo>
                    <a:pt x="2897" y="1208"/>
                  </a:lnTo>
                  <a:lnTo>
                    <a:pt x="2817" y="966"/>
                  </a:lnTo>
                  <a:lnTo>
                    <a:pt x="2656" y="645"/>
                  </a:lnTo>
                  <a:lnTo>
                    <a:pt x="2495" y="484"/>
                  </a:lnTo>
                  <a:lnTo>
                    <a:pt x="2253" y="323"/>
                  </a:lnTo>
                  <a:lnTo>
                    <a:pt x="2012" y="162"/>
                  </a:lnTo>
                  <a:lnTo>
                    <a:pt x="1690" y="81"/>
                  </a:lnTo>
                  <a:lnTo>
                    <a:pt x="1449" y="1"/>
                  </a:lnTo>
                  <a:close/>
                </a:path>
              </a:pathLst>
            </a:custGeom>
            <a:solidFill>
              <a:srgbClr val="424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0"/>
            <p:cNvSpPr/>
            <p:nvPr/>
          </p:nvSpPr>
          <p:spPr>
            <a:xfrm>
              <a:off x="2607975" y="1350675"/>
              <a:ext cx="72425" cy="72450"/>
            </a:xfrm>
            <a:custGeom>
              <a:avLst/>
              <a:gdLst/>
              <a:ahLst/>
              <a:cxnLst/>
              <a:rect l="l" t="t" r="r" b="b"/>
              <a:pathLst>
                <a:path w="2897" h="2898" extrusionOk="0">
                  <a:moveTo>
                    <a:pt x="1127" y="1"/>
                  </a:moveTo>
                  <a:lnTo>
                    <a:pt x="885" y="81"/>
                  </a:lnTo>
                  <a:lnTo>
                    <a:pt x="644" y="242"/>
                  </a:lnTo>
                  <a:lnTo>
                    <a:pt x="402" y="403"/>
                  </a:lnTo>
                  <a:lnTo>
                    <a:pt x="241" y="644"/>
                  </a:lnTo>
                  <a:lnTo>
                    <a:pt x="80" y="886"/>
                  </a:lnTo>
                  <a:lnTo>
                    <a:pt x="0" y="1127"/>
                  </a:lnTo>
                  <a:lnTo>
                    <a:pt x="0" y="1449"/>
                  </a:lnTo>
                  <a:lnTo>
                    <a:pt x="0" y="1771"/>
                  </a:lnTo>
                  <a:lnTo>
                    <a:pt x="80" y="2012"/>
                  </a:lnTo>
                  <a:lnTo>
                    <a:pt x="241" y="2254"/>
                  </a:lnTo>
                  <a:lnTo>
                    <a:pt x="402" y="2495"/>
                  </a:lnTo>
                  <a:lnTo>
                    <a:pt x="644" y="2656"/>
                  </a:lnTo>
                  <a:lnTo>
                    <a:pt x="885" y="2817"/>
                  </a:lnTo>
                  <a:lnTo>
                    <a:pt x="1127" y="2897"/>
                  </a:lnTo>
                  <a:lnTo>
                    <a:pt x="1770" y="2897"/>
                  </a:lnTo>
                  <a:lnTo>
                    <a:pt x="2012" y="2817"/>
                  </a:lnTo>
                  <a:lnTo>
                    <a:pt x="2253" y="2656"/>
                  </a:lnTo>
                  <a:lnTo>
                    <a:pt x="2495" y="2495"/>
                  </a:lnTo>
                  <a:lnTo>
                    <a:pt x="2656" y="2254"/>
                  </a:lnTo>
                  <a:lnTo>
                    <a:pt x="2816" y="2012"/>
                  </a:lnTo>
                  <a:lnTo>
                    <a:pt x="2897" y="1771"/>
                  </a:lnTo>
                  <a:lnTo>
                    <a:pt x="2897" y="1449"/>
                  </a:lnTo>
                  <a:lnTo>
                    <a:pt x="2897" y="1127"/>
                  </a:lnTo>
                  <a:lnTo>
                    <a:pt x="2816" y="886"/>
                  </a:lnTo>
                  <a:lnTo>
                    <a:pt x="2656" y="644"/>
                  </a:lnTo>
                  <a:lnTo>
                    <a:pt x="2495" y="403"/>
                  </a:lnTo>
                  <a:lnTo>
                    <a:pt x="2253" y="242"/>
                  </a:lnTo>
                  <a:lnTo>
                    <a:pt x="2012" y="81"/>
                  </a:lnTo>
                  <a:lnTo>
                    <a:pt x="1770" y="1"/>
                  </a:lnTo>
                  <a:close/>
                </a:path>
              </a:pathLst>
            </a:custGeom>
            <a:solidFill>
              <a:srgbClr val="424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0"/>
            <p:cNvSpPr/>
            <p:nvPr/>
          </p:nvSpPr>
          <p:spPr>
            <a:xfrm>
              <a:off x="2976125" y="1803325"/>
              <a:ext cx="16100" cy="237400"/>
            </a:xfrm>
            <a:custGeom>
              <a:avLst/>
              <a:gdLst/>
              <a:ahLst/>
              <a:cxnLst/>
              <a:rect l="l" t="t" r="r" b="b"/>
              <a:pathLst>
                <a:path w="644" h="9496" extrusionOk="0">
                  <a:moveTo>
                    <a:pt x="161" y="0"/>
                  </a:moveTo>
                  <a:lnTo>
                    <a:pt x="81" y="81"/>
                  </a:lnTo>
                  <a:lnTo>
                    <a:pt x="0" y="161"/>
                  </a:lnTo>
                  <a:lnTo>
                    <a:pt x="0" y="322"/>
                  </a:lnTo>
                  <a:lnTo>
                    <a:pt x="0" y="9415"/>
                  </a:lnTo>
                  <a:lnTo>
                    <a:pt x="0" y="9496"/>
                  </a:lnTo>
                  <a:lnTo>
                    <a:pt x="644" y="9335"/>
                  </a:lnTo>
                  <a:lnTo>
                    <a:pt x="644" y="322"/>
                  </a:lnTo>
                  <a:lnTo>
                    <a:pt x="563" y="161"/>
                  </a:lnTo>
                  <a:lnTo>
                    <a:pt x="483" y="81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rgbClr val="424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0"/>
            <p:cNvSpPr/>
            <p:nvPr/>
          </p:nvSpPr>
          <p:spPr>
            <a:xfrm>
              <a:off x="904000" y="2147325"/>
              <a:ext cx="671950" cy="368175"/>
            </a:xfrm>
            <a:custGeom>
              <a:avLst/>
              <a:gdLst/>
              <a:ahLst/>
              <a:cxnLst/>
              <a:rect l="l" t="t" r="r" b="b"/>
              <a:pathLst>
                <a:path w="26878" h="14727" extrusionOk="0">
                  <a:moveTo>
                    <a:pt x="13117" y="1"/>
                  </a:moveTo>
                  <a:lnTo>
                    <a:pt x="11347" y="81"/>
                  </a:lnTo>
                  <a:lnTo>
                    <a:pt x="9657" y="403"/>
                  </a:lnTo>
                  <a:lnTo>
                    <a:pt x="7967" y="805"/>
                  </a:lnTo>
                  <a:lnTo>
                    <a:pt x="6277" y="1288"/>
                  </a:lnTo>
                  <a:lnTo>
                    <a:pt x="4748" y="1932"/>
                  </a:lnTo>
                  <a:lnTo>
                    <a:pt x="4024" y="2334"/>
                  </a:lnTo>
                  <a:lnTo>
                    <a:pt x="3300" y="2817"/>
                  </a:lnTo>
                  <a:lnTo>
                    <a:pt x="2576" y="3300"/>
                  </a:lnTo>
                  <a:lnTo>
                    <a:pt x="2012" y="3863"/>
                  </a:lnTo>
                  <a:lnTo>
                    <a:pt x="1449" y="4426"/>
                  </a:lnTo>
                  <a:lnTo>
                    <a:pt x="966" y="5070"/>
                  </a:lnTo>
                  <a:lnTo>
                    <a:pt x="564" y="5794"/>
                  </a:lnTo>
                  <a:lnTo>
                    <a:pt x="242" y="6599"/>
                  </a:lnTo>
                  <a:lnTo>
                    <a:pt x="81" y="7484"/>
                  </a:lnTo>
                  <a:lnTo>
                    <a:pt x="1" y="8289"/>
                  </a:lnTo>
                  <a:lnTo>
                    <a:pt x="81" y="9094"/>
                  </a:lnTo>
                  <a:lnTo>
                    <a:pt x="323" y="9898"/>
                  </a:lnTo>
                  <a:lnTo>
                    <a:pt x="644" y="10623"/>
                  </a:lnTo>
                  <a:lnTo>
                    <a:pt x="1127" y="11266"/>
                  </a:lnTo>
                  <a:lnTo>
                    <a:pt x="1449" y="11588"/>
                  </a:lnTo>
                  <a:lnTo>
                    <a:pt x="1771" y="11749"/>
                  </a:lnTo>
                  <a:lnTo>
                    <a:pt x="2173" y="11991"/>
                  </a:lnTo>
                  <a:lnTo>
                    <a:pt x="2495" y="12152"/>
                  </a:lnTo>
                  <a:lnTo>
                    <a:pt x="3380" y="12313"/>
                  </a:lnTo>
                  <a:lnTo>
                    <a:pt x="4185" y="12313"/>
                  </a:lnTo>
                  <a:lnTo>
                    <a:pt x="4990" y="12071"/>
                  </a:lnTo>
                  <a:lnTo>
                    <a:pt x="5312" y="11910"/>
                  </a:lnTo>
                  <a:lnTo>
                    <a:pt x="5714" y="11749"/>
                  </a:lnTo>
                  <a:lnTo>
                    <a:pt x="6036" y="11508"/>
                  </a:lnTo>
                  <a:lnTo>
                    <a:pt x="6277" y="11186"/>
                  </a:lnTo>
                  <a:lnTo>
                    <a:pt x="6519" y="10864"/>
                  </a:lnTo>
                  <a:lnTo>
                    <a:pt x="6680" y="10542"/>
                  </a:lnTo>
                  <a:lnTo>
                    <a:pt x="6841" y="11186"/>
                  </a:lnTo>
                  <a:lnTo>
                    <a:pt x="7163" y="11830"/>
                  </a:lnTo>
                  <a:lnTo>
                    <a:pt x="7565" y="12393"/>
                  </a:lnTo>
                  <a:lnTo>
                    <a:pt x="8048" y="12876"/>
                  </a:lnTo>
                  <a:lnTo>
                    <a:pt x="8531" y="13359"/>
                  </a:lnTo>
                  <a:lnTo>
                    <a:pt x="9094" y="13761"/>
                  </a:lnTo>
                  <a:lnTo>
                    <a:pt x="9738" y="14083"/>
                  </a:lnTo>
                  <a:lnTo>
                    <a:pt x="10462" y="14244"/>
                  </a:lnTo>
                  <a:lnTo>
                    <a:pt x="11106" y="14324"/>
                  </a:lnTo>
                  <a:lnTo>
                    <a:pt x="11830" y="14324"/>
                  </a:lnTo>
                  <a:lnTo>
                    <a:pt x="12474" y="14244"/>
                  </a:lnTo>
                  <a:lnTo>
                    <a:pt x="13198" y="14083"/>
                  </a:lnTo>
                  <a:lnTo>
                    <a:pt x="13842" y="13841"/>
                  </a:lnTo>
                  <a:lnTo>
                    <a:pt x="14405" y="13439"/>
                  </a:lnTo>
                  <a:lnTo>
                    <a:pt x="14968" y="13037"/>
                  </a:lnTo>
                  <a:lnTo>
                    <a:pt x="15451" y="12473"/>
                  </a:lnTo>
                  <a:lnTo>
                    <a:pt x="15853" y="12956"/>
                  </a:lnTo>
                  <a:lnTo>
                    <a:pt x="16336" y="13359"/>
                  </a:lnTo>
                  <a:lnTo>
                    <a:pt x="16819" y="13681"/>
                  </a:lnTo>
                  <a:lnTo>
                    <a:pt x="17382" y="14002"/>
                  </a:lnTo>
                  <a:lnTo>
                    <a:pt x="17946" y="14244"/>
                  </a:lnTo>
                  <a:lnTo>
                    <a:pt x="18509" y="14405"/>
                  </a:lnTo>
                  <a:lnTo>
                    <a:pt x="19153" y="14566"/>
                  </a:lnTo>
                  <a:lnTo>
                    <a:pt x="19716" y="14646"/>
                  </a:lnTo>
                  <a:lnTo>
                    <a:pt x="20360" y="14727"/>
                  </a:lnTo>
                  <a:lnTo>
                    <a:pt x="21003" y="14727"/>
                  </a:lnTo>
                  <a:lnTo>
                    <a:pt x="21567" y="14646"/>
                  </a:lnTo>
                  <a:lnTo>
                    <a:pt x="22210" y="14485"/>
                  </a:lnTo>
                  <a:lnTo>
                    <a:pt x="22774" y="14324"/>
                  </a:lnTo>
                  <a:lnTo>
                    <a:pt x="23337" y="14083"/>
                  </a:lnTo>
                  <a:lnTo>
                    <a:pt x="23900" y="13761"/>
                  </a:lnTo>
                  <a:lnTo>
                    <a:pt x="24383" y="13439"/>
                  </a:lnTo>
                  <a:lnTo>
                    <a:pt x="24866" y="13037"/>
                  </a:lnTo>
                  <a:lnTo>
                    <a:pt x="25268" y="12554"/>
                  </a:lnTo>
                  <a:lnTo>
                    <a:pt x="25671" y="12071"/>
                  </a:lnTo>
                  <a:lnTo>
                    <a:pt x="25993" y="11588"/>
                  </a:lnTo>
                  <a:lnTo>
                    <a:pt x="26314" y="11025"/>
                  </a:lnTo>
                  <a:lnTo>
                    <a:pt x="26556" y="10462"/>
                  </a:lnTo>
                  <a:lnTo>
                    <a:pt x="26717" y="9818"/>
                  </a:lnTo>
                  <a:lnTo>
                    <a:pt x="26797" y="9255"/>
                  </a:lnTo>
                  <a:lnTo>
                    <a:pt x="26878" y="8611"/>
                  </a:lnTo>
                  <a:lnTo>
                    <a:pt x="26878" y="8048"/>
                  </a:lnTo>
                  <a:lnTo>
                    <a:pt x="26878" y="7404"/>
                  </a:lnTo>
                  <a:lnTo>
                    <a:pt x="26797" y="6760"/>
                  </a:lnTo>
                  <a:lnTo>
                    <a:pt x="26636" y="6197"/>
                  </a:lnTo>
                  <a:lnTo>
                    <a:pt x="26475" y="5634"/>
                  </a:lnTo>
                  <a:lnTo>
                    <a:pt x="26154" y="5070"/>
                  </a:lnTo>
                  <a:lnTo>
                    <a:pt x="25832" y="4507"/>
                  </a:lnTo>
                  <a:lnTo>
                    <a:pt x="25349" y="3863"/>
                  </a:lnTo>
                  <a:lnTo>
                    <a:pt x="24705" y="3219"/>
                  </a:lnTo>
                  <a:lnTo>
                    <a:pt x="23981" y="2656"/>
                  </a:lnTo>
                  <a:lnTo>
                    <a:pt x="23257" y="2173"/>
                  </a:lnTo>
                  <a:lnTo>
                    <a:pt x="22532" y="1771"/>
                  </a:lnTo>
                  <a:lnTo>
                    <a:pt x="21647" y="1369"/>
                  </a:lnTo>
                  <a:lnTo>
                    <a:pt x="20842" y="1047"/>
                  </a:lnTo>
                  <a:lnTo>
                    <a:pt x="19957" y="805"/>
                  </a:lnTo>
                  <a:lnTo>
                    <a:pt x="18267" y="403"/>
                  </a:lnTo>
                  <a:lnTo>
                    <a:pt x="16578" y="162"/>
                  </a:lnTo>
                  <a:lnTo>
                    <a:pt x="148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0"/>
            <p:cNvSpPr/>
            <p:nvPr/>
          </p:nvSpPr>
          <p:spPr>
            <a:xfrm>
              <a:off x="2151300" y="2245900"/>
              <a:ext cx="382250" cy="231375"/>
            </a:xfrm>
            <a:custGeom>
              <a:avLst/>
              <a:gdLst/>
              <a:ahLst/>
              <a:cxnLst/>
              <a:rect l="l" t="t" r="r" b="b"/>
              <a:pathLst>
                <a:path w="15290" h="9255" extrusionOk="0">
                  <a:moveTo>
                    <a:pt x="6760" y="1"/>
                  </a:moveTo>
                  <a:lnTo>
                    <a:pt x="5392" y="242"/>
                  </a:lnTo>
                  <a:lnTo>
                    <a:pt x="4668" y="323"/>
                  </a:lnTo>
                  <a:lnTo>
                    <a:pt x="3943" y="564"/>
                  </a:lnTo>
                  <a:lnTo>
                    <a:pt x="3300" y="805"/>
                  </a:lnTo>
                  <a:lnTo>
                    <a:pt x="2656" y="1127"/>
                  </a:lnTo>
                  <a:lnTo>
                    <a:pt x="2012" y="1530"/>
                  </a:lnTo>
                  <a:lnTo>
                    <a:pt x="1449" y="2012"/>
                  </a:lnTo>
                  <a:lnTo>
                    <a:pt x="966" y="2576"/>
                  </a:lnTo>
                  <a:lnTo>
                    <a:pt x="564" y="3139"/>
                  </a:lnTo>
                  <a:lnTo>
                    <a:pt x="242" y="3783"/>
                  </a:lnTo>
                  <a:lnTo>
                    <a:pt x="81" y="4507"/>
                  </a:lnTo>
                  <a:lnTo>
                    <a:pt x="0" y="5151"/>
                  </a:lnTo>
                  <a:lnTo>
                    <a:pt x="0" y="5875"/>
                  </a:lnTo>
                  <a:lnTo>
                    <a:pt x="161" y="6438"/>
                  </a:lnTo>
                  <a:lnTo>
                    <a:pt x="403" y="7002"/>
                  </a:lnTo>
                  <a:lnTo>
                    <a:pt x="644" y="7484"/>
                  </a:lnTo>
                  <a:lnTo>
                    <a:pt x="1046" y="7967"/>
                  </a:lnTo>
                  <a:lnTo>
                    <a:pt x="1529" y="8370"/>
                  </a:lnTo>
                  <a:lnTo>
                    <a:pt x="2012" y="8611"/>
                  </a:lnTo>
                  <a:lnTo>
                    <a:pt x="2575" y="8852"/>
                  </a:lnTo>
                  <a:lnTo>
                    <a:pt x="3139" y="9013"/>
                  </a:lnTo>
                  <a:lnTo>
                    <a:pt x="3702" y="9094"/>
                  </a:lnTo>
                  <a:lnTo>
                    <a:pt x="4265" y="9013"/>
                  </a:lnTo>
                  <a:lnTo>
                    <a:pt x="4828" y="8852"/>
                  </a:lnTo>
                  <a:lnTo>
                    <a:pt x="5392" y="8611"/>
                  </a:lnTo>
                  <a:lnTo>
                    <a:pt x="5875" y="8289"/>
                  </a:lnTo>
                  <a:lnTo>
                    <a:pt x="6357" y="7967"/>
                  </a:lnTo>
                  <a:lnTo>
                    <a:pt x="6760" y="7484"/>
                  </a:lnTo>
                  <a:lnTo>
                    <a:pt x="7082" y="7002"/>
                  </a:lnTo>
                  <a:lnTo>
                    <a:pt x="7323" y="7404"/>
                  </a:lnTo>
                  <a:lnTo>
                    <a:pt x="7564" y="7726"/>
                  </a:lnTo>
                  <a:lnTo>
                    <a:pt x="7886" y="8128"/>
                  </a:lnTo>
                  <a:lnTo>
                    <a:pt x="8289" y="8370"/>
                  </a:lnTo>
                  <a:lnTo>
                    <a:pt x="9093" y="8852"/>
                  </a:lnTo>
                  <a:lnTo>
                    <a:pt x="9979" y="9174"/>
                  </a:lnTo>
                  <a:lnTo>
                    <a:pt x="10864" y="9255"/>
                  </a:lnTo>
                  <a:lnTo>
                    <a:pt x="11829" y="9255"/>
                  </a:lnTo>
                  <a:lnTo>
                    <a:pt x="12232" y="9094"/>
                  </a:lnTo>
                  <a:lnTo>
                    <a:pt x="12715" y="9013"/>
                  </a:lnTo>
                  <a:lnTo>
                    <a:pt x="13117" y="8772"/>
                  </a:lnTo>
                  <a:lnTo>
                    <a:pt x="13519" y="8530"/>
                  </a:lnTo>
                  <a:lnTo>
                    <a:pt x="13922" y="8289"/>
                  </a:lnTo>
                  <a:lnTo>
                    <a:pt x="14243" y="7887"/>
                  </a:lnTo>
                  <a:lnTo>
                    <a:pt x="14485" y="7565"/>
                  </a:lnTo>
                  <a:lnTo>
                    <a:pt x="14726" y="7162"/>
                  </a:lnTo>
                  <a:lnTo>
                    <a:pt x="15129" y="6277"/>
                  </a:lnTo>
                  <a:lnTo>
                    <a:pt x="15290" y="5392"/>
                  </a:lnTo>
                  <a:lnTo>
                    <a:pt x="15290" y="4427"/>
                  </a:lnTo>
                  <a:lnTo>
                    <a:pt x="15129" y="3541"/>
                  </a:lnTo>
                  <a:lnTo>
                    <a:pt x="14968" y="3139"/>
                  </a:lnTo>
                  <a:lnTo>
                    <a:pt x="14807" y="2656"/>
                  </a:lnTo>
                  <a:lnTo>
                    <a:pt x="14565" y="2254"/>
                  </a:lnTo>
                  <a:lnTo>
                    <a:pt x="14243" y="1932"/>
                  </a:lnTo>
                  <a:lnTo>
                    <a:pt x="13680" y="1369"/>
                  </a:lnTo>
                  <a:lnTo>
                    <a:pt x="13036" y="966"/>
                  </a:lnTo>
                  <a:lnTo>
                    <a:pt x="12312" y="644"/>
                  </a:lnTo>
                  <a:lnTo>
                    <a:pt x="11508" y="323"/>
                  </a:lnTo>
                  <a:lnTo>
                    <a:pt x="10703" y="162"/>
                  </a:lnTo>
                  <a:lnTo>
                    <a:pt x="9898" y="81"/>
                  </a:lnTo>
                  <a:lnTo>
                    <a:pt x="82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0"/>
            <p:cNvSpPr/>
            <p:nvPr/>
          </p:nvSpPr>
          <p:spPr>
            <a:xfrm>
              <a:off x="2821200" y="1702725"/>
              <a:ext cx="281675" cy="126775"/>
            </a:xfrm>
            <a:custGeom>
              <a:avLst/>
              <a:gdLst/>
              <a:ahLst/>
              <a:cxnLst/>
              <a:rect l="l" t="t" r="r" b="b"/>
              <a:pathLst>
                <a:path w="11267" h="5071" extrusionOk="0">
                  <a:moveTo>
                    <a:pt x="4588" y="1"/>
                  </a:moveTo>
                  <a:lnTo>
                    <a:pt x="4588" y="403"/>
                  </a:lnTo>
                  <a:lnTo>
                    <a:pt x="4427" y="403"/>
                  </a:lnTo>
                  <a:lnTo>
                    <a:pt x="4427" y="725"/>
                  </a:lnTo>
                  <a:lnTo>
                    <a:pt x="1" y="725"/>
                  </a:lnTo>
                  <a:lnTo>
                    <a:pt x="1" y="886"/>
                  </a:lnTo>
                  <a:lnTo>
                    <a:pt x="162" y="966"/>
                  </a:lnTo>
                  <a:lnTo>
                    <a:pt x="6358" y="4990"/>
                  </a:lnTo>
                  <a:lnTo>
                    <a:pt x="6519" y="5070"/>
                  </a:lnTo>
                  <a:lnTo>
                    <a:pt x="6680" y="5070"/>
                  </a:lnTo>
                  <a:lnTo>
                    <a:pt x="6760" y="4990"/>
                  </a:lnTo>
                  <a:lnTo>
                    <a:pt x="6921" y="4749"/>
                  </a:lnTo>
                  <a:lnTo>
                    <a:pt x="9014" y="2576"/>
                  </a:lnTo>
                  <a:lnTo>
                    <a:pt x="11025" y="403"/>
                  </a:lnTo>
                  <a:lnTo>
                    <a:pt x="11186" y="242"/>
                  </a:lnTo>
                  <a:lnTo>
                    <a:pt x="11267" y="1"/>
                  </a:lnTo>
                  <a:close/>
                </a:path>
              </a:pathLst>
            </a:custGeom>
            <a:solidFill>
              <a:srgbClr val="424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0"/>
            <p:cNvSpPr/>
            <p:nvPr/>
          </p:nvSpPr>
          <p:spPr>
            <a:xfrm>
              <a:off x="2843350" y="1680600"/>
              <a:ext cx="241425" cy="130800"/>
            </a:xfrm>
            <a:custGeom>
              <a:avLst/>
              <a:gdLst/>
              <a:ahLst/>
              <a:cxnLst/>
              <a:rect l="l" t="t" r="r" b="b"/>
              <a:pathLst>
                <a:path w="9657" h="5232" extrusionOk="0">
                  <a:moveTo>
                    <a:pt x="6035" y="1"/>
                  </a:moveTo>
                  <a:lnTo>
                    <a:pt x="4748" y="81"/>
                  </a:lnTo>
                  <a:lnTo>
                    <a:pt x="3541" y="242"/>
                  </a:lnTo>
                  <a:lnTo>
                    <a:pt x="2253" y="564"/>
                  </a:lnTo>
                  <a:lnTo>
                    <a:pt x="1127" y="966"/>
                  </a:lnTo>
                  <a:lnTo>
                    <a:pt x="0" y="1610"/>
                  </a:lnTo>
                  <a:lnTo>
                    <a:pt x="5633" y="5231"/>
                  </a:lnTo>
                  <a:lnTo>
                    <a:pt x="7645" y="3058"/>
                  </a:lnTo>
                  <a:lnTo>
                    <a:pt x="9656" y="805"/>
                  </a:lnTo>
                  <a:lnTo>
                    <a:pt x="8449" y="403"/>
                  </a:lnTo>
                  <a:lnTo>
                    <a:pt x="7242" y="162"/>
                  </a:lnTo>
                  <a:lnTo>
                    <a:pt x="6035" y="1"/>
                  </a:lnTo>
                  <a:close/>
                </a:path>
              </a:pathLst>
            </a:custGeom>
            <a:solidFill>
              <a:srgbClr val="FFC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0"/>
            <p:cNvSpPr/>
            <p:nvPr/>
          </p:nvSpPr>
          <p:spPr>
            <a:xfrm>
              <a:off x="1137375" y="1742975"/>
              <a:ext cx="513025" cy="265575"/>
            </a:xfrm>
            <a:custGeom>
              <a:avLst/>
              <a:gdLst/>
              <a:ahLst/>
              <a:cxnLst/>
              <a:rect l="l" t="t" r="r" b="b"/>
              <a:pathLst>
                <a:path w="20521" h="10623" extrusionOk="0">
                  <a:moveTo>
                    <a:pt x="1127" y="0"/>
                  </a:moveTo>
                  <a:lnTo>
                    <a:pt x="805" y="403"/>
                  </a:lnTo>
                  <a:lnTo>
                    <a:pt x="564" y="885"/>
                  </a:lnTo>
                  <a:lnTo>
                    <a:pt x="322" y="1368"/>
                  </a:lnTo>
                  <a:lnTo>
                    <a:pt x="161" y="1931"/>
                  </a:lnTo>
                  <a:lnTo>
                    <a:pt x="81" y="2414"/>
                  </a:lnTo>
                  <a:lnTo>
                    <a:pt x="0" y="2978"/>
                  </a:lnTo>
                  <a:lnTo>
                    <a:pt x="0" y="4024"/>
                  </a:lnTo>
                  <a:lnTo>
                    <a:pt x="242" y="5070"/>
                  </a:lnTo>
                  <a:lnTo>
                    <a:pt x="403" y="5553"/>
                  </a:lnTo>
                  <a:lnTo>
                    <a:pt x="644" y="6035"/>
                  </a:lnTo>
                  <a:lnTo>
                    <a:pt x="885" y="6518"/>
                  </a:lnTo>
                  <a:lnTo>
                    <a:pt x="1207" y="7001"/>
                  </a:lnTo>
                  <a:lnTo>
                    <a:pt x="1529" y="7403"/>
                  </a:lnTo>
                  <a:lnTo>
                    <a:pt x="1932" y="7725"/>
                  </a:lnTo>
                  <a:lnTo>
                    <a:pt x="2414" y="8047"/>
                  </a:lnTo>
                  <a:lnTo>
                    <a:pt x="2817" y="8289"/>
                  </a:lnTo>
                  <a:lnTo>
                    <a:pt x="3380" y="8530"/>
                  </a:lnTo>
                  <a:lnTo>
                    <a:pt x="3863" y="8691"/>
                  </a:lnTo>
                  <a:lnTo>
                    <a:pt x="4346" y="8852"/>
                  </a:lnTo>
                  <a:lnTo>
                    <a:pt x="5955" y="8852"/>
                  </a:lnTo>
                  <a:lnTo>
                    <a:pt x="7001" y="8691"/>
                  </a:lnTo>
                  <a:lnTo>
                    <a:pt x="7564" y="8530"/>
                  </a:lnTo>
                  <a:lnTo>
                    <a:pt x="8047" y="8289"/>
                  </a:lnTo>
                  <a:lnTo>
                    <a:pt x="8530" y="8047"/>
                  </a:lnTo>
                  <a:lnTo>
                    <a:pt x="8932" y="7725"/>
                  </a:lnTo>
                  <a:lnTo>
                    <a:pt x="9335" y="7403"/>
                  </a:lnTo>
                  <a:lnTo>
                    <a:pt x="9737" y="7001"/>
                  </a:lnTo>
                  <a:lnTo>
                    <a:pt x="9898" y="7484"/>
                  </a:lnTo>
                  <a:lnTo>
                    <a:pt x="10139" y="7886"/>
                  </a:lnTo>
                  <a:lnTo>
                    <a:pt x="10703" y="8691"/>
                  </a:lnTo>
                  <a:lnTo>
                    <a:pt x="11427" y="9335"/>
                  </a:lnTo>
                  <a:lnTo>
                    <a:pt x="12312" y="9898"/>
                  </a:lnTo>
                  <a:lnTo>
                    <a:pt x="13197" y="10300"/>
                  </a:lnTo>
                  <a:lnTo>
                    <a:pt x="14083" y="10542"/>
                  </a:lnTo>
                  <a:lnTo>
                    <a:pt x="15129" y="10622"/>
                  </a:lnTo>
                  <a:lnTo>
                    <a:pt x="15611" y="10622"/>
                  </a:lnTo>
                  <a:lnTo>
                    <a:pt x="16094" y="10542"/>
                  </a:lnTo>
                  <a:lnTo>
                    <a:pt x="16577" y="10461"/>
                  </a:lnTo>
                  <a:lnTo>
                    <a:pt x="16979" y="10220"/>
                  </a:lnTo>
                  <a:lnTo>
                    <a:pt x="17865" y="9818"/>
                  </a:lnTo>
                  <a:lnTo>
                    <a:pt x="18669" y="9174"/>
                  </a:lnTo>
                  <a:lnTo>
                    <a:pt x="19313" y="8450"/>
                  </a:lnTo>
                  <a:lnTo>
                    <a:pt x="19876" y="7645"/>
                  </a:lnTo>
                  <a:lnTo>
                    <a:pt x="20279" y="6760"/>
                  </a:lnTo>
                  <a:lnTo>
                    <a:pt x="20520" y="5794"/>
                  </a:lnTo>
                  <a:lnTo>
                    <a:pt x="20520" y="5311"/>
                  </a:lnTo>
                  <a:lnTo>
                    <a:pt x="20520" y="4828"/>
                  </a:lnTo>
                  <a:lnTo>
                    <a:pt x="20118" y="5553"/>
                  </a:lnTo>
                  <a:lnTo>
                    <a:pt x="19555" y="6196"/>
                  </a:lnTo>
                  <a:lnTo>
                    <a:pt x="18911" y="6760"/>
                  </a:lnTo>
                  <a:lnTo>
                    <a:pt x="18187" y="7162"/>
                  </a:lnTo>
                  <a:lnTo>
                    <a:pt x="17382" y="7484"/>
                  </a:lnTo>
                  <a:lnTo>
                    <a:pt x="16577" y="7725"/>
                  </a:lnTo>
                  <a:lnTo>
                    <a:pt x="15772" y="7806"/>
                  </a:lnTo>
                  <a:lnTo>
                    <a:pt x="14887" y="7725"/>
                  </a:lnTo>
                  <a:lnTo>
                    <a:pt x="14083" y="7484"/>
                  </a:lnTo>
                  <a:lnTo>
                    <a:pt x="13278" y="7162"/>
                  </a:lnTo>
                  <a:lnTo>
                    <a:pt x="12634" y="6679"/>
                  </a:lnTo>
                  <a:lnTo>
                    <a:pt x="11990" y="6116"/>
                  </a:lnTo>
                  <a:lnTo>
                    <a:pt x="11427" y="5472"/>
                  </a:lnTo>
                  <a:lnTo>
                    <a:pt x="11025" y="4748"/>
                  </a:lnTo>
                  <a:lnTo>
                    <a:pt x="10703" y="3943"/>
                  </a:lnTo>
                  <a:lnTo>
                    <a:pt x="10461" y="3139"/>
                  </a:lnTo>
                  <a:lnTo>
                    <a:pt x="10059" y="3943"/>
                  </a:lnTo>
                  <a:lnTo>
                    <a:pt x="9415" y="4587"/>
                  </a:lnTo>
                  <a:lnTo>
                    <a:pt x="8691" y="5150"/>
                  </a:lnTo>
                  <a:lnTo>
                    <a:pt x="7967" y="5553"/>
                  </a:lnTo>
                  <a:lnTo>
                    <a:pt x="7082" y="5874"/>
                  </a:lnTo>
                  <a:lnTo>
                    <a:pt x="6196" y="6035"/>
                  </a:lnTo>
                  <a:lnTo>
                    <a:pt x="5311" y="5955"/>
                  </a:lnTo>
                  <a:lnTo>
                    <a:pt x="4426" y="5794"/>
                  </a:lnTo>
                  <a:lnTo>
                    <a:pt x="3541" y="5392"/>
                  </a:lnTo>
                  <a:lnTo>
                    <a:pt x="2817" y="4909"/>
                  </a:lnTo>
                  <a:lnTo>
                    <a:pt x="2173" y="4265"/>
                  </a:lnTo>
                  <a:lnTo>
                    <a:pt x="1690" y="3460"/>
                  </a:lnTo>
                  <a:lnTo>
                    <a:pt x="1288" y="2656"/>
                  </a:lnTo>
                  <a:lnTo>
                    <a:pt x="1046" y="1771"/>
                  </a:lnTo>
                  <a:lnTo>
                    <a:pt x="966" y="885"/>
                  </a:lnTo>
                  <a:lnTo>
                    <a:pt x="1127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0"/>
            <p:cNvSpPr/>
            <p:nvPr/>
          </p:nvSpPr>
          <p:spPr>
            <a:xfrm>
              <a:off x="1783150" y="2278100"/>
              <a:ext cx="446625" cy="156925"/>
            </a:xfrm>
            <a:custGeom>
              <a:avLst/>
              <a:gdLst/>
              <a:ahLst/>
              <a:cxnLst/>
              <a:rect l="l" t="t" r="r" b="b"/>
              <a:pathLst>
                <a:path w="17865" h="6277" extrusionOk="0">
                  <a:moveTo>
                    <a:pt x="0" y="0"/>
                  </a:moveTo>
                  <a:lnTo>
                    <a:pt x="81" y="805"/>
                  </a:lnTo>
                  <a:lnTo>
                    <a:pt x="322" y="1610"/>
                  </a:lnTo>
                  <a:lnTo>
                    <a:pt x="563" y="2414"/>
                  </a:lnTo>
                  <a:lnTo>
                    <a:pt x="885" y="3139"/>
                  </a:lnTo>
                  <a:lnTo>
                    <a:pt x="1368" y="3863"/>
                  </a:lnTo>
                  <a:lnTo>
                    <a:pt x="1851" y="4506"/>
                  </a:lnTo>
                  <a:lnTo>
                    <a:pt x="2414" y="5070"/>
                  </a:lnTo>
                  <a:lnTo>
                    <a:pt x="3058" y="5553"/>
                  </a:lnTo>
                  <a:lnTo>
                    <a:pt x="3782" y="5874"/>
                  </a:lnTo>
                  <a:lnTo>
                    <a:pt x="4587" y="6116"/>
                  </a:lnTo>
                  <a:lnTo>
                    <a:pt x="5472" y="6196"/>
                  </a:lnTo>
                  <a:lnTo>
                    <a:pt x="6277" y="6116"/>
                  </a:lnTo>
                  <a:lnTo>
                    <a:pt x="7082" y="5874"/>
                  </a:lnTo>
                  <a:lnTo>
                    <a:pt x="7806" y="5553"/>
                  </a:lnTo>
                  <a:lnTo>
                    <a:pt x="8128" y="5311"/>
                  </a:lnTo>
                  <a:lnTo>
                    <a:pt x="8369" y="4989"/>
                  </a:lnTo>
                  <a:lnTo>
                    <a:pt x="8611" y="4667"/>
                  </a:lnTo>
                  <a:lnTo>
                    <a:pt x="8852" y="4346"/>
                  </a:lnTo>
                  <a:lnTo>
                    <a:pt x="9335" y="4909"/>
                  </a:lnTo>
                  <a:lnTo>
                    <a:pt x="9898" y="5392"/>
                  </a:lnTo>
                  <a:lnTo>
                    <a:pt x="10622" y="5714"/>
                  </a:lnTo>
                  <a:lnTo>
                    <a:pt x="11266" y="6035"/>
                  </a:lnTo>
                  <a:lnTo>
                    <a:pt x="11990" y="6196"/>
                  </a:lnTo>
                  <a:lnTo>
                    <a:pt x="12795" y="6277"/>
                  </a:lnTo>
                  <a:lnTo>
                    <a:pt x="13519" y="6196"/>
                  </a:lnTo>
                  <a:lnTo>
                    <a:pt x="14243" y="6035"/>
                  </a:lnTo>
                  <a:lnTo>
                    <a:pt x="14968" y="5794"/>
                  </a:lnTo>
                  <a:lnTo>
                    <a:pt x="15611" y="5392"/>
                  </a:lnTo>
                  <a:lnTo>
                    <a:pt x="16175" y="4909"/>
                  </a:lnTo>
                  <a:lnTo>
                    <a:pt x="16738" y="4346"/>
                  </a:lnTo>
                  <a:lnTo>
                    <a:pt x="17140" y="3782"/>
                  </a:lnTo>
                  <a:lnTo>
                    <a:pt x="17462" y="3058"/>
                  </a:lnTo>
                  <a:lnTo>
                    <a:pt x="17704" y="2334"/>
                  </a:lnTo>
                  <a:lnTo>
                    <a:pt x="17865" y="1610"/>
                  </a:lnTo>
                  <a:lnTo>
                    <a:pt x="17382" y="2092"/>
                  </a:lnTo>
                  <a:lnTo>
                    <a:pt x="16818" y="2495"/>
                  </a:lnTo>
                  <a:lnTo>
                    <a:pt x="16255" y="2817"/>
                  </a:lnTo>
                  <a:lnTo>
                    <a:pt x="15611" y="3058"/>
                  </a:lnTo>
                  <a:lnTo>
                    <a:pt x="14968" y="3219"/>
                  </a:lnTo>
                  <a:lnTo>
                    <a:pt x="14324" y="3380"/>
                  </a:lnTo>
                  <a:lnTo>
                    <a:pt x="13600" y="3380"/>
                  </a:lnTo>
                  <a:lnTo>
                    <a:pt x="12956" y="3299"/>
                  </a:lnTo>
                  <a:lnTo>
                    <a:pt x="12312" y="3139"/>
                  </a:lnTo>
                  <a:lnTo>
                    <a:pt x="11668" y="2897"/>
                  </a:lnTo>
                  <a:lnTo>
                    <a:pt x="11105" y="2575"/>
                  </a:lnTo>
                  <a:lnTo>
                    <a:pt x="10542" y="2253"/>
                  </a:lnTo>
                  <a:lnTo>
                    <a:pt x="10059" y="1771"/>
                  </a:lnTo>
                  <a:lnTo>
                    <a:pt x="9576" y="1288"/>
                  </a:lnTo>
                  <a:lnTo>
                    <a:pt x="9254" y="724"/>
                  </a:lnTo>
                  <a:lnTo>
                    <a:pt x="8932" y="161"/>
                  </a:lnTo>
                  <a:lnTo>
                    <a:pt x="8611" y="805"/>
                  </a:lnTo>
                  <a:lnTo>
                    <a:pt x="8208" y="1449"/>
                  </a:lnTo>
                  <a:lnTo>
                    <a:pt x="7725" y="2012"/>
                  </a:lnTo>
                  <a:lnTo>
                    <a:pt x="7162" y="2414"/>
                  </a:lnTo>
                  <a:lnTo>
                    <a:pt x="6518" y="2817"/>
                  </a:lnTo>
                  <a:lnTo>
                    <a:pt x="5875" y="3139"/>
                  </a:lnTo>
                  <a:lnTo>
                    <a:pt x="5150" y="3299"/>
                  </a:lnTo>
                  <a:lnTo>
                    <a:pt x="4346" y="3299"/>
                  </a:lnTo>
                  <a:lnTo>
                    <a:pt x="3621" y="3219"/>
                  </a:lnTo>
                  <a:lnTo>
                    <a:pt x="2897" y="3058"/>
                  </a:lnTo>
                  <a:lnTo>
                    <a:pt x="2253" y="2736"/>
                  </a:lnTo>
                  <a:lnTo>
                    <a:pt x="1610" y="2334"/>
                  </a:lnTo>
                  <a:lnTo>
                    <a:pt x="1127" y="1851"/>
                  </a:lnTo>
                  <a:lnTo>
                    <a:pt x="644" y="1288"/>
                  </a:lnTo>
                  <a:lnTo>
                    <a:pt x="242" y="6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0"/>
            <p:cNvSpPr/>
            <p:nvPr/>
          </p:nvSpPr>
          <p:spPr>
            <a:xfrm>
              <a:off x="1571900" y="1260150"/>
              <a:ext cx="378250" cy="197175"/>
            </a:xfrm>
            <a:custGeom>
              <a:avLst/>
              <a:gdLst/>
              <a:ahLst/>
              <a:cxnLst/>
              <a:rect l="l" t="t" r="r" b="b"/>
              <a:pathLst>
                <a:path w="15130" h="7887" extrusionOk="0">
                  <a:moveTo>
                    <a:pt x="242" y="0"/>
                  </a:moveTo>
                  <a:lnTo>
                    <a:pt x="1" y="886"/>
                  </a:lnTo>
                  <a:lnTo>
                    <a:pt x="1" y="1690"/>
                  </a:lnTo>
                  <a:lnTo>
                    <a:pt x="81" y="2575"/>
                  </a:lnTo>
                  <a:lnTo>
                    <a:pt x="242" y="3461"/>
                  </a:lnTo>
                  <a:lnTo>
                    <a:pt x="564" y="4265"/>
                  </a:lnTo>
                  <a:lnTo>
                    <a:pt x="1047" y="4990"/>
                  </a:lnTo>
                  <a:lnTo>
                    <a:pt x="1610" y="5633"/>
                  </a:lnTo>
                  <a:lnTo>
                    <a:pt x="2334" y="6116"/>
                  </a:lnTo>
                  <a:lnTo>
                    <a:pt x="3139" y="6518"/>
                  </a:lnTo>
                  <a:lnTo>
                    <a:pt x="3944" y="6760"/>
                  </a:lnTo>
                  <a:lnTo>
                    <a:pt x="4829" y="6921"/>
                  </a:lnTo>
                  <a:lnTo>
                    <a:pt x="5634" y="6840"/>
                  </a:lnTo>
                  <a:lnTo>
                    <a:pt x="6519" y="6679"/>
                  </a:lnTo>
                  <a:lnTo>
                    <a:pt x="7324" y="6358"/>
                  </a:lnTo>
                  <a:lnTo>
                    <a:pt x="8048" y="5955"/>
                  </a:lnTo>
                  <a:lnTo>
                    <a:pt x="8772" y="5392"/>
                  </a:lnTo>
                  <a:lnTo>
                    <a:pt x="8933" y="5955"/>
                  </a:lnTo>
                  <a:lnTo>
                    <a:pt x="9174" y="6438"/>
                  </a:lnTo>
                  <a:lnTo>
                    <a:pt x="9577" y="6840"/>
                  </a:lnTo>
                  <a:lnTo>
                    <a:pt x="9979" y="7243"/>
                  </a:lnTo>
                  <a:lnTo>
                    <a:pt x="10462" y="7484"/>
                  </a:lnTo>
                  <a:lnTo>
                    <a:pt x="10945" y="7726"/>
                  </a:lnTo>
                  <a:lnTo>
                    <a:pt x="11508" y="7886"/>
                  </a:lnTo>
                  <a:lnTo>
                    <a:pt x="12071" y="7886"/>
                  </a:lnTo>
                  <a:lnTo>
                    <a:pt x="12635" y="7806"/>
                  </a:lnTo>
                  <a:lnTo>
                    <a:pt x="13198" y="7645"/>
                  </a:lnTo>
                  <a:lnTo>
                    <a:pt x="13681" y="7323"/>
                  </a:lnTo>
                  <a:lnTo>
                    <a:pt x="14083" y="7001"/>
                  </a:lnTo>
                  <a:lnTo>
                    <a:pt x="14485" y="6599"/>
                  </a:lnTo>
                  <a:lnTo>
                    <a:pt x="14807" y="6116"/>
                  </a:lnTo>
                  <a:lnTo>
                    <a:pt x="15049" y="5553"/>
                  </a:lnTo>
                  <a:lnTo>
                    <a:pt x="15129" y="5070"/>
                  </a:lnTo>
                  <a:lnTo>
                    <a:pt x="14727" y="5311"/>
                  </a:lnTo>
                  <a:lnTo>
                    <a:pt x="14244" y="5472"/>
                  </a:lnTo>
                  <a:lnTo>
                    <a:pt x="13761" y="5633"/>
                  </a:lnTo>
                  <a:lnTo>
                    <a:pt x="13278" y="5714"/>
                  </a:lnTo>
                  <a:lnTo>
                    <a:pt x="12715" y="5714"/>
                  </a:lnTo>
                  <a:lnTo>
                    <a:pt x="12232" y="5633"/>
                  </a:lnTo>
                  <a:lnTo>
                    <a:pt x="11749" y="5472"/>
                  </a:lnTo>
                  <a:lnTo>
                    <a:pt x="11267" y="5311"/>
                  </a:lnTo>
                  <a:lnTo>
                    <a:pt x="10864" y="4990"/>
                  </a:lnTo>
                  <a:lnTo>
                    <a:pt x="10462" y="4668"/>
                  </a:lnTo>
                  <a:lnTo>
                    <a:pt x="10140" y="4265"/>
                  </a:lnTo>
                  <a:lnTo>
                    <a:pt x="9818" y="3863"/>
                  </a:lnTo>
                  <a:lnTo>
                    <a:pt x="9657" y="3380"/>
                  </a:lnTo>
                  <a:lnTo>
                    <a:pt x="9496" y="2897"/>
                  </a:lnTo>
                  <a:lnTo>
                    <a:pt x="9416" y="2415"/>
                  </a:lnTo>
                  <a:lnTo>
                    <a:pt x="9335" y="1932"/>
                  </a:lnTo>
                  <a:lnTo>
                    <a:pt x="8933" y="2575"/>
                  </a:lnTo>
                  <a:lnTo>
                    <a:pt x="8370" y="3139"/>
                  </a:lnTo>
                  <a:lnTo>
                    <a:pt x="7806" y="3622"/>
                  </a:lnTo>
                  <a:lnTo>
                    <a:pt x="7082" y="3943"/>
                  </a:lnTo>
                  <a:lnTo>
                    <a:pt x="6358" y="4265"/>
                  </a:lnTo>
                  <a:lnTo>
                    <a:pt x="5634" y="4426"/>
                  </a:lnTo>
                  <a:lnTo>
                    <a:pt x="4829" y="4426"/>
                  </a:lnTo>
                  <a:lnTo>
                    <a:pt x="4105" y="4346"/>
                  </a:lnTo>
                  <a:lnTo>
                    <a:pt x="3381" y="4104"/>
                  </a:lnTo>
                  <a:lnTo>
                    <a:pt x="2656" y="3782"/>
                  </a:lnTo>
                  <a:lnTo>
                    <a:pt x="2093" y="3300"/>
                  </a:lnTo>
                  <a:lnTo>
                    <a:pt x="1530" y="2817"/>
                  </a:lnTo>
                  <a:lnTo>
                    <a:pt x="1047" y="2173"/>
                  </a:lnTo>
                  <a:lnTo>
                    <a:pt x="645" y="1529"/>
                  </a:lnTo>
                  <a:lnTo>
                    <a:pt x="403" y="805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40"/>
            <p:cNvSpPr/>
            <p:nvPr/>
          </p:nvSpPr>
          <p:spPr>
            <a:xfrm>
              <a:off x="791350" y="2141300"/>
              <a:ext cx="346050" cy="126750"/>
            </a:xfrm>
            <a:custGeom>
              <a:avLst/>
              <a:gdLst/>
              <a:ahLst/>
              <a:cxnLst/>
              <a:rect l="l" t="t" r="r" b="b"/>
              <a:pathLst>
                <a:path w="13842" h="5070" extrusionOk="0">
                  <a:moveTo>
                    <a:pt x="8128" y="0"/>
                  </a:moveTo>
                  <a:lnTo>
                    <a:pt x="7806" y="483"/>
                  </a:lnTo>
                  <a:lnTo>
                    <a:pt x="7484" y="966"/>
                  </a:lnTo>
                  <a:lnTo>
                    <a:pt x="7001" y="1368"/>
                  </a:lnTo>
                  <a:lnTo>
                    <a:pt x="6518" y="1771"/>
                  </a:lnTo>
                  <a:lnTo>
                    <a:pt x="6036" y="2092"/>
                  </a:lnTo>
                  <a:lnTo>
                    <a:pt x="5472" y="2334"/>
                  </a:lnTo>
                  <a:lnTo>
                    <a:pt x="4829" y="2495"/>
                  </a:lnTo>
                  <a:lnTo>
                    <a:pt x="4265" y="2575"/>
                  </a:lnTo>
                  <a:lnTo>
                    <a:pt x="3621" y="2575"/>
                  </a:lnTo>
                  <a:lnTo>
                    <a:pt x="3058" y="2495"/>
                  </a:lnTo>
                  <a:lnTo>
                    <a:pt x="2495" y="2334"/>
                  </a:lnTo>
                  <a:lnTo>
                    <a:pt x="1932" y="2092"/>
                  </a:lnTo>
                  <a:lnTo>
                    <a:pt x="1368" y="1771"/>
                  </a:lnTo>
                  <a:lnTo>
                    <a:pt x="886" y="1368"/>
                  </a:lnTo>
                  <a:lnTo>
                    <a:pt x="483" y="966"/>
                  </a:lnTo>
                  <a:lnTo>
                    <a:pt x="81" y="483"/>
                  </a:lnTo>
                  <a:lnTo>
                    <a:pt x="0" y="1127"/>
                  </a:lnTo>
                  <a:lnTo>
                    <a:pt x="81" y="1771"/>
                  </a:lnTo>
                  <a:lnTo>
                    <a:pt x="242" y="2414"/>
                  </a:lnTo>
                  <a:lnTo>
                    <a:pt x="483" y="3058"/>
                  </a:lnTo>
                  <a:lnTo>
                    <a:pt x="805" y="3541"/>
                  </a:lnTo>
                  <a:lnTo>
                    <a:pt x="1288" y="4024"/>
                  </a:lnTo>
                  <a:lnTo>
                    <a:pt x="1771" y="4507"/>
                  </a:lnTo>
                  <a:lnTo>
                    <a:pt x="2334" y="4748"/>
                  </a:lnTo>
                  <a:lnTo>
                    <a:pt x="2978" y="4989"/>
                  </a:lnTo>
                  <a:lnTo>
                    <a:pt x="3621" y="5070"/>
                  </a:lnTo>
                  <a:lnTo>
                    <a:pt x="4265" y="5070"/>
                  </a:lnTo>
                  <a:lnTo>
                    <a:pt x="4909" y="4989"/>
                  </a:lnTo>
                  <a:lnTo>
                    <a:pt x="5472" y="4748"/>
                  </a:lnTo>
                  <a:lnTo>
                    <a:pt x="6116" y="4426"/>
                  </a:lnTo>
                  <a:lnTo>
                    <a:pt x="6599" y="4024"/>
                  </a:lnTo>
                  <a:lnTo>
                    <a:pt x="7001" y="3541"/>
                  </a:lnTo>
                  <a:lnTo>
                    <a:pt x="7404" y="3943"/>
                  </a:lnTo>
                  <a:lnTo>
                    <a:pt x="7886" y="4346"/>
                  </a:lnTo>
                  <a:lnTo>
                    <a:pt x="8369" y="4667"/>
                  </a:lnTo>
                  <a:lnTo>
                    <a:pt x="8933" y="4828"/>
                  </a:lnTo>
                  <a:lnTo>
                    <a:pt x="9496" y="4989"/>
                  </a:lnTo>
                  <a:lnTo>
                    <a:pt x="10703" y="4989"/>
                  </a:lnTo>
                  <a:lnTo>
                    <a:pt x="11266" y="4828"/>
                  </a:lnTo>
                  <a:lnTo>
                    <a:pt x="11829" y="4587"/>
                  </a:lnTo>
                  <a:lnTo>
                    <a:pt x="12312" y="4265"/>
                  </a:lnTo>
                  <a:lnTo>
                    <a:pt x="12715" y="3863"/>
                  </a:lnTo>
                  <a:lnTo>
                    <a:pt x="13117" y="3380"/>
                  </a:lnTo>
                  <a:lnTo>
                    <a:pt x="13439" y="2897"/>
                  </a:lnTo>
                  <a:lnTo>
                    <a:pt x="13680" y="2334"/>
                  </a:lnTo>
                  <a:lnTo>
                    <a:pt x="13761" y="1771"/>
                  </a:lnTo>
                  <a:lnTo>
                    <a:pt x="13841" y="1207"/>
                  </a:lnTo>
                  <a:lnTo>
                    <a:pt x="13841" y="1207"/>
                  </a:lnTo>
                  <a:lnTo>
                    <a:pt x="13600" y="1529"/>
                  </a:lnTo>
                  <a:lnTo>
                    <a:pt x="13358" y="1851"/>
                  </a:lnTo>
                  <a:lnTo>
                    <a:pt x="12715" y="2334"/>
                  </a:lnTo>
                  <a:lnTo>
                    <a:pt x="11990" y="2656"/>
                  </a:lnTo>
                  <a:lnTo>
                    <a:pt x="11588" y="2736"/>
                  </a:lnTo>
                  <a:lnTo>
                    <a:pt x="11186" y="2817"/>
                  </a:lnTo>
                  <a:lnTo>
                    <a:pt x="10381" y="2817"/>
                  </a:lnTo>
                  <a:lnTo>
                    <a:pt x="9657" y="2575"/>
                  </a:lnTo>
                  <a:lnTo>
                    <a:pt x="8933" y="2173"/>
                  </a:lnTo>
                  <a:lnTo>
                    <a:pt x="8611" y="1932"/>
                  </a:lnTo>
                  <a:lnTo>
                    <a:pt x="8289" y="1690"/>
                  </a:lnTo>
                  <a:lnTo>
                    <a:pt x="8128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9" name="Google Shape;1459;p40"/>
          <p:cNvGrpSpPr/>
          <p:nvPr/>
        </p:nvGrpSpPr>
        <p:grpSpPr>
          <a:xfrm rot="154138">
            <a:off x="5895061" y="1908814"/>
            <a:ext cx="2593322" cy="913094"/>
            <a:chOff x="5142175" y="4369850"/>
            <a:chExt cx="1625700" cy="572400"/>
          </a:xfrm>
        </p:grpSpPr>
        <p:sp>
          <p:nvSpPr>
            <p:cNvPr id="1460" name="Google Shape;1460;p40"/>
            <p:cNvSpPr/>
            <p:nvPr/>
          </p:nvSpPr>
          <p:spPr>
            <a:xfrm>
              <a:off x="5142175" y="4503500"/>
              <a:ext cx="1625700" cy="49425"/>
            </a:xfrm>
            <a:custGeom>
              <a:avLst/>
              <a:gdLst/>
              <a:ahLst/>
              <a:cxnLst/>
              <a:rect l="l" t="t" r="r" b="b"/>
              <a:pathLst>
                <a:path w="65028" h="1977" extrusionOk="0">
                  <a:moveTo>
                    <a:pt x="1" y="0"/>
                  </a:moveTo>
                  <a:lnTo>
                    <a:pt x="465" y="1976"/>
                  </a:lnTo>
                  <a:lnTo>
                    <a:pt x="64620" y="1976"/>
                  </a:lnTo>
                  <a:lnTo>
                    <a:pt x="650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40"/>
            <p:cNvSpPr/>
            <p:nvPr/>
          </p:nvSpPr>
          <p:spPr>
            <a:xfrm>
              <a:off x="5142175" y="4709800"/>
              <a:ext cx="1625700" cy="49400"/>
            </a:xfrm>
            <a:custGeom>
              <a:avLst/>
              <a:gdLst/>
              <a:ahLst/>
              <a:cxnLst/>
              <a:rect l="l" t="t" r="r" b="b"/>
              <a:pathLst>
                <a:path w="65028" h="1976" extrusionOk="0">
                  <a:moveTo>
                    <a:pt x="1" y="0"/>
                  </a:moveTo>
                  <a:lnTo>
                    <a:pt x="465" y="1976"/>
                  </a:lnTo>
                  <a:lnTo>
                    <a:pt x="64620" y="1976"/>
                  </a:lnTo>
                  <a:lnTo>
                    <a:pt x="650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40"/>
            <p:cNvSpPr/>
            <p:nvPr/>
          </p:nvSpPr>
          <p:spPr>
            <a:xfrm>
              <a:off x="5240975" y="4369850"/>
              <a:ext cx="107525" cy="572400"/>
            </a:xfrm>
            <a:custGeom>
              <a:avLst/>
              <a:gdLst/>
              <a:ahLst/>
              <a:cxnLst/>
              <a:rect l="l" t="t" r="r" b="b"/>
              <a:pathLst>
                <a:path w="4301" h="22896" extrusionOk="0">
                  <a:moveTo>
                    <a:pt x="0" y="0"/>
                  </a:moveTo>
                  <a:lnTo>
                    <a:pt x="1627" y="22896"/>
                  </a:lnTo>
                  <a:lnTo>
                    <a:pt x="4300" y="22896"/>
                  </a:lnTo>
                  <a:lnTo>
                    <a:pt x="325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40"/>
            <p:cNvSpPr/>
            <p:nvPr/>
          </p:nvSpPr>
          <p:spPr>
            <a:xfrm>
              <a:off x="5840975" y="4369850"/>
              <a:ext cx="93000" cy="572400"/>
            </a:xfrm>
            <a:custGeom>
              <a:avLst/>
              <a:gdLst/>
              <a:ahLst/>
              <a:cxnLst/>
              <a:rect l="l" t="t" r="r" b="b"/>
              <a:pathLst>
                <a:path w="3720" h="22896" extrusionOk="0">
                  <a:moveTo>
                    <a:pt x="0" y="0"/>
                  </a:moveTo>
                  <a:lnTo>
                    <a:pt x="1046" y="22896"/>
                  </a:lnTo>
                  <a:lnTo>
                    <a:pt x="3719" y="22896"/>
                  </a:lnTo>
                  <a:lnTo>
                    <a:pt x="319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40"/>
            <p:cNvSpPr/>
            <p:nvPr/>
          </p:nvSpPr>
          <p:spPr>
            <a:xfrm>
              <a:off x="6496175" y="4369850"/>
              <a:ext cx="94450" cy="572400"/>
            </a:xfrm>
            <a:custGeom>
              <a:avLst/>
              <a:gdLst/>
              <a:ahLst/>
              <a:cxnLst/>
              <a:rect l="l" t="t" r="r" b="b"/>
              <a:pathLst>
                <a:path w="3778" h="22896" extrusionOk="0">
                  <a:moveTo>
                    <a:pt x="523" y="0"/>
                  </a:moveTo>
                  <a:lnTo>
                    <a:pt x="0" y="22896"/>
                  </a:lnTo>
                  <a:lnTo>
                    <a:pt x="2673" y="22896"/>
                  </a:lnTo>
                  <a:lnTo>
                    <a:pt x="377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65" name="Google Shape;1465;p40"/>
          <p:cNvGrpSpPr/>
          <p:nvPr/>
        </p:nvGrpSpPr>
        <p:grpSpPr>
          <a:xfrm>
            <a:off x="2418130" y="1178719"/>
            <a:ext cx="2153875" cy="1418121"/>
            <a:chOff x="2418130" y="340519"/>
            <a:chExt cx="2153875" cy="1418121"/>
          </a:xfrm>
        </p:grpSpPr>
        <p:sp>
          <p:nvSpPr>
            <p:cNvPr id="1466" name="Google Shape;1466;p40"/>
            <p:cNvSpPr/>
            <p:nvPr/>
          </p:nvSpPr>
          <p:spPr>
            <a:xfrm>
              <a:off x="2640801" y="353546"/>
              <a:ext cx="1717643" cy="1235809"/>
            </a:xfrm>
            <a:custGeom>
              <a:avLst/>
              <a:gdLst/>
              <a:ahLst/>
              <a:cxnLst/>
              <a:rect l="l" t="t" r="r" b="b"/>
              <a:pathLst>
                <a:path w="106142" h="76367" extrusionOk="0">
                  <a:moveTo>
                    <a:pt x="53111" y="0"/>
                  </a:moveTo>
                  <a:lnTo>
                    <a:pt x="51824" y="81"/>
                  </a:lnTo>
                  <a:lnTo>
                    <a:pt x="50778" y="322"/>
                  </a:lnTo>
                  <a:lnTo>
                    <a:pt x="49731" y="644"/>
                  </a:lnTo>
                  <a:lnTo>
                    <a:pt x="48766" y="1127"/>
                  </a:lnTo>
                  <a:lnTo>
                    <a:pt x="47881" y="1690"/>
                  </a:lnTo>
                  <a:lnTo>
                    <a:pt x="47076" y="2414"/>
                  </a:lnTo>
                  <a:lnTo>
                    <a:pt x="46352" y="3138"/>
                  </a:lnTo>
                  <a:lnTo>
                    <a:pt x="45869" y="4104"/>
                  </a:lnTo>
                  <a:lnTo>
                    <a:pt x="45627" y="4587"/>
                  </a:lnTo>
                  <a:lnTo>
                    <a:pt x="45467" y="5070"/>
                  </a:lnTo>
                  <a:lnTo>
                    <a:pt x="44742" y="4426"/>
                  </a:lnTo>
                  <a:lnTo>
                    <a:pt x="43938" y="3863"/>
                  </a:lnTo>
                  <a:lnTo>
                    <a:pt x="43133" y="3380"/>
                  </a:lnTo>
                  <a:lnTo>
                    <a:pt x="42167" y="3058"/>
                  </a:lnTo>
                  <a:lnTo>
                    <a:pt x="41282" y="2817"/>
                  </a:lnTo>
                  <a:lnTo>
                    <a:pt x="40316" y="2736"/>
                  </a:lnTo>
                  <a:lnTo>
                    <a:pt x="39351" y="2736"/>
                  </a:lnTo>
                  <a:lnTo>
                    <a:pt x="38385" y="2897"/>
                  </a:lnTo>
                  <a:lnTo>
                    <a:pt x="37500" y="3138"/>
                  </a:lnTo>
                  <a:lnTo>
                    <a:pt x="36615" y="3541"/>
                  </a:lnTo>
                  <a:lnTo>
                    <a:pt x="35730" y="4104"/>
                  </a:lnTo>
                  <a:lnTo>
                    <a:pt x="35005" y="4667"/>
                  </a:lnTo>
                  <a:lnTo>
                    <a:pt x="34362" y="5392"/>
                  </a:lnTo>
                  <a:lnTo>
                    <a:pt x="33798" y="6196"/>
                  </a:lnTo>
                  <a:lnTo>
                    <a:pt x="33316" y="7001"/>
                  </a:lnTo>
                  <a:lnTo>
                    <a:pt x="32913" y="7886"/>
                  </a:lnTo>
                  <a:lnTo>
                    <a:pt x="32108" y="7484"/>
                  </a:lnTo>
                  <a:lnTo>
                    <a:pt x="31304" y="7162"/>
                  </a:lnTo>
                  <a:lnTo>
                    <a:pt x="30419" y="6921"/>
                  </a:lnTo>
                  <a:lnTo>
                    <a:pt x="29533" y="6760"/>
                  </a:lnTo>
                  <a:lnTo>
                    <a:pt x="28648" y="6679"/>
                  </a:lnTo>
                  <a:lnTo>
                    <a:pt x="27763" y="6760"/>
                  </a:lnTo>
                  <a:lnTo>
                    <a:pt x="26878" y="7001"/>
                  </a:lnTo>
                  <a:lnTo>
                    <a:pt x="26073" y="7242"/>
                  </a:lnTo>
                  <a:lnTo>
                    <a:pt x="25269" y="7645"/>
                  </a:lnTo>
                  <a:lnTo>
                    <a:pt x="24544" y="8208"/>
                  </a:lnTo>
                  <a:lnTo>
                    <a:pt x="23901" y="8771"/>
                  </a:lnTo>
                  <a:lnTo>
                    <a:pt x="23257" y="9415"/>
                  </a:lnTo>
                  <a:lnTo>
                    <a:pt x="22774" y="10139"/>
                  </a:lnTo>
                  <a:lnTo>
                    <a:pt x="22372" y="10944"/>
                  </a:lnTo>
                  <a:lnTo>
                    <a:pt x="22050" y="11749"/>
                  </a:lnTo>
                  <a:lnTo>
                    <a:pt x="21808" y="12634"/>
                  </a:lnTo>
                  <a:lnTo>
                    <a:pt x="21084" y="12151"/>
                  </a:lnTo>
                  <a:lnTo>
                    <a:pt x="20199" y="11910"/>
                  </a:lnTo>
                  <a:lnTo>
                    <a:pt x="19716" y="11829"/>
                  </a:lnTo>
                  <a:lnTo>
                    <a:pt x="18831" y="11829"/>
                  </a:lnTo>
                  <a:lnTo>
                    <a:pt x="18348" y="11910"/>
                  </a:lnTo>
                  <a:lnTo>
                    <a:pt x="17543" y="12232"/>
                  </a:lnTo>
                  <a:lnTo>
                    <a:pt x="16739" y="12634"/>
                  </a:lnTo>
                  <a:lnTo>
                    <a:pt x="15934" y="13197"/>
                  </a:lnTo>
                  <a:lnTo>
                    <a:pt x="15290" y="13760"/>
                  </a:lnTo>
                  <a:lnTo>
                    <a:pt x="14566" y="14565"/>
                  </a:lnTo>
                  <a:lnTo>
                    <a:pt x="13922" y="15450"/>
                  </a:lnTo>
                  <a:lnTo>
                    <a:pt x="13439" y="16335"/>
                  </a:lnTo>
                  <a:lnTo>
                    <a:pt x="12957" y="17301"/>
                  </a:lnTo>
                  <a:lnTo>
                    <a:pt x="12635" y="18347"/>
                  </a:lnTo>
                  <a:lnTo>
                    <a:pt x="12393" y="19393"/>
                  </a:lnTo>
                  <a:lnTo>
                    <a:pt x="12313" y="20439"/>
                  </a:lnTo>
                  <a:lnTo>
                    <a:pt x="12313" y="21486"/>
                  </a:lnTo>
                  <a:lnTo>
                    <a:pt x="11669" y="21325"/>
                  </a:lnTo>
                  <a:lnTo>
                    <a:pt x="10945" y="21325"/>
                  </a:lnTo>
                  <a:lnTo>
                    <a:pt x="10301" y="21405"/>
                  </a:lnTo>
                  <a:lnTo>
                    <a:pt x="9577" y="21566"/>
                  </a:lnTo>
                  <a:lnTo>
                    <a:pt x="8933" y="21807"/>
                  </a:lnTo>
                  <a:lnTo>
                    <a:pt x="8289" y="22129"/>
                  </a:lnTo>
                  <a:lnTo>
                    <a:pt x="7726" y="22532"/>
                  </a:lnTo>
                  <a:lnTo>
                    <a:pt x="7243" y="23014"/>
                  </a:lnTo>
                  <a:lnTo>
                    <a:pt x="6841" y="23497"/>
                  </a:lnTo>
                  <a:lnTo>
                    <a:pt x="6438" y="24141"/>
                  </a:lnTo>
                  <a:lnTo>
                    <a:pt x="6117" y="24704"/>
                  </a:lnTo>
                  <a:lnTo>
                    <a:pt x="5875" y="25348"/>
                  </a:lnTo>
                  <a:lnTo>
                    <a:pt x="5714" y="25992"/>
                  </a:lnTo>
                  <a:lnTo>
                    <a:pt x="5553" y="26636"/>
                  </a:lnTo>
                  <a:lnTo>
                    <a:pt x="5473" y="27360"/>
                  </a:lnTo>
                  <a:lnTo>
                    <a:pt x="5473" y="28004"/>
                  </a:lnTo>
                  <a:lnTo>
                    <a:pt x="5553" y="29372"/>
                  </a:lnTo>
                  <a:lnTo>
                    <a:pt x="5795" y="30659"/>
                  </a:lnTo>
                  <a:lnTo>
                    <a:pt x="6197" y="31947"/>
                  </a:lnTo>
                  <a:lnTo>
                    <a:pt x="6680" y="33234"/>
                  </a:lnTo>
                  <a:lnTo>
                    <a:pt x="5553" y="33797"/>
                  </a:lnTo>
                  <a:lnTo>
                    <a:pt x="4427" y="34441"/>
                  </a:lnTo>
                  <a:lnTo>
                    <a:pt x="3461" y="35165"/>
                  </a:lnTo>
                  <a:lnTo>
                    <a:pt x="2576" y="36051"/>
                  </a:lnTo>
                  <a:lnTo>
                    <a:pt x="1771" y="36936"/>
                  </a:lnTo>
                  <a:lnTo>
                    <a:pt x="1047" y="37982"/>
                  </a:lnTo>
                  <a:lnTo>
                    <a:pt x="564" y="39028"/>
                  </a:lnTo>
                  <a:lnTo>
                    <a:pt x="403" y="39591"/>
                  </a:lnTo>
                  <a:lnTo>
                    <a:pt x="242" y="40235"/>
                  </a:lnTo>
                  <a:lnTo>
                    <a:pt x="81" y="41442"/>
                  </a:lnTo>
                  <a:lnTo>
                    <a:pt x="1" y="42730"/>
                  </a:lnTo>
                  <a:lnTo>
                    <a:pt x="162" y="43937"/>
                  </a:lnTo>
                  <a:lnTo>
                    <a:pt x="403" y="45224"/>
                  </a:lnTo>
                  <a:lnTo>
                    <a:pt x="886" y="46351"/>
                  </a:lnTo>
                  <a:lnTo>
                    <a:pt x="1369" y="47477"/>
                  </a:lnTo>
                  <a:lnTo>
                    <a:pt x="2093" y="48604"/>
                  </a:lnTo>
                  <a:lnTo>
                    <a:pt x="2898" y="49489"/>
                  </a:lnTo>
                  <a:lnTo>
                    <a:pt x="2495" y="50938"/>
                  </a:lnTo>
                  <a:lnTo>
                    <a:pt x="2174" y="52386"/>
                  </a:lnTo>
                  <a:lnTo>
                    <a:pt x="2013" y="53834"/>
                  </a:lnTo>
                  <a:lnTo>
                    <a:pt x="1932" y="54478"/>
                  </a:lnTo>
                  <a:lnTo>
                    <a:pt x="2013" y="55202"/>
                  </a:lnTo>
                  <a:lnTo>
                    <a:pt x="2174" y="56249"/>
                  </a:lnTo>
                  <a:lnTo>
                    <a:pt x="2415" y="57134"/>
                  </a:lnTo>
                  <a:lnTo>
                    <a:pt x="2898" y="58019"/>
                  </a:lnTo>
                  <a:lnTo>
                    <a:pt x="3139" y="58421"/>
                  </a:lnTo>
                  <a:lnTo>
                    <a:pt x="3461" y="58824"/>
                  </a:lnTo>
                  <a:lnTo>
                    <a:pt x="3863" y="59145"/>
                  </a:lnTo>
                  <a:lnTo>
                    <a:pt x="4346" y="59467"/>
                  </a:lnTo>
                  <a:lnTo>
                    <a:pt x="4910" y="59709"/>
                  </a:lnTo>
                  <a:lnTo>
                    <a:pt x="5473" y="59870"/>
                  </a:lnTo>
                  <a:lnTo>
                    <a:pt x="6599" y="59870"/>
                  </a:lnTo>
                  <a:lnTo>
                    <a:pt x="7163" y="59789"/>
                  </a:lnTo>
                  <a:lnTo>
                    <a:pt x="7646" y="59548"/>
                  </a:lnTo>
                  <a:lnTo>
                    <a:pt x="7646" y="59548"/>
                  </a:lnTo>
                  <a:lnTo>
                    <a:pt x="7324" y="60513"/>
                  </a:lnTo>
                  <a:lnTo>
                    <a:pt x="7002" y="61479"/>
                  </a:lnTo>
                  <a:lnTo>
                    <a:pt x="6921" y="62525"/>
                  </a:lnTo>
                  <a:lnTo>
                    <a:pt x="6921" y="63571"/>
                  </a:lnTo>
                  <a:lnTo>
                    <a:pt x="7082" y="64537"/>
                  </a:lnTo>
                  <a:lnTo>
                    <a:pt x="7324" y="65503"/>
                  </a:lnTo>
                  <a:lnTo>
                    <a:pt x="7806" y="66468"/>
                  </a:lnTo>
                  <a:lnTo>
                    <a:pt x="8370" y="67273"/>
                  </a:lnTo>
                  <a:lnTo>
                    <a:pt x="9094" y="68078"/>
                  </a:lnTo>
                  <a:lnTo>
                    <a:pt x="9899" y="68721"/>
                  </a:lnTo>
                  <a:lnTo>
                    <a:pt x="10784" y="69204"/>
                  </a:lnTo>
                  <a:lnTo>
                    <a:pt x="11749" y="69607"/>
                  </a:lnTo>
                  <a:lnTo>
                    <a:pt x="12715" y="69848"/>
                  </a:lnTo>
                  <a:lnTo>
                    <a:pt x="13761" y="70009"/>
                  </a:lnTo>
                  <a:lnTo>
                    <a:pt x="14807" y="69928"/>
                  </a:lnTo>
                  <a:lnTo>
                    <a:pt x="15773" y="69768"/>
                  </a:lnTo>
                  <a:lnTo>
                    <a:pt x="16095" y="70733"/>
                  </a:lnTo>
                  <a:lnTo>
                    <a:pt x="16578" y="71618"/>
                  </a:lnTo>
                  <a:lnTo>
                    <a:pt x="17141" y="72423"/>
                  </a:lnTo>
                  <a:lnTo>
                    <a:pt x="17785" y="73147"/>
                  </a:lnTo>
                  <a:lnTo>
                    <a:pt x="18509" y="73791"/>
                  </a:lnTo>
                  <a:lnTo>
                    <a:pt x="19394" y="74274"/>
                  </a:lnTo>
                  <a:lnTo>
                    <a:pt x="20279" y="74757"/>
                  </a:lnTo>
                  <a:lnTo>
                    <a:pt x="21245" y="75079"/>
                  </a:lnTo>
                  <a:lnTo>
                    <a:pt x="22291" y="75239"/>
                  </a:lnTo>
                  <a:lnTo>
                    <a:pt x="23337" y="75320"/>
                  </a:lnTo>
                  <a:lnTo>
                    <a:pt x="24303" y="75239"/>
                  </a:lnTo>
                  <a:lnTo>
                    <a:pt x="25349" y="74998"/>
                  </a:lnTo>
                  <a:lnTo>
                    <a:pt x="26315" y="74676"/>
                  </a:lnTo>
                  <a:lnTo>
                    <a:pt x="27280" y="74193"/>
                  </a:lnTo>
                  <a:lnTo>
                    <a:pt x="28085" y="73630"/>
                  </a:lnTo>
                  <a:lnTo>
                    <a:pt x="28890" y="72986"/>
                  </a:lnTo>
                  <a:lnTo>
                    <a:pt x="29212" y="73469"/>
                  </a:lnTo>
                  <a:lnTo>
                    <a:pt x="29614" y="73952"/>
                  </a:lnTo>
                  <a:lnTo>
                    <a:pt x="30016" y="74435"/>
                  </a:lnTo>
                  <a:lnTo>
                    <a:pt x="30499" y="74837"/>
                  </a:lnTo>
                  <a:lnTo>
                    <a:pt x="30982" y="75239"/>
                  </a:lnTo>
                  <a:lnTo>
                    <a:pt x="31545" y="75561"/>
                  </a:lnTo>
                  <a:lnTo>
                    <a:pt x="32108" y="75803"/>
                  </a:lnTo>
                  <a:lnTo>
                    <a:pt x="32672" y="75964"/>
                  </a:lnTo>
                  <a:lnTo>
                    <a:pt x="33557" y="76125"/>
                  </a:lnTo>
                  <a:lnTo>
                    <a:pt x="34362" y="76286"/>
                  </a:lnTo>
                  <a:lnTo>
                    <a:pt x="35166" y="76366"/>
                  </a:lnTo>
                  <a:lnTo>
                    <a:pt x="36052" y="76366"/>
                  </a:lnTo>
                  <a:lnTo>
                    <a:pt x="36856" y="76286"/>
                  </a:lnTo>
                  <a:lnTo>
                    <a:pt x="37661" y="76205"/>
                  </a:lnTo>
                  <a:lnTo>
                    <a:pt x="38546" y="76044"/>
                  </a:lnTo>
                  <a:lnTo>
                    <a:pt x="39351" y="75883"/>
                  </a:lnTo>
                  <a:lnTo>
                    <a:pt x="40156" y="75642"/>
                  </a:lnTo>
                  <a:lnTo>
                    <a:pt x="40880" y="75320"/>
                  </a:lnTo>
                  <a:lnTo>
                    <a:pt x="41684" y="74918"/>
                  </a:lnTo>
                  <a:lnTo>
                    <a:pt x="42409" y="74515"/>
                  </a:lnTo>
                  <a:lnTo>
                    <a:pt x="43133" y="74113"/>
                  </a:lnTo>
                  <a:lnTo>
                    <a:pt x="43777" y="73550"/>
                  </a:lnTo>
                  <a:lnTo>
                    <a:pt x="44420" y="73067"/>
                  </a:lnTo>
                  <a:lnTo>
                    <a:pt x="44984" y="72423"/>
                  </a:lnTo>
                  <a:lnTo>
                    <a:pt x="45547" y="73147"/>
                  </a:lnTo>
                  <a:lnTo>
                    <a:pt x="46110" y="73871"/>
                  </a:lnTo>
                  <a:lnTo>
                    <a:pt x="46754" y="74435"/>
                  </a:lnTo>
                  <a:lnTo>
                    <a:pt x="47478" y="74998"/>
                  </a:lnTo>
                  <a:lnTo>
                    <a:pt x="48203" y="75481"/>
                  </a:lnTo>
                  <a:lnTo>
                    <a:pt x="49007" y="75803"/>
                  </a:lnTo>
                  <a:lnTo>
                    <a:pt x="49812" y="76044"/>
                  </a:lnTo>
                  <a:lnTo>
                    <a:pt x="50697" y="76125"/>
                  </a:lnTo>
                  <a:lnTo>
                    <a:pt x="51582" y="76125"/>
                  </a:lnTo>
                  <a:lnTo>
                    <a:pt x="52548" y="76044"/>
                  </a:lnTo>
                  <a:lnTo>
                    <a:pt x="53433" y="75803"/>
                  </a:lnTo>
                  <a:lnTo>
                    <a:pt x="54238" y="75481"/>
                  </a:lnTo>
                  <a:lnTo>
                    <a:pt x="55043" y="75079"/>
                  </a:lnTo>
                  <a:lnTo>
                    <a:pt x="55847" y="74515"/>
                  </a:lnTo>
                  <a:lnTo>
                    <a:pt x="56491" y="73952"/>
                  </a:lnTo>
                  <a:lnTo>
                    <a:pt x="57135" y="73308"/>
                  </a:lnTo>
                  <a:lnTo>
                    <a:pt x="58100" y="73952"/>
                  </a:lnTo>
                  <a:lnTo>
                    <a:pt x="59066" y="74515"/>
                  </a:lnTo>
                  <a:lnTo>
                    <a:pt x="60032" y="74998"/>
                  </a:lnTo>
                  <a:lnTo>
                    <a:pt x="60595" y="75159"/>
                  </a:lnTo>
                  <a:lnTo>
                    <a:pt x="61078" y="75320"/>
                  </a:lnTo>
                  <a:lnTo>
                    <a:pt x="62526" y="75561"/>
                  </a:lnTo>
                  <a:lnTo>
                    <a:pt x="63250" y="75642"/>
                  </a:lnTo>
                  <a:lnTo>
                    <a:pt x="63975" y="75642"/>
                  </a:lnTo>
                  <a:lnTo>
                    <a:pt x="64618" y="75561"/>
                  </a:lnTo>
                  <a:lnTo>
                    <a:pt x="65343" y="75400"/>
                  </a:lnTo>
                  <a:lnTo>
                    <a:pt x="65986" y="75239"/>
                  </a:lnTo>
                  <a:lnTo>
                    <a:pt x="66711" y="74998"/>
                  </a:lnTo>
                  <a:lnTo>
                    <a:pt x="67274" y="74596"/>
                  </a:lnTo>
                  <a:lnTo>
                    <a:pt x="67918" y="74193"/>
                  </a:lnTo>
                  <a:lnTo>
                    <a:pt x="68401" y="73711"/>
                  </a:lnTo>
                  <a:lnTo>
                    <a:pt x="68883" y="73147"/>
                  </a:lnTo>
                  <a:lnTo>
                    <a:pt x="69205" y="72584"/>
                  </a:lnTo>
                  <a:lnTo>
                    <a:pt x="69527" y="71940"/>
                  </a:lnTo>
                  <a:lnTo>
                    <a:pt x="69688" y="71216"/>
                  </a:lnTo>
                  <a:lnTo>
                    <a:pt x="69769" y="70572"/>
                  </a:lnTo>
                  <a:lnTo>
                    <a:pt x="70654" y="70975"/>
                  </a:lnTo>
                  <a:lnTo>
                    <a:pt x="71539" y="71296"/>
                  </a:lnTo>
                  <a:lnTo>
                    <a:pt x="72505" y="71618"/>
                  </a:lnTo>
                  <a:lnTo>
                    <a:pt x="73390" y="71779"/>
                  </a:lnTo>
                  <a:lnTo>
                    <a:pt x="74355" y="71940"/>
                  </a:lnTo>
                  <a:lnTo>
                    <a:pt x="75321" y="71940"/>
                  </a:lnTo>
                  <a:lnTo>
                    <a:pt x="76287" y="71860"/>
                  </a:lnTo>
                  <a:lnTo>
                    <a:pt x="77252" y="71699"/>
                  </a:lnTo>
                  <a:lnTo>
                    <a:pt x="78137" y="71457"/>
                  </a:lnTo>
                  <a:lnTo>
                    <a:pt x="79023" y="70975"/>
                  </a:lnTo>
                  <a:lnTo>
                    <a:pt x="79908" y="70492"/>
                  </a:lnTo>
                  <a:lnTo>
                    <a:pt x="80632" y="69848"/>
                  </a:lnTo>
                  <a:lnTo>
                    <a:pt x="81276" y="69043"/>
                  </a:lnTo>
                  <a:lnTo>
                    <a:pt x="81759" y="68239"/>
                  </a:lnTo>
                  <a:lnTo>
                    <a:pt x="82161" y="67353"/>
                  </a:lnTo>
                  <a:lnTo>
                    <a:pt x="82322" y="66388"/>
                  </a:lnTo>
                  <a:lnTo>
                    <a:pt x="82966" y="66951"/>
                  </a:lnTo>
                  <a:lnTo>
                    <a:pt x="83690" y="67273"/>
                  </a:lnTo>
                  <a:lnTo>
                    <a:pt x="84495" y="67595"/>
                  </a:lnTo>
                  <a:lnTo>
                    <a:pt x="85299" y="67756"/>
                  </a:lnTo>
                  <a:lnTo>
                    <a:pt x="86909" y="67756"/>
                  </a:lnTo>
                  <a:lnTo>
                    <a:pt x="87794" y="67595"/>
                  </a:lnTo>
                  <a:lnTo>
                    <a:pt x="88599" y="67353"/>
                  </a:lnTo>
                  <a:lnTo>
                    <a:pt x="89323" y="67032"/>
                  </a:lnTo>
                  <a:lnTo>
                    <a:pt x="90047" y="66629"/>
                  </a:lnTo>
                  <a:lnTo>
                    <a:pt x="90691" y="66146"/>
                  </a:lnTo>
                  <a:lnTo>
                    <a:pt x="91335" y="65503"/>
                  </a:lnTo>
                  <a:lnTo>
                    <a:pt x="91817" y="64859"/>
                  </a:lnTo>
                  <a:lnTo>
                    <a:pt x="92220" y="64135"/>
                  </a:lnTo>
                  <a:lnTo>
                    <a:pt x="92542" y="63330"/>
                  </a:lnTo>
                  <a:lnTo>
                    <a:pt x="92703" y="62525"/>
                  </a:lnTo>
                  <a:lnTo>
                    <a:pt x="93588" y="62767"/>
                  </a:lnTo>
                  <a:lnTo>
                    <a:pt x="94473" y="62847"/>
                  </a:lnTo>
                  <a:lnTo>
                    <a:pt x="95358" y="62847"/>
                  </a:lnTo>
                  <a:lnTo>
                    <a:pt x="96324" y="62686"/>
                  </a:lnTo>
                  <a:lnTo>
                    <a:pt x="97209" y="62364"/>
                  </a:lnTo>
                  <a:lnTo>
                    <a:pt x="98014" y="61962"/>
                  </a:lnTo>
                  <a:lnTo>
                    <a:pt x="98818" y="61479"/>
                  </a:lnTo>
                  <a:lnTo>
                    <a:pt x="99462" y="60916"/>
                  </a:lnTo>
                  <a:lnTo>
                    <a:pt x="100106" y="60192"/>
                  </a:lnTo>
                  <a:lnTo>
                    <a:pt x="100589" y="59467"/>
                  </a:lnTo>
                  <a:lnTo>
                    <a:pt x="100991" y="58663"/>
                  </a:lnTo>
                  <a:lnTo>
                    <a:pt x="101313" y="57858"/>
                  </a:lnTo>
                  <a:lnTo>
                    <a:pt x="101474" y="56973"/>
                  </a:lnTo>
                  <a:lnTo>
                    <a:pt x="101474" y="56007"/>
                  </a:lnTo>
                  <a:lnTo>
                    <a:pt x="101393" y="55122"/>
                  </a:lnTo>
                  <a:lnTo>
                    <a:pt x="101152" y="54317"/>
                  </a:lnTo>
                  <a:lnTo>
                    <a:pt x="102037" y="54317"/>
                  </a:lnTo>
                  <a:lnTo>
                    <a:pt x="102440" y="54237"/>
                  </a:lnTo>
                  <a:lnTo>
                    <a:pt x="102842" y="53995"/>
                  </a:lnTo>
                  <a:lnTo>
                    <a:pt x="103244" y="53754"/>
                  </a:lnTo>
                  <a:lnTo>
                    <a:pt x="103647" y="53513"/>
                  </a:lnTo>
                  <a:lnTo>
                    <a:pt x="104290" y="52869"/>
                  </a:lnTo>
                  <a:lnTo>
                    <a:pt x="104854" y="52145"/>
                  </a:lnTo>
                  <a:lnTo>
                    <a:pt x="105256" y="51420"/>
                  </a:lnTo>
                  <a:lnTo>
                    <a:pt x="105578" y="50616"/>
                  </a:lnTo>
                  <a:lnTo>
                    <a:pt x="105819" y="49731"/>
                  </a:lnTo>
                  <a:lnTo>
                    <a:pt x="106061" y="48443"/>
                  </a:lnTo>
                  <a:lnTo>
                    <a:pt x="106141" y="47155"/>
                  </a:lnTo>
                  <a:lnTo>
                    <a:pt x="106141" y="46512"/>
                  </a:lnTo>
                  <a:lnTo>
                    <a:pt x="106061" y="45948"/>
                  </a:lnTo>
                  <a:lnTo>
                    <a:pt x="105980" y="45305"/>
                  </a:lnTo>
                  <a:lnTo>
                    <a:pt x="105819" y="44661"/>
                  </a:lnTo>
                  <a:lnTo>
                    <a:pt x="105417" y="43776"/>
                  </a:lnTo>
                  <a:lnTo>
                    <a:pt x="104934" y="42891"/>
                  </a:lnTo>
                  <a:lnTo>
                    <a:pt x="104371" y="42327"/>
                  </a:lnTo>
                  <a:lnTo>
                    <a:pt x="103727" y="41844"/>
                  </a:lnTo>
                  <a:lnTo>
                    <a:pt x="103083" y="41442"/>
                  </a:lnTo>
                  <a:lnTo>
                    <a:pt x="102359" y="41201"/>
                  </a:lnTo>
                  <a:lnTo>
                    <a:pt x="102681" y="38545"/>
                  </a:lnTo>
                  <a:lnTo>
                    <a:pt x="102922" y="35890"/>
                  </a:lnTo>
                  <a:lnTo>
                    <a:pt x="103003" y="33315"/>
                  </a:lnTo>
                  <a:lnTo>
                    <a:pt x="103003" y="31947"/>
                  </a:lnTo>
                  <a:lnTo>
                    <a:pt x="103003" y="30659"/>
                  </a:lnTo>
                  <a:lnTo>
                    <a:pt x="102842" y="29291"/>
                  </a:lnTo>
                  <a:lnTo>
                    <a:pt x="102681" y="27923"/>
                  </a:lnTo>
                  <a:lnTo>
                    <a:pt x="102359" y="26555"/>
                  </a:lnTo>
                  <a:lnTo>
                    <a:pt x="102037" y="25187"/>
                  </a:lnTo>
                  <a:lnTo>
                    <a:pt x="101554" y="23900"/>
                  </a:lnTo>
                  <a:lnTo>
                    <a:pt x="101072" y="22612"/>
                  </a:lnTo>
                  <a:lnTo>
                    <a:pt x="100428" y="21405"/>
                  </a:lnTo>
                  <a:lnTo>
                    <a:pt x="99704" y="20279"/>
                  </a:lnTo>
                  <a:lnTo>
                    <a:pt x="99140" y="19474"/>
                  </a:lnTo>
                  <a:lnTo>
                    <a:pt x="98496" y="18750"/>
                  </a:lnTo>
                  <a:lnTo>
                    <a:pt x="97128" y="17301"/>
                  </a:lnTo>
                  <a:lnTo>
                    <a:pt x="95600" y="16014"/>
                  </a:lnTo>
                  <a:lnTo>
                    <a:pt x="94071" y="14807"/>
                  </a:lnTo>
                  <a:lnTo>
                    <a:pt x="91817" y="13197"/>
                  </a:lnTo>
                  <a:lnTo>
                    <a:pt x="89484" y="11668"/>
                  </a:lnTo>
                  <a:lnTo>
                    <a:pt x="87070" y="10220"/>
                  </a:lnTo>
                  <a:lnTo>
                    <a:pt x="84575" y="8852"/>
                  </a:lnTo>
                  <a:lnTo>
                    <a:pt x="82000" y="7645"/>
                  </a:lnTo>
                  <a:lnTo>
                    <a:pt x="79425" y="6438"/>
                  </a:lnTo>
                  <a:lnTo>
                    <a:pt x="74275" y="4185"/>
                  </a:lnTo>
                  <a:lnTo>
                    <a:pt x="73712" y="3460"/>
                  </a:lnTo>
                  <a:lnTo>
                    <a:pt x="73068" y="2817"/>
                  </a:lnTo>
                  <a:lnTo>
                    <a:pt x="72505" y="2334"/>
                  </a:lnTo>
                  <a:lnTo>
                    <a:pt x="71941" y="1931"/>
                  </a:lnTo>
                  <a:lnTo>
                    <a:pt x="71298" y="1610"/>
                  </a:lnTo>
                  <a:lnTo>
                    <a:pt x="70654" y="1288"/>
                  </a:lnTo>
                  <a:lnTo>
                    <a:pt x="70010" y="1046"/>
                  </a:lnTo>
                  <a:lnTo>
                    <a:pt x="69366" y="885"/>
                  </a:lnTo>
                  <a:lnTo>
                    <a:pt x="68642" y="724"/>
                  </a:lnTo>
                  <a:lnTo>
                    <a:pt x="67033" y="724"/>
                  </a:lnTo>
                  <a:lnTo>
                    <a:pt x="66067" y="805"/>
                  </a:lnTo>
                  <a:lnTo>
                    <a:pt x="65182" y="1046"/>
                  </a:lnTo>
                  <a:lnTo>
                    <a:pt x="64297" y="1368"/>
                  </a:lnTo>
                  <a:lnTo>
                    <a:pt x="63411" y="1770"/>
                  </a:lnTo>
                  <a:lnTo>
                    <a:pt x="62607" y="2253"/>
                  </a:lnTo>
                  <a:lnTo>
                    <a:pt x="61882" y="2817"/>
                  </a:lnTo>
                  <a:lnTo>
                    <a:pt x="61239" y="3541"/>
                  </a:lnTo>
                  <a:lnTo>
                    <a:pt x="60273" y="2656"/>
                  </a:lnTo>
                  <a:lnTo>
                    <a:pt x="59227" y="1851"/>
                  </a:lnTo>
                  <a:lnTo>
                    <a:pt x="58100" y="1207"/>
                  </a:lnTo>
                  <a:lnTo>
                    <a:pt x="56893" y="644"/>
                  </a:lnTo>
                  <a:lnTo>
                    <a:pt x="55606" y="322"/>
                  </a:lnTo>
                  <a:lnTo>
                    <a:pt x="54399" y="81"/>
                  </a:lnTo>
                  <a:lnTo>
                    <a:pt x="531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40"/>
            <p:cNvSpPr/>
            <p:nvPr/>
          </p:nvSpPr>
          <p:spPr>
            <a:xfrm>
              <a:off x="3626574" y="399116"/>
              <a:ext cx="712337" cy="748780"/>
            </a:xfrm>
            <a:custGeom>
              <a:avLst/>
              <a:gdLst/>
              <a:ahLst/>
              <a:cxnLst/>
              <a:rect l="l" t="t" r="r" b="b"/>
              <a:pathLst>
                <a:path w="44019" h="46271" extrusionOk="0">
                  <a:moveTo>
                    <a:pt x="12152" y="1"/>
                  </a:moveTo>
                  <a:lnTo>
                    <a:pt x="11186" y="81"/>
                  </a:lnTo>
                  <a:lnTo>
                    <a:pt x="10221" y="322"/>
                  </a:lnTo>
                  <a:lnTo>
                    <a:pt x="9255" y="644"/>
                  </a:lnTo>
                  <a:lnTo>
                    <a:pt x="8370" y="1127"/>
                  </a:lnTo>
                  <a:lnTo>
                    <a:pt x="7565" y="1690"/>
                  </a:lnTo>
                  <a:lnTo>
                    <a:pt x="6841" y="2334"/>
                  </a:lnTo>
                  <a:lnTo>
                    <a:pt x="6197" y="3139"/>
                  </a:lnTo>
                  <a:lnTo>
                    <a:pt x="5634" y="3944"/>
                  </a:lnTo>
                  <a:lnTo>
                    <a:pt x="5231" y="4909"/>
                  </a:lnTo>
                  <a:lnTo>
                    <a:pt x="4910" y="5875"/>
                  </a:lnTo>
                  <a:lnTo>
                    <a:pt x="4749" y="6840"/>
                  </a:lnTo>
                  <a:lnTo>
                    <a:pt x="4749" y="7887"/>
                  </a:lnTo>
                  <a:lnTo>
                    <a:pt x="4024" y="8048"/>
                  </a:lnTo>
                  <a:lnTo>
                    <a:pt x="3300" y="8369"/>
                  </a:lnTo>
                  <a:lnTo>
                    <a:pt x="2656" y="8772"/>
                  </a:lnTo>
                  <a:lnTo>
                    <a:pt x="2013" y="9255"/>
                  </a:lnTo>
                  <a:lnTo>
                    <a:pt x="1530" y="9818"/>
                  </a:lnTo>
                  <a:lnTo>
                    <a:pt x="1047" y="10462"/>
                  </a:lnTo>
                  <a:lnTo>
                    <a:pt x="725" y="11186"/>
                  </a:lnTo>
                  <a:lnTo>
                    <a:pt x="564" y="11991"/>
                  </a:lnTo>
                  <a:lnTo>
                    <a:pt x="484" y="12715"/>
                  </a:lnTo>
                  <a:lnTo>
                    <a:pt x="564" y="13519"/>
                  </a:lnTo>
                  <a:lnTo>
                    <a:pt x="725" y="14244"/>
                  </a:lnTo>
                  <a:lnTo>
                    <a:pt x="966" y="15048"/>
                  </a:lnTo>
                  <a:lnTo>
                    <a:pt x="1369" y="15692"/>
                  </a:lnTo>
                  <a:lnTo>
                    <a:pt x="1852" y="16336"/>
                  </a:lnTo>
                  <a:lnTo>
                    <a:pt x="2415" y="16819"/>
                  </a:lnTo>
                  <a:lnTo>
                    <a:pt x="3059" y="17302"/>
                  </a:lnTo>
                  <a:lnTo>
                    <a:pt x="2093" y="18428"/>
                  </a:lnTo>
                  <a:lnTo>
                    <a:pt x="1288" y="19635"/>
                  </a:lnTo>
                  <a:lnTo>
                    <a:pt x="966" y="20279"/>
                  </a:lnTo>
                  <a:lnTo>
                    <a:pt x="645" y="20923"/>
                  </a:lnTo>
                  <a:lnTo>
                    <a:pt x="403" y="21566"/>
                  </a:lnTo>
                  <a:lnTo>
                    <a:pt x="242" y="22291"/>
                  </a:lnTo>
                  <a:lnTo>
                    <a:pt x="81" y="23015"/>
                  </a:lnTo>
                  <a:lnTo>
                    <a:pt x="1" y="23739"/>
                  </a:lnTo>
                  <a:lnTo>
                    <a:pt x="1" y="24463"/>
                  </a:lnTo>
                  <a:lnTo>
                    <a:pt x="81" y="25268"/>
                  </a:lnTo>
                  <a:lnTo>
                    <a:pt x="242" y="25992"/>
                  </a:lnTo>
                  <a:lnTo>
                    <a:pt x="403" y="26636"/>
                  </a:lnTo>
                  <a:lnTo>
                    <a:pt x="725" y="27360"/>
                  </a:lnTo>
                  <a:lnTo>
                    <a:pt x="1047" y="28004"/>
                  </a:lnTo>
                  <a:lnTo>
                    <a:pt x="1449" y="28567"/>
                  </a:lnTo>
                  <a:lnTo>
                    <a:pt x="2013" y="29131"/>
                  </a:lnTo>
                  <a:lnTo>
                    <a:pt x="2576" y="29613"/>
                  </a:lnTo>
                  <a:lnTo>
                    <a:pt x="3139" y="30016"/>
                  </a:lnTo>
                  <a:lnTo>
                    <a:pt x="3863" y="30338"/>
                  </a:lnTo>
                  <a:lnTo>
                    <a:pt x="4507" y="30579"/>
                  </a:lnTo>
                  <a:lnTo>
                    <a:pt x="5231" y="30740"/>
                  </a:lnTo>
                  <a:lnTo>
                    <a:pt x="5956" y="30740"/>
                  </a:lnTo>
                  <a:lnTo>
                    <a:pt x="6036" y="32028"/>
                  </a:lnTo>
                  <a:lnTo>
                    <a:pt x="6036" y="33235"/>
                  </a:lnTo>
                  <a:lnTo>
                    <a:pt x="6197" y="34522"/>
                  </a:lnTo>
                  <a:lnTo>
                    <a:pt x="6358" y="35085"/>
                  </a:lnTo>
                  <a:lnTo>
                    <a:pt x="6519" y="35729"/>
                  </a:lnTo>
                  <a:lnTo>
                    <a:pt x="7082" y="36936"/>
                  </a:lnTo>
                  <a:lnTo>
                    <a:pt x="7404" y="37500"/>
                  </a:lnTo>
                  <a:lnTo>
                    <a:pt x="7806" y="38063"/>
                  </a:lnTo>
                  <a:lnTo>
                    <a:pt x="8209" y="38546"/>
                  </a:lnTo>
                  <a:lnTo>
                    <a:pt x="8692" y="39028"/>
                  </a:lnTo>
                  <a:lnTo>
                    <a:pt x="9255" y="39511"/>
                  </a:lnTo>
                  <a:lnTo>
                    <a:pt x="9818" y="39833"/>
                  </a:lnTo>
                  <a:lnTo>
                    <a:pt x="10382" y="40155"/>
                  </a:lnTo>
                  <a:lnTo>
                    <a:pt x="11025" y="40396"/>
                  </a:lnTo>
                  <a:lnTo>
                    <a:pt x="11669" y="40557"/>
                  </a:lnTo>
                  <a:lnTo>
                    <a:pt x="12313" y="40638"/>
                  </a:lnTo>
                  <a:lnTo>
                    <a:pt x="13600" y="40638"/>
                  </a:lnTo>
                  <a:lnTo>
                    <a:pt x="14244" y="40477"/>
                  </a:lnTo>
                  <a:lnTo>
                    <a:pt x="14888" y="40236"/>
                  </a:lnTo>
                  <a:lnTo>
                    <a:pt x="15210" y="40799"/>
                  </a:lnTo>
                  <a:lnTo>
                    <a:pt x="15612" y="41282"/>
                  </a:lnTo>
                  <a:lnTo>
                    <a:pt x="16095" y="41845"/>
                  </a:lnTo>
                  <a:lnTo>
                    <a:pt x="16578" y="42247"/>
                  </a:lnTo>
                  <a:lnTo>
                    <a:pt x="17141" y="42650"/>
                  </a:lnTo>
                  <a:lnTo>
                    <a:pt x="17704" y="43052"/>
                  </a:lnTo>
                  <a:lnTo>
                    <a:pt x="18268" y="43374"/>
                  </a:lnTo>
                  <a:lnTo>
                    <a:pt x="18911" y="43615"/>
                  </a:lnTo>
                  <a:lnTo>
                    <a:pt x="19555" y="43857"/>
                  </a:lnTo>
                  <a:lnTo>
                    <a:pt x="20199" y="44018"/>
                  </a:lnTo>
                  <a:lnTo>
                    <a:pt x="20923" y="44179"/>
                  </a:lnTo>
                  <a:lnTo>
                    <a:pt x="21567" y="44259"/>
                  </a:lnTo>
                  <a:lnTo>
                    <a:pt x="22291" y="44259"/>
                  </a:lnTo>
                  <a:lnTo>
                    <a:pt x="22935" y="44179"/>
                  </a:lnTo>
                  <a:lnTo>
                    <a:pt x="23659" y="44098"/>
                  </a:lnTo>
                  <a:lnTo>
                    <a:pt x="24303" y="43937"/>
                  </a:lnTo>
                  <a:lnTo>
                    <a:pt x="25027" y="44500"/>
                  </a:lnTo>
                  <a:lnTo>
                    <a:pt x="25751" y="44983"/>
                  </a:lnTo>
                  <a:lnTo>
                    <a:pt x="26556" y="45386"/>
                  </a:lnTo>
                  <a:lnTo>
                    <a:pt x="27361" y="45788"/>
                  </a:lnTo>
                  <a:lnTo>
                    <a:pt x="28246" y="46029"/>
                  </a:lnTo>
                  <a:lnTo>
                    <a:pt x="29051" y="46190"/>
                  </a:lnTo>
                  <a:lnTo>
                    <a:pt x="30016" y="46271"/>
                  </a:lnTo>
                  <a:lnTo>
                    <a:pt x="30901" y="46271"/>
                  </a:lnTo>
                  <a:lnTo>
                    <a:pt x="31787" y="46110"/>
                  </a:lnTo>
                  <a:lnTo>
                    <a:pt x="32591" y="45868"/>
                  </a:lnTo>
                  <a:lnTo>
                    <a:pt x="33476" y="45547"/>
                  </a:lnTo>
                  <a:lnTo>
                    <a:pt x="34201" y="45225"/>
                  </a:lnTo>
                  <a:lnTo>
                    <a:pt x="35005" y="44742"/>
                  </a:lnTo>
                  <a:lnTo>
                    <a:pt x="35649" y="44179"/>
                  </a:lnTo>
                  <a:lnTo>
                    <a:pt x="36293" y="43535"/>
                  </a:lnTo>
                  <a:lnTo>
                    <a:pt x="36856" y="42891"/>
                  </a:lnTo>
                  <a:lnTo>
                    <a:pt x="37822" y="43052"/>
                  </a:lnTo>
                  <a:lnTo>
                    <a:pt x="38788" y="43052"/>
                  </a:lnTo>
                  <a:lnTo>
                    <a:pt x="39753" y="42891"/>
                  </a:lnTo>
                  <a:lnTo>
                    <a:pt x="40719" y="42569"/>
                  </a:lnTo>
                  <a:lnTo>
                    <a:pt x="41604" y="42167"/>
                  </a:lnTo>
                  <a:lnTo>
                    <a:pt x="42409" y="41603"/>
                  </a:lnTo>
                  <a:lnTo>
                    <a:pt x="43213" y="41040"/>
                  </a:lnTo>
                  <a:lnTo>
                    <a:pt x="43857" y="40236"/>
                  </a:lnTo>
                  <a:lnTo>
                    <a:pt x="44018" y="40075"/>
                  </a:lnTo>
                  <a:lnTo>
                    <a:pt x="43455" y="39511"/>
                  </a:lnTo>
                  <a:lnTo>
                    <a:pt x="42811" y="39028"/>
                  </a:lnTo>
                  <a:lnTo>
                    <a:pt x="42167" y="38626"/>
                  </a:lnTo>
                  <a:lnTo>
                    <a:pt x="41443" y="38385"/>
                  </a:lnTo>
                  <a:lnTo>
                    <a:pt x="41765" y="35729"/>
                  </a:lnTo>
                  <a:lnTo>
                    <a:pt x="42006" y="33074"/>
                  </a:lnTo>
                  <a:lnTo>
                    <a:pt x="42087" y="30499"/>
                  </a:lnTo>
                  <a:lnTo>
                    <a:pt x="42087" y="29131"/>
                  </a:lnTo>
                  <a:lnTo>
                    <a:pt x="42087" y="27843"/>
                  </a:lnTo>
                  <a:lnTo>
                    <a:pt x="41926" y="26475"/>
                  </a:lnTo>
                  <a:lnTo>
                    <a:pt x="41765" y="25107"/>
                  </a:lnTo>
                  <a:lnTo>
                    <a:pt x="41443" y="23739"/>
                  </a:lnTo>
                  <a:lnTo>
                    <a:pt x="41121" y="22371"/>
                  </a:lnTo>
                  <a:lnTo>
                    <a:pt x="40638" y="21084"/>
                  </a:lnTo>
                  <a:lnTo>
                    <a:pt x="40156" y="19796"/>
                  </a:lnTo>
                  <a:lnTo>
                    <a:pt x="39512" y="18589"/>
                  </a:lnTo>
                  <a:lnTo>
                    <a:pt x="38788" y="17463"/>
                  </a:lnTo>
                  <a:lnTo>
                    <a:pt x="38224" y="16658"/>
                  </a:lnTo>
                  <a:lnTo>
                    <a:pt x="37580" y="15934"/>
                  </a:lnTo>
                  <a:lnTo>
                    <a:pt x="36212" y="14485"/>
                  </a:lnTo>
                  <a:lnTo>
                    <a:pt x="34684" y="13198"/>
                  </a:lnTo>
                  <a:lnTo>
                    <a:pt x="33155" y="11991"/>
                  </a:lnTo>
                  <a:lnTo>
                    <a:pt x="30901" y="10381"/>
                  </a:lnTo>
                  <a:lnTo>
                    <a:pt x="28568" y="8852"/>
                  </a:lnTo>
                  <a:lnTo>
                    <a:pt x="26154" y="7404"/>
                  </a:lnTo>
                  <a:lnTo>
                    <a:pt x="23659" y="6036"/>
                  </a:lnTo>
                  <a:lnTo>
                    <a:pt x="21084" y="4829"/>
                  </a:lnTo>
                  <a:lnTo>
                    <a:pt x="18509" y="3622"/>
                  </a:lnTo>
                  <a:lnTo>
                    <a:pt x="13359" y="1369"/>
                  </a:lnTo>
                  <a:lnTo>
                    <a:pt x="12796" y="644"/>
                  </a:lnTo>
                  <a:lnTo>
                    <a:pt x="12152" y="1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40"/>
            <p:cNvSpPr/>
            <p:nvPr/>
          </p:nvSpPr>
          <p:spPr>
            <a:xfrm>
              <a:off x="3663049" y="340519"/>
              <a:ext cx="795661" cy="782634"/>
            </a:xfrm>
            <a:custGeom>
              <a:avLst/>
              <a:gdLst/>
              <a:ahLst/>
              <a:cxnLst/>
              <a:rect l="l" t="t" r="r" b="b"/>
              <a:pathLst>
                <a:path w="49168" h="48363" extrusionOk="0">
                  <a:moveTo>
                    <a:pt x="22371" y="0"/>
                  </a:moveTo>
                  <a:lnTo>
                    <a:pt x="21486" y="81"/>
                  </a:lnTo>
                  <a:lnTo>
                    <a:pt x="20600" y="322"/>
                  </a:lnTo>
                  <a:lnTo>
                    <a:pt x="19796" y="564"/>
                  </a:lnTo>
                  <a:lnTo>
                    <a:pt x="18991" y="886"/>
                  </a:lnTo>
                  <a:lnTo>
                    <a:pt x="18186" y="1368"/>
                  </a:lnTo>
                  <a:lnTo>
                    <a:pt x="17462" y="1851"/>
                  </a:lnTo>
                  <a:lnTo>
                    <a:pt x="16818" y="2415"/>
                  </a:lnTo>
                  <a:lnTo>
                    <a:pt x="16175" y="3058"/>
                  </a:lnTo>
                  <a:lnTo>
                    <a:pt x="15289" y="2575"/>
                  </a:lnTo>
                  <a:lnTo>
                    <a:pt x="14324" y="2254"/>
                  </a:lnTo>
                  <a:lnTo>
                    <a:pt x="13278" y="2093"/>
                  </a:lnTo>
                  <a:lnTo>
                    <a:pt x="12312" y="2093"/>
                  </a:lnTo>
                  <a:lnTo>
                    <a:pt x="11266" y="2173"/>
                  </a:lnTo>
                  <a:lnTo>
                    <a:pt x="10220" y="2415"/>
                  </a:lnTo>
                  <a:lnTo>
                    <a:pt x="9254" y="2736"/>
                  </a:lnTo>
                  <a:lnTo>
                    <a:pt x="8369" y="3219"/>
                  </a:lnTo>
                  <a:lnTo>
                    <a:pt x="7564" y="3782"/>
                  </a:lnTo>
                  <a:lnTo>
                    <a:pt x="6760" y="4426"/>
                  </a:lnTo>
                  <a:lnTo>
                    <a:pt x="6196" y="5231"/>
                  </a:lnTo>
                  <a:lnTo>
                    <a:pt x="5633" y="6116"/>
                  </a:lnTo>
                  <a:lnTo>
                    <a:pt x="5231" y="7001"/>
                  </a:lnTo>
                  <a:lnTo>
                    <a:pt x="4909" y="7967"/>
                  </a:lnTo>
                  <a:lnTo>
                    <a:pt x="4748" y="8933"/>
                  </a:lnTo>
                  <a:lnTo>
                    <a:pt x="4748" y="9979"/>
                  </a:lnTo>
                  <a:lnTo>
                    <a:pt x="3943" y="10140"/>
                  </a:lnTo>
                  <a:lnTo>
                    <a:pt x="3219" y="10461"/>
                  </a:lnTo>
                  <a:lnTo>
                    <a:pt x="2575" y="10864"/>
                  </a:lnTo>
                  <a:lnTo>
                    <a:pt x="2012" y="11347"/>
                  </a:lnTo>
                  <a:lnTo>
                    <a:pt x="1448" y="11990"/>
                  </a:lnTo>
                  <a:lnTo>
                    <a:pt x="1046" y="12634"/>
                  </a:lnTo>
                  <a:lnTo>
                    <a:pt x="724" y="13278"/>
                  </a:lnTo>
                  <a:lnTo>
                    <a:pt x="483" y="14083"/>
                  </a:lnTo>
                  <a:lnTo>
                    <a:pt x="483" y="14887"/>
                  </a:lnTo>
                  <a:lnTo>
                    <a:pt x="483" y="15612"/>
                  </a:lnTo>
                  <a:lnTo>
                    <a:pt x="644" y="16416"/>
                  </a:lnTo>
                  <a:lnTo>
                    <a:pt x="966" y="17140"/>
                  </a:lnTo>
                  <a:lnTo>
                    <a:pt x="1288" y="17784"/>
                  </a:lnTo>
                  <a:lnTo>
                    <a:pt x="1770" y="18428"/>
                  </a:lnTo>
                  <a:lnTo>
                    <a:pt x="2334" y="18911"/>
                  </a:lnTo>
                  <a:lnTo>
                    <a:pt x="2977" y="19394"/>
                  </a:lnTo>
                  <a:lnTo>
                    <a:pt x="2092" y="20520"/>
                  </a:lnTo>
                  <a:lnTo>
                    <a:pt x="1288" y="21727"/>
                  </a:lnTo>
                  <a:lnTo>
                    <a:pt x="966" y="22371"/>
                  </a:lnTo>
                  <a:lnTo>
                    <a:pt x="644" y="23015"/>
                  </a:lnTo>
                  <a:lnTo>
                    <a:pt x="402" y="23659"/>
                  </a:lnTo>
                  <a:lnTo>
                    <a:pt x="161" y="24383"/>
                  </a:lnTo>
                  <a:lnTo>
                    <a:pt x="80" y="25107"/>
                  </a:lnTo>
                  <a:lnTo>
                    <a:pt x="0" y="25831"/>
                  </a:lnTo>
                  <a:lnTo>
                    <a:pt x="0" y="26636"/>
                  </a:lnTo>
                  <a:lnTo>
                    <a:pt x="80" y="27360"/>
                  </a:lnTo>
                  <a:lnTo>
                    <a:pt x="161" y="28084"/>
                  </a:lnTo>
                  <a:lnTo>
                    <a:pt x="402" y="28809"/>
                  </a:lnTo>
                  <a:lnTo>
                    <a:pt x="644" y="29452"/>
                  </a:lnTo>
                  <a:lnTo>
                    <a:pt x="1046" y="30096"/>
                  </a:lnTo>
                  <a:lnTo>
                    <a:pt x="1448" y="30740"/>
                  </a:lnTo>
                  <a:lnTo>
                    <a:pt x="1931" y="31223"/>
                  </a:lnTo>
                  <a:lnTo>
                    <a:pt x="2495" y="31706"/>
                  </a:lnTo>
                  <a:lnTo>
                    <a:pt x="3138" y="32108"/>
                  </a:lnTo>
                  <a:lnTo>
                    <a:pt x="3782" y="32430"/>
                  </a:lnTo>
                  <a:lnTo>
                    <a:pt x="4506" y="32671"/>
                  </a:lnTo>
                  <a:lnTo>
                    <a:pt x="5231" y="32832"/>
                  </a:lnTo>
                  <a:lnTo>
                    <a:pt x="5955" y="32832"/>
                  </a:lnTo>
                  <a:lnTo>
                    <a:pt x="5955" y="34120"/>
                  </a:lnTo>
                  <a:lnTo>
                    <a:pt x="6035" y="35407"/>
                  </a:lnTo>
                  <a:lnTo>
                    <a:pt x="6116" y="36614"/>
                  </a:lnTo>
                  <a:lnTo>
                    <a:pt x="6277" y="37258"/>
                  </a:lnTo>
                  <a:lnTo>
                    <a:pt x="6518" y="37821"/>
                  </a:lnTo>
                  <a:lnTo>
                    <a:pt x="7081" y="39028"/>
                  </a:lnTo>
                  <a:lnTo>
                    <a:pt x="7403" y="39592"/>
                  </a:lnTo>
                  <a:lnTo>
                    <a:pt x="7806" y="40155"/>
                  </a:lnTo>
                  <a:lnTo>
                    <a:pt x="8208" y="40718"/>
                  </a:lnTo>
                  <a:lnTo>
                    <a:pt x="8691" y="41121"/>
                  </a:lnTo>
                  <a:lnTo>
                    <a:pt x="9174" y="41603"/>
                  </a:lnTo>
                  <a:lnTo>
                    <a:pt x="9737" y="41925"/>
                  </a:lnTo>
                  <a:lnTo>
                    <a:pt x="10300" y="42247"/>
                  </a:lnTo>
                  <a:lnTo>
                    <a:pt x="10944" y="42489"/>
                  </a:lnTo>
                  <a:lnTo>
                    <a:pt x="11588" y="42649"/>
                  </a:lnTo>
                  <a:lnTo>
                    <a:pt x="12231" y="42730"/>
                  </a:lnTo>
                  <a:lnTo>
                    <a:pt x="12956" y="42810"/>
                  </a:lnTo>
                  <a:lnTo>
                    <a:pt x="13599" y="42730"/>
                  </a:lnTo>
                  <a:lnTo>
                    <a:pt x="14243" y="42569"/>
                  </a:lnTo>
                  <a:lnTo>
                    <a:pt x="14887" y="42328"/>
                  </a:lnTo>
                  <a:lnTo>
                    <a:pt x="15209" y="42891"/>
                  </a:lnTo>
                  <a:lnTo>
                    <a:pt x="15611" y="43454"/>
                  </a:lnTo>
                  <a:lnTo>
                    <a:pt x="16094" y="43937"/>
                  </a:lnTo>
                  <a:lnTo>
                    <a:pt x="16577" y="44339"/>
                  </a:lnTo>
                  <a:lnTo>
                    <a:pt x="17140" y="44742"/>
                  </a:lnTo>
                  <a:lnTo>
                    <a:pt x="17703" y="45144"/>
                  </a:lnTo>
                  <a:lnTo>
                    <a:pt x="18267" y="45466"/>
                  </a:lnTo>
                  <a:lnTo>
                    <a:pt x="18911" y="45788"/>
                  </a:lnTo>
                  <a:lnTo>
                    <a:pt x="19554" y="45949"/>
                  </a:lnTo>
                  <a:lnTo>
                    <a:pt x="20198" y="46190"/>
                  </a:lnTo>
                  <a:lnTo>
                    <a:pt x="20842" y="46271"/>
                  </a:lnTo>
                  <a:lnTo>
                    <a:pt x="21566" y="46351"/>
                  </a:lnTo>
                  <a:lnTo>
                    <a:pt x="22290" y="46351"/>
                  </a:lnTo>
                  <a:lnTo>
                    <a:pt x="22934" y="46271"/>
                  </a:lnTo>
                  <a:lnTo>
                    <a:pt x="23578" y="46190"/>
                  </a:lnTo>
                  <a:lnTo>
                    <a:pt x="24302" y="46029"/>
                  </a:lnTo>
                  <a:lnTo>
                    <a:pt x="24946" y="46592"/>
                  </a:lnTo>
                  <a:lnTo>
                    <a:pt x="25670" y="47075"/>
                  </a:lnTo>
                  <a:lnTo>
                    <a:pt x="26475" y="47558"/>
                  </a:lnTo>
                  <a:lnTo>
                    <a:pt x="27360" y="47880"/>
                  </a:lnTo>
                  <a:lnTo>
                    <a:pt x="28165" y="48121"/>
                  </a:lnTo>
                  <a:lnTo>
                    <a:pt x="29050" y="48282"/>
                  </a:lnTo>
                  <a:lnTo>
                    <a:pt x="29935" y="48363"/>
                  </a:lnTo>
                  <a:lnTo>
                    <a:pt x="30820" y="48363"/>
                  </a:lnTo>
                  <a:lnTo>
                    <a:pt x="31705" y="48202"/>
                  </a:lnTo>
                  <a:lnTo>
                    <a:pt x="32590" y="48041"/>
                  </a:lnTo>
                  <a:lnTo>
                    <a:pt x="33395" y="47719"/>
                  </a:lnTo>
                  <a:lnTo>
                    <a:pt x="34200" y="47317"/>
                  </a:lnTo>
                  <a:lnTo>
                    <a:pt x="34924" y="46834"/>
                  </a:lnTo>
                  <a:lnTo>
                    <a:pt x="35648" y="46271"/>
                  </a:lnTo>
                  <a:lnTo>
                    <a:pt x="36292" y="45627"/>
                  </a:lnTo>
                  <a:lnTo>
                    <a:pt x="36855" y="44983"/>
                  </a:lnTo>
                  <a:lnTo>
                    <a:pt x="37821" y="45144"/>
                  </a:lnTo>
                  <a:lnTo>
                    <a:pt x="38787" y="45144"/>
                  </a:lnTo>
                  <a:lnTo>
                    <a:pt x="39752" y="44983"/>
                  </a:lnTo>
                  <a:lnTo>
                    <a:pt x="40718" y="44661"/>
                  </a:lnTo>
                  <a:lnTo>
                    <a:pt x="41603" y="44259"/>
                  </a:lnTo>
                  <a:lnTo>
                    <a:pt x="42408" y="43776"/>
                  </a:lnTo>
                  <a:lnTo>
                    <a:pt x="43132" y="43132"/>
                  </a:lnTo>
                  <a:lnTo>
                    <a:pt x="43856" y="42408"/>
                  </a:lnTo>
                  <a:lnTo>
                    <a:pt x="44339" y="41523"/>
                  </a:lnTo>
                  <a:lnTo>
                    <a:pt x="44822" y="40638"/>
                  </a:lnTo>
                  <a:lnTo>
                    <a:pt x="45063" y="39753"/>
                  </a:lnTo>
                  <a:lnTo>
                    <a:pt x="45224" y="38706"/>
                  </a:lnTo>
                  <a:lnTo>
                    <a:pt x="45305" y="37741"/>
                  </a:lnTo>
                  <a:lnTo>
                    <a:pt x="45144" y="36775"/>
                  </a:lnTo>
                  <a:lnTo>
                    <a:pt x="44902" y="35810"/>
                  </a:lnTo>
                  <a:lnTo>
                    <a:pt x="44500" y="34924"/>
                  </a:lnTo>
                  <a:lnTo>
                    <a:pt x="45305" y="34522"/>
                  </a:lnTo>
                  <a:lnTo>
                    <a:pt x="46109" y="34039"/>
                  </a:lnTo>
                  <a:lnTo>
                    <a:pt x="46834" y="33395"/>
                  </a:lnTo>
                  <a:lnTo>
                    <a:pt x="47477" y="32671"/>
                  </a:lnTo>
                  <a:lnTo>
                    <a:pt x="48041" y="31786"/>
                  </a:lnTo>
                  <a:lnTo>
                    <a:pt x="48524" y="30981"/>
                  </a:lnTo>
                  <a:lnTo>
                    <a:pt x="48845" y="30096"/>
                  </a:lnTo>
                  <a:lnTo>
                    <a:pt x="49006" y="29211"/>
                  </a:lnTo>
                  <a:lnTo>
                    <a:pt x="49167" y="28326"/>
                  </a:lnTo>
                  <a:lnTo>
                    <a:pt x="49087" y="27360"/>
                  </a:lnTo>
                  <a:lnTo>
                    <a:pt x="48926" y="26475"/>
                  </a:lnTo>
                  <a:lnTo>
                    <a:pt x="48685" y="25670"/>
                  </a:lnTo>
                  <a:lnTo>
                    <a:pt x="48282" y="24866"/>
                  </a:lnTo>
                  <a:lnTo>
                    <a:pt x="47799" y="24061"/>
                  </a:lnTo>
                  <a:lnTo>
                    <a:pt x="47236" y="23417"/>
                  </a:lnTo>
                  <a:lnTo>
                    <a:pt x="46592" y="22773"/>
                  </a:lnTo>
                  <a:lnTo>
                    <a:pt x="47156" y="21969"/>
                  </a:lnTo>
                  <a:lnTo>
                    <a:pt x="47719" y="21084"/>
                  </a:lnTo>
                  <a:lnTo>
                    <a:pt x="48121" y="20118"/>
                  </a:lnTo>
                  <a:lnTo>
                    <a:pt x="48524" y="19152"/>
                  </a:lnTo>
                  <a:lnTo>
                    <a:pt x="48765" y="18106"/>
                  </a:lnTo>
                  <a:lnTo>
                    <a:pt x="48926" y="17060"/>
                  </a:lnTo>
                  <a:lnTo>
                    <a:pt x="49006" y="16094"/>
                  </a:lnTo>
                  <a:lnTo>
                    <a:pt x="48845" y="15048"/>
                  </a:lnTo>
                  <a:lnTo>
                    <a:pt x="48685" y="14002"/>
                  </a:lnTo>
                  <a:lnTo>
                    <a:pt x="48443" y="13519"/>
                  </a:lnTo>
                  <a:lnTo>
                    <a:pt x="48202" y="13037"/>
                  </a:lnTo>
                  <a:lnTo>
                    <a:pt x="47960" y="12634"/>
                  </a:lnTo>
                  <a:lnTo>
                    <a:pt x="47638" y="12232"/>
                  </a:lnTo>
                  <a:lnTo>
                    <a:pt x="47236" y="11829"/>
                  </a:lnTo>
                  <a:lnTo>
                    <a:pt x="46834" y="11588"/>
                  </a:lnTo>
                  <a:lnTo>
                    <a:pt x="47236" y="10783"/>
                  </a:lnTo>
                  <a:lnTo>
                    <a:pt x="47397" y="9898"/>
                  </a:lnTo>
                  <a:lnTo>
                    <a:pt x="47477" y="9013"/>
                  </a:lnTo>
                  <a:lnTo>
                    <a:pt x="47397" y="8128"/>
                  </a:lnTo>
                  <a:lnTo>
                    <a:pt x="47236" y="7162"/>
                  </a:lnTo>
                  <a:lnTo>
                    <a:pt x="46914" y="6277"/>
                  </a:lnTo>
                  <a:lnTo>
                    <a:pt x="46512" y="5472"/>
                  </a:lnTo>
                  <a:lnTo>
                    <a:pt x="46029" y="4748"/>
                  </a:lnTo>
                  <a:lnTo>
                    <a:pt x="45466" y="4104"/>
                  </a:lnTo>
                  <a:lnTo>
                    <a:pt x="44741" y="3622"/>
                  </a:lnTo>
                  <a:lnTo>
                    <a:pt x="44017" y="3219"/>
                  </a:lnTo>
                  <a:lnTo>
                    <a:pt x="43213" y="2897"/>
                  </a:lnTo>
                  <a:lnTo>
                    <a:pt x="42408" y="2736"/>
                  </a:lnTo>
                  <a:lnTo>
                    <a:pt x="41523" y="2656"/>
                  </a:lnTo>
                  <a:lnTo>
                    <a:pt x="40718" y="2736"/>
                  </a:lnTo>
                  <a:lnTo>
                    <a:pt x="39833" y="2897"/>
                  </a:lnTo>
                  <a:lnTo>
                    <a:pt x="39270" y="2334"/>
                  </a:lnTo>
                  <a:lnTo>
                    <a:pt x="38626" y="1771"/>
                  </a:lnTo>
                  <a:lnTo>
                    <a:pt x="37982" y="1288"/>
                  </a:lnTo>
                  <a:lnTo>
                    <a:pt x="37258" y="886"/>
                  </a:lnTo>
                  <a:lnTo>
                    <a:pt x="36453" y="483"/>
                  </a:lnTo>
                  <a:lnTo>
                    <a:pt x="35729" y="242"/>
                  </a:lnTo>
                  <a:lnTo>
                    <a:pt x="34924" y="81"/>
                  </a:lnTo>
                  <a:lnTo>
                    <a:pt x="33315" y="81"/>
                  </a:lnTo>
                  <a:lnTo>
                    <a:pt x="32590" y="242"/>
                  </a:lnTo>
                  <a:lnTo>
                    <a:pt x="31866" y="403"/>
                  </a:lnTo>
                  <a:lnTo>
                    <a:pt x="31222" y="644"/>
                  </a:lnTo>
                  <a:lnTo>
                    <a:pt x="30579" y="886"/>
                  </a:lnTo>
                  <a:lnTo>
                    <a:pt x="30015" y="1288"/>
                  </a:lnTo>
                  <a:lnTo>
                    <a:pt x="29452" y="1771"/>
                  </a:lnTo>
                  <a:lnTo>
                    <a:pt x="28889" y="2334"/>
                  </a:lnTo>
                  <a:lnTo>
                    <a:pt x="28245" y="1771"/>
                  </a:lnTo>
                  <a:lnTo>
                    <a:pt x="27521" y="1288"/>
                  </a:lnTo>
                  <a:lnTo>
                    <a:pt x="26716" y="886"/>
                  </a:lnTo>
                  <a:lnTo>
                    <a:pt x="25911" y="564"/>
                  </a:lnTo>
                  <a:lnTo>
                    <a:pt x="25026" y="242"/>
                  </a:lnTo>
                  <a:lnTo>
                    <a:pt x="24141" y="81"/>
                  </a:lnTo>
                  <a:lnTo>
                    <a:pt x="232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40"/>
            <p:cNvSpPr/>
            <p:nvPr/>
          </p:nvSpPr>
          <p:spPr>
            <a:xfrm>
              <a:off x="2418130" y="1003338"/>
              <a:ext cx="273484" cy="190144"/>
            </a:xfrm>
            <a:custGeom>
              <a:avLst/>
              <a:gdLst/>
              <a:ahLst/>
              <a:cxnLst/>
              <a:rect l="l" t="t" r="r" b="b"/>
              <a:pathLst>
                <a:path w="16900" h="11750" extrusionOk="0">
                  <a:moveTo>
                    <a:pt x="81" y="1"/>
                  </a:moveTo>
                  <a:lnTo>
                    <a:pt x="0" y="805"/>
                  </a:lnTo>
                  <a:lnTo>
                    <a:pt x="0" y="1690"/>
                  </a:lnTo>
                  <a:lnTo>
                    <a:pt x="81" y="2495"/>
                  </a:lnTo>
                  <a:lnTo>
                    <a:pt x="242" y="3380"/>
                  </a:lnTo>
                  <a:lnTo>
                    <a:pt x="483" y="4105"/>
                  </a:lnTo>
                  <a:lnTo>
                    <a:pt x="886" y="4909"/>
                  </a:lnTo>
                  <a:lnTo>
                    <a:pt x="1288" y="5553"/>
                  </a:lnTo>
                  <a:lnTo>
                    <a:pt x="1851" y="6277"/>
                  </a:lnTo>
                  <a:lnTo>
                    <a:pt x="2495" y="6841"/>
                  </a:lnTo>
                  <a:lnTo>
                    <a:pt x="3219" y="7323"/>
                  </a:lnTo>
                  <a:lnTo>
                    <a:pt x="3943" y="7726"/>
                  </a:lnTo>
                  <a:lnTo>
                    <a:pt x="4748" y="8048"/>
                  </a:lnTo>
                  <a:lnTo>
                    <a:pt x="5553" y="8289"/>
                  </a:lnTo>
                  <a:lnTo>
                    <a:pt x="6438" y="8369"/>
                  </a:lnTo>
                  <a:lnTo>
                    <a:pt x="7243" y="8450"/>
                  </a:lnTo>
                  <a:lnTo>
                    <a:pt x="8128" y="8369"/>
                  </a:lnTo>
                  <a:lnTo>
                    <a:pt x="8128" y="8933"/>
                  </a:lnTo>
                  <a:lnTo>
                    <a:pt x="8289" y="9496"/>
                  </a:lnTo>
                  <a:lnTo>
                    <a:pt x="8530" y="10059"/>
                  </a:lnTo>
                  <a:lnTo>
                    <a:pt x="8933" y="10542"/>
                  </a:lnTo>
                  <a:lnTo>
                    <a:pt x="9335" y="10944"/>
                  </a:lnTo>
                  <a:lnTo>
                    <a:pt x="9898" y="11266"/>
                  </a:lnTo>
                  <a:lnTo>
                    <a:pt x="10462" y="11508"/>
                  </a:lnTo>
                  <a:lnTo>
                    <a:pt x="11025" y="11749"/>
                  </a:lnTo>
                  <a:lnTo>
                    <a:pt x="12232" y="11749"/>
                  </a:lnTo>
                  <a:lnTo>
                    <a:pt x="12876" y="11588"/>
                  </a:lnTo>
                  <a:lnTo>
                    <a:pt x="13439" y="11427"/>
                  </a:lnTo>
                  <a:lnTo>
                    <a:pt x="14002" y="11105"/>
                  </a:lnTo>
                  <a:lnTo>
                    <a:pt x="14566" y="10784"/>
                  </a:lnTo>
                  <a:lnTo>
                    <a:pt x="15048" y="10381"/>
                  </a:lnTo>
                  <a:lnTo>
                    <a:pt x="15451" y="9898"/>
                  </a:lnTo>
                  <a:lnTo>
                    <a:pt x="15773" y="9416"/>
                  </a:lnTo>
                  <a:lnTo>
                    <a:pt x="16094" y="8852"/>
                  </a:lnTo>
                  <a:lnTo>
                    <a:pt x="16336" y="8289"/>
                  </a:lnTo>
                  <a:lnTo>
                    <a:pt x="16577" y="7726"/>
                  </a:lnTo>
                  <a:lnTo>
                    <a:pt x="16738" y="7082"/>
                  </a:lnTo>
                  <a:lnTo>
                    <a:pt x="16819" y="6519"/>
                  </a:lnTo>
                  <a:lnTo>
                    <a:pt x="16899" y="5231"/>
                  </a:lnTo>
                  <a:lnTo>
                    <a:pt x="16819" y="4024"/>
                  </a:lnTo>
                  <a:lnTo>
                    <a:pt x="16658" y="2898"/>
                  </a:lnTo>
                  <a:lnTo>
                    <a:pt x="16416" y="1690"/>
                  </a:lnTo>
                  <a:lnTo>
                    <a:pt x="16094" y="564"/>
                  </a:lnTo>
                  <a:lnTo>
                    <a:pt x="14566" y="1127"/>
                  </a:lnTo>
                  <a:lnTo>
                    <a:pt x="12956" y="1610"/>
                  </a:lnTo>
                  <a:lnTo>
                    <a:pt x="11266" y="1932"/>
                  </a:lnTo>
                  <a:lnTo>
                    <a:pt x="9576" y="2093"/>
                  </a:lnTo>
                  <a:lnTo>
                    <a:pt x="7967" y="2093"/>
                  </a:lnTo>
                  <a:lnTo>
                    <a:pt x="6277" y="2012"/>
                  </a:lnTo>
                  <a:lnTo>
                    <a:pt x="4587" y="1771"/>
                  </a:lnTo>
                  <a:lnTo>
                    <a:pt x="2978" y="1369"/>
                  </a:lnTo>
                  <a:lnTo>
                    <a:pt x="2254" y="1127"/>
                  </a:lnTo>
                  <a:lnTo>
                    <a:pt x="1449" y="805"/>
                  </a:lnTo>
                  <a:lnTo>
                    <a:pt x="725" y="403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40"/>
            <p:cNvSpPr/>
            <p:nvPr/>
          </p:nvSpPr>
          <p:spPr>
            <a:xfrm>
              <a:off x="3077049" y="1278101"/>
              <a:ext cx="303422" cy="480539"/>
            </a:xfrm>
            <a:custGeom>
              <a:avLst/>
              <a:gdLst/>
              <a:ahLst/>
              <a:cxnLst/>
              <a:rect l="l" t="t" r="r" b="b"/>
              <a:pathLst>
                <a:path w="18750" h="29695" extrusionOk="0">
                  <a:moveTo>
                    <a:pt x="0" y="1"/>
                  </a:moveTo>
                  <a:lnTo>
                    <a:pt x="4265" y="29694"/>
                  </a:lnTo>
                  <a:lnTo>
                    <a:pt x="7886" y="29694"/>
                  </a:lnTo>
                  <a:lnTo>
                    <a:pt x="7886" y="22532"/>
                  </a:lnTo>
                  <a:lnTo>
                    <a:pt x="18750" y="1"/>
                  </a:lnTo>
                  <a:close/>
                </a:path>
              </a:pathLst>
            </a:custGeom>
            <a:solidFill>
              <a:srgbClr val="F5C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40"/>
            <p:cNvSpPr/>
            <p:nvPr/>
          </p:nvSpPr>
          <p:spPr>
            <a:xfrm>
              <a:off x="3940417" y="1278101"/>
              <a:ext cx="127631" cy="480539"/>
            </a:xfrm>
            <a:custGeom>
              <a:avLst/>
              <a:gdLst/>
              <a:ahLst/>
              <a:cxnLst/>
              <a:rect l="l" t="t" r="r" b="b"/>
              <a:pathLst>
                <a:path w="7887" h="29695" extrusionOk="0">
                  <a:moveTo>
                    <a:pt x="0" y="1"/>
                  </a:moveTo>
                  <a:lnTo>
                    <a:pt x="4265" y="29694"/>
                  </a:lnTo>
                  <a:lnTo>
                    <a:pt x="7886" y="29694"/>
                  </a:lnTo>
                  <a:lnTo>
                    <a:pt x="7886" y="1"/>
                  </a:lnTo>
                  <a:close/>
                </a:path>
              </a:pathLst>
            </a:custGeom>
            <a:solidFill>
              <a:srgbClr val="F5C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40"/>
            <p:cNvSpPr/>
            <p:nvPr/>
          </p:nvSpPr>
          <p:spPr>
            <a:xfrm>
              <a:off x="3500270" y="397822"/>
              <a:ext cx="302127" cy="174512"/>
            </a:xfrm>
            <a:custGeom>
              <a:avLst/>
              <a:gdLst/>
              <a:ahLst/>
              <a:cxnLst/>
              <a:rect l="l" t="t" r="r" b="b"/>
              <a:pathLst>
                <a:path w="18670" h="10784" extrusionOk="0">
                  <a:moveTo>
                    <a:pt x="483" y="0"/>
                  </a:moveTo>
                  <a:lnTo>
                    <a:pt x="161" y="885"/>
                  </a:lnTo>
                  <a:lnTo>
                    <a:pt x="0" y="1770"/>
                  </a:lnTo>
                  <a:lnTo>
                    <a:pt x="0" y="2656"/>
                  </a:lnTo>
                  <a:lnTo>
                    <a:pt x="81" y="3541"/>
                  </a:lnTo>
                  <a:lnTo>
                    <a:pt x="242" y="4426"/>
                  </a:lnTo>
                  <a:lnTo>
                    <a:pt x="564" y="5311"/>
                  </a:lnTo>
                  <a:lnTo>
                    <a:pt x="966" y="6116"/>
                  </a:lnTo>
                  <a:lnTo>
                    <a:pt x="1449" y="6920"/>
                  </a:lnTo>
                  <a:lnTo>
                    <a:pt x="2012" y="7645"/>
                  </a:lnTo>
                  <a:lnTo>
                    <a:pt x="2656" y="8288"/>
                  </a:lnTo>
                  <a:lnTo>
                    <a:pt x="3380" y="8852"/>
                  </a:lnTo>
                  <a:lnTo>
                    <a:pt x="4104" y="9335"/>
                  </a:lnTo>
                  <a:lnTo>
                    <a:pt x="4909" y="9737"/>
                  </a:lnTo>
                  <a:lnTo>
                    <a:pt x="5794" y="10139"/>
                  </a:lnTo>
                  <a:lnTo>
                    <a:pt x="6679" y="10381"/>
                  </a:lnTo>
                  <a:lnTo>
                    <a:pt x="7564" y="10622"/>
                  </a:lnTo>
                  <a:lnTo>
                    <a:pt x="8369" y="10703"/>
                  </a:lnTo>
                  <a:lnTo>
                    <a:pt x="9254" y="10783"/>
                  </a:lnTo>
                  <a:lnTo>
                    <a:pt x="10059" y="10703"/>
                  </a:lnTo>
                  <a:lnTo>
                    <a:pt x="10864" y="10622"/>
                  </a:lnTo>
                  <a:lnTo>
                    <a:pt x="11668" y="10461"/>
                  </a:lnTo>
                  <a:lnTo>
                    <a:pt x="12393" y="10300"/>
                  </a:lnTo>
                  <a:lnTo>
                    <a:pt x="13197" y="10059"/>
                  </a:lnTo>
                  <a:lnTo>
                    <a:pt x="13922" y="9737"/>
                  </a:lnTo>
                  <a:lnTo>
                    <a:pt x="14646" y="9335"/>
                  </a:lnTo>
                  <a:lnTo>
                    <a:pt x="15290" y="8932"/>
                  </a:lnTo>
                  <a:lnTo>
                    <a:pt x="15933" y="8449"/>
                  </a:lnTo>
                  <a:lnTo>
                    <a:pt x="16577" y="7967"/>
                  </a:lnTo>
                  <a:lnTo>
                    <a:pt x="17221" y="7323"/>
                  </a:lnTo>
                  <a:lnTo>
                    <a:pt x="17704" y="6760"/>
                  </a:lnTo>
                  <a:lnTo>
                    <a:pt x="18267" y="6116"/>
                  </a:lnTo>
                  <a:lnTo>
                    <a:pt x="18669" y="5392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40"/>
            <p:cNvSpPr/>
            <p:nvPr/>
          </p:nvSpPr>
          <p:spPr>
            <a:xfrm>
              <a:off x="4314152" y="393905"/>
              <a:ext cx="257852" cy="148474"/>
            </a:xfrm>
            <a:custGeom>
              <a:avLst/>
              <a:gdLst/>
              <a:ahLst/>
              <a:cxnLst/>
              <a:rect l="l" t="t" r="r" b="b"/>
              <a:pathLst>
                <a:path w="15934" h="9175" extrusionOk="0">
                  <a:moveTo>
                    <a:pt x="15531" y="1"/>
                  </a:moveTo>
                  <a:lnTo>
                    <a:pt x="0" y="4587"/>
                  </a:lnTo>
                  <a:lnTo>
                    <a:pt x="403" y="5151"/>
                  </a:lnTo>
                  <a:lnTo>
                    <a:pt x="805" y="5714"/>
                  </a:lnTo>
                  <a:lnTo>
                    <a:pt x="1288" y="6277"/>
                  </a:lnTo>
                  <a:lnTo>
                    <a:pt x="1771" y="6760"/>
                  </a:lnTo>
                  <a:lnTo>
                    <a:pt x="2334" y="7162"/>
                  </a:lnTo>
                  <a:lnTo>
                    <a:pt x="2897" y="7565"/>
                  </a:lnTo>
                  <a:lnTo>
                    <a:pt x="3460" y="7967"/>
                  </a:lnTo>
                  <a:lnTo>
                    <a:pt x="4104" y="8289"/>
                  </a:lnTo>
                  <a:lnTo>
                    <a:pt x="4667" y="8530"/>
                  </a:lnTo>
                  <a:lnTo>
                    <a:pt x="5311" y="8772"/>
                  </a:lnTo>
                  <a:lnTo>
                    <a:pt x="6035" y="8933"/>
                  </a:lnTo>
                  <a:lnTo>
                    <a:pt x="6679" y="9094"/>
                  </a:lnTo>
                  <a:lnTo>
                    <a:pt x="7403" y="9094"/>
                  </a:lnTo>
                  <a:lnTo>
                    <a:pt x="8047" y="9174"/>
                  </a:lnTo>
                  <a:lnTo>
                    <a:pt x="8771" y="9094"/>
                  </a:lnTo>
                  <a:lnTo>
                    <a:pt x="9496" y="9013"/>
                  </a:lnTo>
                  <a:lnTo>
                    <a:pt x="10220" y="8852"/>
                  </a:lnTo>
                  <a:lnTo>
                    <a:pt x="11025" y="8611"/>
                  </a:lnTo>
                  <a:lnTo>
                    <a:pt x="11749" y="8289"/>
                  </a:lnTo>
                  <a:lnTo>
                    <a:pt x="12393" y="7967"/>
                  </a:lnTo>
                  <a:lnTo>
                    <a:pt x="13117" y="7484"/>
                  </a:lnTo>
                  <a:lnTo>
                    <a:pt x="13680" y="7002"/>
                  </a:lnTo>
                  <a:lnTo>
                    <a:pt x="14243" y="6519"/>
                  </a:lnTo>
                  <a:lnTo>
                    <a:pt x="14726" y="5875"/>
                  </a:lnTo>
                  <a:lnTo>
                    <a:pt x="15129" y="5231"/>
                  </a:lnTo>
                  <a:lnTo>
                    <a:pt x="15450" y="4507"/>
                  </a:lnTo>
                  <a:lnTo>
                    <a:pt x="15692" y="3783"/>
                  </a:lnTo>
                  <a:lnTo>
                    <a:pt x="15853" y="2978"/>
                  </a:lnTo>
                  <a:lnTo>
                    <a:pt x="15933" y="2254"/>
                  </a:lnTo>
                  <a:lnTo>
                    <a:pt x="15933" y="1449"/>
                  </a:lnTo>
                  <a:lnTo>
                    <a:pt x="15772" y="725"/>
                  </a:lnTo>
                  <a:lnTo>
                    <a:pt x="15531" y="1"/>
                  </a:lnTo>
                  <a:close/>
                </a:path>
              </a:pathLst>
            </a:custGeom>
            <a:solidFill>
              <a:srgbClr val="F5C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40"/>
            <p:cNvSpPr/>
            <p:nvPr/>
          </p:nvSpPr>
          <p:spPr>
            <a:xfrm>
              <a:off x="3525013" y="416043"/>
              <a:ext cx="259147" cy="148474"/>
            </a:xfrm>
            <a:custGeom>
              <a:avLst/>
              <a:gdLst/>
              <a:ahLst/>
              <a:cxnLst/>
              <a:rect l="l" t="t" r="r" b="b"/>
              <a:pathLst>
                <a:path w="16014" h="9175" extrusionOk="0">
                  <a:moveTo>
                    <a:pt x="483" y="1"/>
                  </a:moveTo>
                  <a:lnTo>
                    <a:pt x="242" y="725"/>
                  </a:lnTo>
                  <a:lnTo>
                    <a:pt x="81" y="1449"/>
                  </a:lnTo>
                  <a:lnTo>
                    <a:pt x="0" y="2254"/>
                  </a:lnTo>
                  <a:lnTo>
                    <a:pt x="81" y="2978"/>
                  </a:lnTo>
                  <a:lnTo>
                    <a:pt x="242" y="3783"/>
                  </a:lnTo>
                  <a:lnTo>
                    <a:pt x="483" y="4507"/>
                  </a:lnTo>
                  <a:lnTo>
                    <a:pt x="805" y="5231"/>
                  </a:lnTo>
                  <a:lnTo>
                    <a:pt x="1288" y="5875"/>
                  </a:lnTo>
                  <a:lnTo>
                    <a:pt x="1771" y="6519"/>
                  </a:lnTo>
                  <a:lnTo>
                    <a:pt x="2334" y="7002"/>
                  </a:lnTo>
                  <a:lnTo>
                    <a:pt x="2897" y="7484"/>
                  </a:lnTo>
                  <a:lnTo>
                    <a:pt x="3541" y="7967"/>
                  </a:lnTo>
                  <a:lnTo>
                    <a:pt x="4265" y="8289"/>
                  </a:lnTo>
                  <a:lnTo>
                    <a:pt x="4989" y="8611"/>
                  </a:lnTo>
                  <a:lnTo>
                    <a:pt x="5714" y="8852"/>
                  </a:lnTo>
                  <a:lnTo>
                    <a:pt x="6518" y="9013"/>
                  </a:lnTo>
                  <a:lnTo>
                    <a:pt x="7162" y="9094"/>
                  </a:lnTo>
                  <a:lnTo>
                    <a:pt x="7886" y="9174"/>
                  </a:lnTo>
                  <a:lnTo>
                    <a:pt x="8610" y="9174"/>
                  </a:lnTo>
                  <a:lnTo>
                    <a:pt x="9254" y="9094"/>
                  </a:lnTo>
                  <a:lnTo>
                    <a:pt x="9978" y="8933"/>
                  </a:lnTo>
                  <a:lnTo>
                    <a:pt x="10622" y="8772"/>
                  </a:lnTo>
                  <a:lnTo>
                    <a:pt x="11266" y="8530"/>
                  </a:lnTo>
                  <a:lnTo>
                    <a:pt x="11910" y="8289"/>
                  </a:lnTo>
                  <a:lnTo>
                    <a:pt x="12473" y="7967"/>
                  </a:lnTo>
                  <a:lnTo>
                    <a:pt x="13117" y="7645"/>
                  </a:lnTo>
                  <a:lnTo>
                    <a:pt x="13680" y="7243"/>
                  </a:lnTo>
                  <a:lnTo>
                    <a:pt x="14163" y="6760"/>
                  </a:lnTo>
                  <a:lnTo>
                    <a:pt x="14726" y="6277"/>
                  </a:lnTo>
                  <a:lnTo>
                    <a:pt x="15129" y="5714"/>
                  </a:lnTo>
                  <a:lnTo>
                    <a:pt x="15611" y="5151"/>
                  </a:lnTo>
                  <a:lnTo>
                    <a:pt x="16014" y="4587"/>
                  </a:lnTo>
                  <a:lnTo>
                    <a:pt x="483" y="1"/>
                  </a:lnTo>
                  <a:close/>
                </a:path>
              </a:pathLst>
            </a:custGeom>
            <a:solidFill>
              <a:srgbClr val="FCDE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40"/>
            <p:cNvSpPr/>
            <p:nvPr/>
          </p:nvSpPr>
          <p:spPr>
            <a:xfrm>
              <a:off x="3733362" y="404327"/>
              <a:ext cx="669357" cy="662835"/>
            </a:xfrm>
            <a:custGeom>
              <a:avLst/>
              <a:gdLst/>
              <a:ahLst/>
              <a:cxnLst/>
              <a:rect l="l" t="t" r="r" b="b"/>
              <a:pathLst>
                <a:path w="41363" h="40960" extrusionOk="0">
                  <a:moveTo>
                    <a:pt x="28165" y="0"/>
                  </a:moveTo>
                  <a:lnTo>
                    <a:pt x="26234" y="81"/>
                  </a:lnTo>
                  <a:lnTo>
                    <a:pt x="24302" y="242"/>
                  </a:lnTo>
                  <a:lnTo>
                    <a:pt x="20762" y="403"/>
                  </a:lnTo>
                  <a:lnTo>
                    <a:pt x="17221" y="644"/>
                  </a:lnTo>
                  <a:lnTo>
                    <a:pt x="15451" y="805"/>
                  </a:lnTo>
                  <a:lnTo>
                    <a:pt x="13680" y="1047"/>
                  </a:lnTo>
                  <a:lnTo>
                    <a:pt x="11910" y="1368"/>
                  </a:lnTo>
                  <a:lnTo>
                    <a:pt x="10220" y="1771"/>
                  </a:lnTo>
                  <a:lnTo>
                    <a:pt x="9415" y="2012"/>
                  </a:lnTo>
                  <a:lnTo>
                    <a:pt x="8128" y="2575"/>
                  </a:lnTo>
                  <a:lnTo>
                    <a:pt x="7726" y="2817"/>
                  </a:lnTo>
                  <a:lnTo>
                    <a:pt x="7243" y="3058"/>
                  </a:lnTo>
                  <a:lnTo>
                    <a:pt x="6760" y="3380"/>
                  </a:lnTo>
                  <a:lnTo>
                    <a:pt x="6358" y="3541"/>
                  </a:lnTo>
                  <a:lnTo>
                    <a:pt x="5714" y="3943"/>
                  </a:lnTo>
                  <a:lnTo>
                    <a:pt x="5070" y="4507"/>
                  </a:lnTo>
                  <a:lnTo>
                    <a:pt x="4507" y="4990"/>
                  </a:lnTo>
                  <a:lnTo>
                    <a:pt x="3943" y="5633"/>
                  </a:lnTo>
                  <a:lnTo>
                    <a:pt x="2897" y="6840"/>
                  </a:lnTo>
                  <a:lnTo>
                    <a:pt x="2093" y="8208"/>
                  </a:lnTo>
                  <a:lnTo>
                    <a:pt x="1368" y="9657"/>
                  </a:lnTo>
                  <a:lnTo>
                    <a:pt x="805" y="11266"/>
                  </a:lnTo>
                  <a:lnTo>
                    <a:pt x="403" y="12795"/>
                  </a:lnTo>
                  <a:lnTo>
                    <a:pt x="81" y="14485"/>
                  </a:lnTo>
                  <a:lnTo>
                    <a:pt x="81" y="15531"/>
                  </a:lnTo>
                  <a:lnTo>
                    <a:pt x="0" y="16577"/>
                  </a:lnTo>
                  <a:lnTo>
                    <a:pt x="81" y="17704"/>
                  </a:lnTo>
                  <a:lnTo>
                    <a:pt x="242" y="18750"/>
                  </a:lnTo>
                  <a:lnTo>
                    <a:pt x="403" y="19796"/>
                  </a:lnTo>
                  <a:lnTo>
                    <a:pt x="644" y="20842"/>
                  </a:lnTo>
                  <a:lnTo>
                    <a:pt x="886" y="21888"/>
                  </a:lnTo>
                  <a:lnTo>
                    <a:pt x="1207" y="22934"/>
                  </a:lnTo>
                  <a:lnTo>
                    <a:pt x="1610" y="23980"/>
                  </a:lnTo>
                  <a:lnTo>
                    <a:pt x="2093" y="25027"/>
                  </a:lnTo>
                  <a:lnTo>
                    <a:pt x="2575" y="25992"/>
                  </a:lnTo>
                  <a:lnTo>
                    <a:pt x="3139" y="27038"/>
                  </a:lnTo>
                  <a:lnTo>
                    <a:pt x="3943" y="28165"/>
                  </a:lnTo>
                  <a:lnTo>
                    <a:pt x="4748" y="29372"/>
                  </a:lnTo>
                  <a:lnTo>
                    <a:pt x="5633" y="30418"/>
                  </a:lnTo>
                  <a:lnTo>
                    <a:pt x="6519" y="31464"/>
                  </a:lnTo>
                  <a:lnTo>
                    <a:pt x="7565" y="32510"/>
                  </a:lnTo>
                  <a:lnTo>
                    <a:pt x="8530" y="33476"/>
                  </a:lnTo>
                  <a:lnTo>
                    <a:pt x="9657" y="34361"/>
                  </a:lnTo>
                  <a:lnTo>
                    <a:pt x="10703" y="35246"/>
                  </a:lnTo>
                  <a:lnTo>
                    <a:pt x="10783" y="35327"/>
                  </a:lnTo>
                  <a:lnTo>
                    <a:pt x="12071" y="36292"/>
                  </a:lnTo>
                  <a:lnTo>
                    <a:pt x="13278" y="37097"/>
                  </a:lnTo>
                  <a:lnTo>
                    <a:pt x="14405" y="37821"/>
                  </a:lnTo>
                  <a:lnTo>
                    <a:pt x="15692" y="38465"/>
                  </a:lnTo>
                  <a:lnTo>
                    <a:pt x="16899" y="39109"/>
                  </a:lnTo>
                  <a:lnTo>
                    <a:pt x="18187" y="39672"/>
                  </a:lnTo>
                  <a:lnTo>
                    <a:pt x="19474" y="40155"/>
                  </a:lnTo>
                  <a:lnTo>
                    <a:pt x="20842" y="40557"/>
                  </a:lnTo>
                  <a:lnTo>
                    <a:pt x="22210" y="40799"/>
                  </a:lnTo>
                  <a:lnTo>
                    <a:pt x="23659" y="40960"/>
                  </a:lnTo>
                  <a:lnTo>
                    <a:pt x="25107" y="40960"/>
                  </a:lnTo>
                  <a:lnTo>
                    <a:pt x="26556" y="40879"/>
                  </a:lnTo>
                  <a:lnTo>
                    <a:pt x="28004" y="40638"/>
                  </a:lnTo>
                  <a:lnTo>
                    <a:pt x="28648" y="40477"/>
                  </a:lnTo>
                  <a:lnTo>
                    <a:pt x="29694" y="40074"/>
                  </a:lnTo>
                  <a:lnTo>
                    <a:pt x="30740" y="39672"/>
                  </a:lnTo>
                  <a:lnTo>
                    <a:pt x="31786" y="39109"/>
                  </a:lnTo>
                  <a:lnTo>
                    <a:pt x="32752" y="38465"/>
                  </a:lnTo>
                  <a:lnTo>
                    <a:pt x="33235" y="37982"/>
                  </a:lnTo>
                  <a:lnTo>
                    <a:pt x="34200" y="37097"/>
                  </a:lnTo>
                  <a:lnTo>
                    <a:pt x="35005" y="36051"/>
                  </a:lnTo>
                  <a:lnTo>
                    <a:pt x="35810" y="35005"/>
                  </a:lnTo>
                  <a:lnTo>
                    <a:pt x="36453" y="33878"/>
                  </a:lnTo>
                  <a:lnTo>
                    <a:pt x="37097" y="32752"/>
                  </a:lnTo>
                  <a:lnTo>
                    <a:pt x="37580" y="31545"/>
                  </a:lnTo>
                  <a:lnTo>
                    <a:pt x="38063" y="30338"/>
                  </a:lnTo>
                  <a:lnTo>
                    <a:pt x="38465" y="29050"/>
                  </a:lnTo>
                  <a:lnTo>
                    <a:pt x="39431" y="26073"/>
                  </a:lnTo>
                  <a:lnTo>
                    <a:pt x="40236" y="22934"/>
                  </a:lnTo>
                  <a:lnTo>
                    <a:pt x="40638" y="21405"/>
                  </a:lnTo>
                  <a:lnTo>
                    <a:pt x="40960" y="19876"/>
                  </a:lnTo>
                  <a:lnTo>
                    <a:pt x="41121" y="18267"/>
                  </a:lnTo>
                  <a:lnTo>
                    <a:pt x="41282" y="16738"/>
                  </a:lnTo>
                  <a:lnTo>
                    <a:pt x="41362" y="15370"/>
                  </a:lnTo>
                  <a:lnTo>
                    <a:pt x="41362" y="14083"/>
                  </a:lnTo>
                  <a:lnTo>
                    <a:pt x="41282" y="12795"/>
                  </a:lnTo>
                  <a:lnTo>
                    <a:pt x="41121" y="11508"/>
                  </a:lnTo>
                  <a:lnTo>
                    <a:pt x="40879" y="10220"/>
                  </a:lnTo>
                  <a:lnTo>
                    <a:pt x="40557" y="8933"/>
                  </a:lnTo>
                  <a:lnTo>
                    <a:pt x="40155" y="7726"/>
                  </a:lnTo>
                  <a:lnTo>
                    <a:pt x="39592" y="6599"/>
                  </a:lnTo>
                  <a:lnTo>
                    <a:pt x="39189" y="5794"/>
                  </a:lnTo>
                  <a:lnTo>
                    <a:pt x="38707" y="5070"/>
                  </a:lnTo>
                  <a:lnTo>
                    <a:pt x="37821" y="3943"/>
                  </a:lnTo>
                  <a:lnTo>
                    <a:pt x="36936" y="2978"/>
                  </a:lnTo>
                  <a:lnTo>
                    <a:pt x="35890" y="2093"/>
                  </a:lnTo>
                  <a:lnTo>
                    <a:pt x="34764" y="1368"/>
                  </a:lnTo>
                  <a:lnTo>
                    <a:pt x="34120" y="966"/>
                  </a:lnTo>
                  <a:lnTo>
                    <a:pt x="33396" y="644"/>
                  </a:lnTo>
                  <a:lnTo>
                    <a:pt x="32752" y="403"/>
                  </a:lnTo>
                  <a:lnTo>
                    <a:pt x="31947" y="242"/>
                  </a:lnTo>
                  <a:lnTo>
                    <a:pt x="31062" y="81"/>
                  </a:lnTo>
                  <a:lnTo>
                    <a:pt x="30096" y="0"/>
                  </a:lnTo>
                  <a:close/>
                </a:path>
              </a:pathLst>
            </a:custGeom>
            <a:solidFill>
              <a:srgbClr val="F5C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40"/>
            <p:cNvSpPr/>
            <p:nvPr/>
          </p:nvSpPr>
          <p:spPr>
            <a:xfrm>
              <a:off x="3733362" y="404327"/>
              <a:ext cx="639403" cy="640698"/>
            </a:xfrm>
            <a:custGeom>
              <a:avLst/>
              <a:gdLst/>
              <a:ahLst/>
              <a:cxnLst/>
              <a:rect l="l" t="t" r="r" b="b"/>
              <a:pathLst>
                <a:path w="39512" h="39592" extrusionOk="0">
                  <a:moveTo>
                    <a:pt x="28165" y="0"/>
                  </a:moveTo>
                  <a:lnTo>
                    <a:pt x="26234" y="81"/>
                  </a:lnTo>
                  <a:lnTo>
                    <a:pt x="24302" y="242"/>
                  </a:lnTo>
                  <a:lnTo>
                    <a:pt x="20762" y="403"/>
                  </a:lnTo>
                  <a:lnTo>
                    <a:pt x="17221" y="644"/>
                  </a:lnTo>
                  <a:lnTo>
                    <a:pt x="15451" y="805"/>
                  </a:lnTo>
                  <a:lnTo>
                    <a:pt x="13680" y="1047"/>
                  </a:lnTo>
                  <a:lnTo>
                    <a:pt x="11910" y="1368"/>
                  </a:lnTo>
                  <a:lnTo>
                    <a:pt x="10220" y="1771"/>
                  </a:lnTo>
                  <a:lnTo>
                    <a:pt x="9415" y="2012"/>
                  </a:lnTo>
                  <a:lnTo>
                    <a:pt x="8128" y="2575"/>
                  </a:lnTo>
                  <a:lnTo>
                    <a:pt x="7726" y="2817"/>
                  </a:lnTo>
                  <a:lnTo>
                    <a:pt x="7243" y="3058"/>
                  </a:lnTo>
                  <a:lnTo>
                    <a:pt x="6760" y="3380"/>
                  </a:lnTo>
                  <a:lnTo>
                    <a:pt x="6358" y="3541"/>
                  </a:lnTo>
                  <a:lnTo>
                    <a:pt x="5714" y="3943"/>
                  </a:lnTo>
                  <a:lnTo>
                    <a:pt x="5070" y="4507"/>
                  </a:lnTo>
                  <a:lnTo>
                    <a:pt x="4507" y="4990"/>
                  </a:lnTo>
                  <a:lnTo>
                    <a:pt x="3943" y="5633"/>
                  </a:lnTo>
                  <a:lnTo>
                    <a:pt x="2897" y="6840"/>
                  </a:lnTo>
                  <a:lnTo>
                    <a:pt x="2093" y="8208"/>
                  </a:lnTo>
                  <a:lnTo>
                    <a:pt x="1368" y="9657"/>
                  </a:lnTo>
                  <a:lnTo>
                    <a:pt x="805" y="11266"/>
                  </a:lnTo>
                  <a:lnTo>
                    <a:pt x="403" y="12795"/>
                  </a:lnTo>
                  <a:lnTo>
                    <a:pt x="81" y="14485"/>
                  </a:lnTo>
                  <a:lnTo>
                    <a:pt x="81" y="15531"/>
                  </a:lnTo>
                  <a:lnTo>
                    <a:pt x="0" y="16577"/>
                  </a:lnTo>
                  <a:lnTo>
                    <a:pt x="81" y="17704"/>
                  </a:lnTo>
                  <a:lnTo>
                    <a:pt x="242" y="18750"/>
                  </a:lnTo>
                  <a:lnTo>
                    <a:pt x="403" y="19796"/>
                  </a:lnTo>
                  <a:lnTo>
                    <a:pt x="644" y="20842"/>
                  </a:lnTo>
                  <a:lnTo>
                    <a:pt x="886" y="21888"/>
                  </a:lnTo>
                  <a:lnTo>
                    <a:pt x="1207" y="22934"/>
                  </a:lnTo>
                  <a:lnTo>
                    <a:pt x="1610" y="23980"/>
                  </a:lnTo>
                  <a:lnTo>
                    <a:pt x="2093" y="25027"/>
                  </a:lnTo>
                  <a:lnTo>
                    <a:pt x="2575" y="25992"/>
                  </a:lnTo>
                  <a:lnTo>
                    <a:pt x="3139" y="27038"/>
                  </a:lnTo>
                  <a:lnTo>
                    <a:pt x="3943" y="28165"/>
                  </a:lnTo>
                  <a:lnTo>
                    <a:pt x="4748" y="29372"/>
                  </a:lnTo>
                  <a:lnTo>
                    <a:pt x="5633" y="30418"/>
                  </a:lnTo>
                  <a:lnTo>
                    <a:pt x="6519" y="31464"/>
                  </a:lnTo>
                  <a:lnTo>
                    <a:pt x="7565" y="32510"/>
                  </a:lnTo>
                  <a:lnTo>
                    <a:pt x="8530" y="33476"/>
                  </a:lnTo>
                  <a:lnTo>
                    <a:pt x="9657" y="34361"/>
                  </a:lnTo>
                  <a:lnTo>
                    <a:pt x="10703" y="35246"/>
                  </a:lnTo>
                  <a:lnTo>
                    <a:pt x="10783" y="35327"/>
                  </a:lnTo>
                  <a:lnTo>
                    <a:pt x="11830" y="36051"/>
                  </a:lnTo>
                  <a:lnTo>
                    <a:pt x="12956" y="36695"/>
                  </a:lnTo>
                  <a:lnTo>
                    <a:pt x="14163" y="37338"/>
                  </a:lnTo>
                  <a:lnTo>
                    <a:pt x="15370" y="37902"/>
                  </a:lnTo>
                  <a:lnTo>
                    <a:pt x="16577" y="38385"/>
                  </a:lnTo>
                  <a:lnTo>
                    <a:pt x="17784" y="38787"/>
                  </a:lnTo>
                  <a:lnTo>
                    <a:pt x="18991" y="39189"/>
                  </a:lnTo>
                  <a:lnTo>
                    <a:pt x="20279" y="39431"/>
                  </a:lnTo>
                  <a:lnTo>
                    <a:pt x="21727" y="39592"/>
                  </a:lnTo>
                  <a:lnTo>
                    <a:pt x="23176" y="39592"/>
                  </a:lnTo>
                  <a:lnTo>
                    <a:pt x="24624" y="39511"/>
                  </a:lnTo>
                  <a:lnTo>
                    <a:pt x="26073" y="39270"/>
                  </a:lnTo>
                  <a:lnTo>
                    <a:pt x="26717" y="39109"/>
                  </a:lnTo>
                  <a:lnTo>
                    <a:pt x="27843" y="38706"/>
                  </a:lnTo>
                  <a:lnTo>
                    <a:pt x="28889" y="38304"/>
                  </a:lnTo>
                  <a:lnTo>
                    <a:pt x="29855" y="37741"/>
                  </a:lnTo>
                  <a:lnTo>
                    <a:pt x="30821" y="37017"/>
                  </a:lnTo>
                  <a:lnTo>
                    <a:pt x="31384" y="36614"/>
                  </a:lnTo>
                  <a:lnTo>
                    <a:pt x="32269" y="35729"/>
                  </a:lnTo>
                  <a:lnTo>
                    <a:pt x="33154" y="34683"/>
                  </a:lnTo>
                  <a:lnTo>
                    <a:pt x="33878" y="33637"/>
                  </a:lnTo>
                  <a:lnTo>
                    <a:pt x="34522" y="32510"/>
                  </a:lnTo>
                  <a:lnTo>
                    <a:pt x="35166" y="31384"/>
                  </a:lnTo>
                  <a:lnTo>
                    <a:pt x="35729" y="30177"/>
                  </a:lnTo>
                  <a:lnTo>
                    <a:pt x="36212" y="28970"/>
                  </a:lnTo>
                  <a:lnTo>
                    <a:pt x="36614" y="27682"/>
                  </a:lnTo>
                  <a:lnTo>
                    <a:pt x="37580" y="24705"/>
                  </a:lnTo>
                  <a:lnTo>
                    <a:pt x="38385" y="21566"/>
                  </a:lnTo>
                  <a:lnTo>
                    <a:pt x="38707" y="20037"/>
                  </a:lnTo>
                  <a:lnTo>
                    <a:pt x="39028" y="18509"/>
                  </a:lnTo>
                  <a:lnTo>
                    <a:pt x="39270" y="16899"/>
                  </a:lnTo>
                  <a:lnTo>
                    <a:pt x="39431" y="15290"/>
                  </a:lnTo>
                  <a:lnTo>
                    <a:pt x="39511" y="14002"/>
                  </a:lnTo>
                  <a:lnTo>
                    <a:pt x="39511" y="12715"/>
                  </a:lnTo>
                  <a:lnTo>
                    <a:pt x="39431" y="11427"/>
                  </a:lnTo>
                  <a:lnTo>
                    <a:pt x="39270" y="10140"/>
                  </a:lnTo>
                  <a:lnTo>
                    <a:pt x="39028" y="8852"/>
                  </a:lnTo>
                  <a:lnTo>
                    <a:pt x="38626" y="7565"/>
                  </a:lnTo>
                  <a:lnTo>
                    <a:pt x="38224" y="6358"/>
                  </a:lnTo>
                  <a:lnTo>
                    <a:pt x="37741" y="5151"/>
                  </a:lnTo>
                  <a:lnTo>
                    <a:pt x="37258" y="4426"/>
                  </a:lnTo>
                  <a:lnTo>
                    <a:pt x="36775" y="3702"/>
                  </a:lnTo>
                  <a:lnTo>
                    <a:pt x="35890" y="2415"/>
                  </a:lnTo>
                  <a:lnTo>
                    <a:pt x="35327" y="1851"/>
                  </a:lnTo>
                  <a:lnTo>
                    <a:pt x="34764" y="1368"/>
                  </a:lnTo>
                  <a:lnTo>
                    <a:pt x="34120" y="966"/>
                  </a:lnTo>
                  <a:lnTo>
                    <a:pt x="33396" y="644"/>
                  </a:lnTo>
                  <a:lnTo>
                    <a:pt x="32752" y="403"/>
                  </a:lnTo>
                  <a:lnTo>
                    <a:pt x="31947" y="242"/>
                  </a:lnTo>
                  <a:lnTo>
                    <a:pt x="31062" y="81"/>
                  </a:lnTo>
                  <a:lnTo>
                    <a:pt x="30096" y="0"/>
                  </a:lnTo>
                  <a:close/>
                </a:path>
              </a:pathLst>
            </a:custGeom>
            <a:solidFill>
              <a:srgbClr val="FCDE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40"/>
            <p:cNvSpPr/>
            <p:nvPr/>
          </p:nvSpPr>
          <p:spPr>
            <a:xfrm>
              <a:off x="2886920" y="1278101"/>
              <a:ext cx="303438" cy="480539"/>
            </a:xfrm>
            <a:custGeom>
              <a:avLst/>
              <a:gdLst/>
              <a:ahLst/>
              <a:cxnLst/>
              <a:rect l="l" t="t" r="r" b="b"/>
              <a:pathLst>
                <a:path w="18751" h="29695" extrusionOk="0">
                  <a:moveTo>
                    <a:pt x="1" y="1"/>
                  </a:moveTo>
                  <a:lnTo>
                    <a:pt x="805" y="5392"/>
                  </a:lnTo>
                  <a:lnTo>
                    <a:pt x="4266" y="29694"/>
                  </a:lnTo>
                  <a:lnTo>
                    <a:pt x="7967" y="29694"/>
                  </a:lnTo>
                  <a:lnTo>
                    <a:pt x="7967" y="22532"/>
                  </a:lnTo>
                  <a:lnTo>
                    <a:pt x="14968" y="7806"/>
                  </a:lnTo>
                  <a:lnTo>
                    <a:pt x="18750" y="1"/>
                  </a:lnTo>
                  <a:close/>
                </a:path>
              </a:pathLst>
            </a:custGeom>
            <a:solidFill>
              <a:srgbClr val="FCDE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40"/>
            <p:cNvSpPr/>
            <p:nvPr/>
          </p:nvSpPr>
          <p:spPr>
            <a:xfrm>
              <a:off x="2886920" y="1278101"/>
              <a:ext cx="303438" cy="126337"/>
            </a:xfrm>
            <a:custGeom>
              <a:avLst/>
              <a:gdLst/>
              <a:ahLst/>
              <a:cxnLst/>
              <a:rect l="l" t="t" r="r" b="b"/>
              <a:pathLst>
                <a:path w="18751" h="7807" extrusionOk="0">
                  <a:moveTo>
                    <a:pt x="1" y="1"/>
                  </a:moveTo>
                  <a:lnTo>
                    <a:pt x="805" y="5392"/>
                  </a:lnTo>
                  <a:lnTo>
                    <a:pt x="1369" y="5151"/>
                  </a:lnTo>
                  <a:lnTo>
                    <a:pt x="1852" y="4748"/>
                  </a:lnTo>
                  <a:lnTo>
                    <a:pt x="2254" y="4266"/>
                  </a:lnTo>
                  <a:lnTo>
                    <a:pt x="2576" y="3702"/>
                  </a:lnTo>
                  <a:lnTo>
                    <a:pt x="2817" y="4427"/>
                  </a:lnTo>
                  <a:lnTo>
                    <a:pt x="3059" y="5070"/>
                  </a:lnTo>
                  <a:lnTo>
                    <a:pt x="3461" y="5634"/>
                  </a:lnTo>
                  <a:lnTo>
                    <a:pt x="3944" y="6116"/>
                  </a:lnTo>
                  <a:lnTo>
                    <a:pt x="4507" y="6599"/>
                  </a:lnTo>
                  <a:lnTo>
                    <a:pt x="5070" y="7002"/>
                  </a:lnTo>
                  <a:lnTo>
                    <a:pt x="5714" y="7243"/>
                  </a:lnTo>
                  <a:lnTo>
                    <a:pt x="6358" y="7484"/>
                  </a:lnTo>
                  <a:lnTo>
                    <a:pt x="7002" y="7565"/>
                  </a:lnTo>
                  <a:lnTo>
                    <a:pt x="7726" y="7565"/>
                  </a:lnTo>
                  <a:lnTo>
                    <a:pt x="8450" y="7484"/>
                  </a:lnTo>
                  <a:lnTo>
                    <a:pt x="9094" y="7323"/>
                  </a:lnTo>
                  <a:lnTo>
                    <a:pt x="9738" y="7082"/>
                  </a:lnTo>
                  <a:lnTo>
                    <a:pt x="10301" y="6680"/>
                  </a:lnTo>
                  <a:lnTo>
                    <a:pt x="10864" y="6277"/>
                  </a:lnTo>
                  <a:lnTo>
                    <a:pt x="11347" y="5714"/>
                  </a:lnTo>
                  <a:lnTo>
                    <a:pt x="11749" y="6116"/>
                  </a:lnTo>
                  <a:lnTo>
                    <a:pt x="12152" y="6519"/>
                  </a:lnTo>
                  <a:lnTo>
                    <a:pt x="13037" y="7082"/>
                  </a:lnTo>
                  <a:lnTo>
                    <a:pt x="14003" y="7484"/>
                  </a:lnTo>
                  <a:lnTo>
                    <a:pt x="14968" y="7806"/>
                  </a:lnTo>
                  <a:lnTo>
                    <a:pt x="18750" y="1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40"/>
            <p:cNvSpPr/>
            <p:nvPr/>
          </p:nvSpPr>
          <p:spPr>
            <a:xfrm>
              <a:off x="3703408" y="1278101"/>
              <a:ext cx="127631" cy="480539"/>
            </a:xfrm>
            <a:custGeom>
              <a:avLst/>
              <a:gdLst/>
              <a:ahLst/>
              <a:cxnLst/>
              <a:rect l="l" t="t" r="r" b="b"/>
              <a:pathLst>
                <a:path w="7887" h="29695" extrusionOk="0">
                  <a:moveTo>
                    <a:pt x="1" y="1"/>
                  </a:moveTo>
                  <a:lnTo>
                    <a:pt x="966" y="6841"/>
                  </a:lnTo>
                  <a:lnTo>
                    <a:pt x="4266" y="29694"/>
                  </a:lnTo>
                  <a:lnTo>
                    <a:pt x="7887" y="29694"/>
                  </a:lnTo>
                  <a:lnTo>
                    <a:pt x="7887" y="1"/>
                  </a:lnTo>
                  <a:close/>
                </a:path>
              </a:pathLst>
            </a:custGeom>
            <a:solidFill>
              <a:srgbClr val="FCDE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40"/>
            <p:cNvSpPr/>
            <p:nvPr/>
          </p:nvSpPr>
          <p:spPr>
            <a:xfrm>
              <a:off x="3703408" y="1278101"/>
              <a:ext cx="127631" cy="113310"/>
            </a:xfrm>
            <a:custGeom>
              <a:avLst/>
              <a:gdLst/>
              <a:ahLst/>
              <a:cxnLst/>
              <a:rect l="l" t="t" r="r" b="b"/>
              <a:pathLst>
                <a:path w="7887" h="7002" extrusionOk="0">
                  <a:moveTo>
                    <a:pt x="1" y="1"/>
                  </a:moveTo>
                  <a:lnTo>
                    <a:pt x="966" y="6841"/>
                  </a:lnTo>
                  <a:lnTo>
                    <a:pt x="1530" y="6760"/>
                  </a:lnTo>
                  <a:lnTo>
                    <a:pt x="2012" y="6680"/>
                  </a:lnTo>
                  <a:lnTo>
                    <a:pt x="2495" y="6519"/>
                  </a:lnTo>
                  <a:lnTo>
                    <a:pt x="2978" y="6277"/>
                  </a:lnTo>
                  <a:lnTo>
                    <a:pt x="3380" y="5956"/>
                  </a:lnTo>
                  <a:lnTo>
                    <a:pt x="3783" y="5634"/>
                  </a:lnTo>
                  <a:lnTo>
                    <a:pt x="4105" y="5231"/>
                  </a:lnTo>
                  <a:lnTo>
                    <a:pt x="4346" y="4748"/>
                  </a:lnTo>
                  <a:lnTo>
                    <a:pt x="4668" y="5231"/>
                  </a:lnTo>
                  <a:lnTo>
                    <a:pt x="4990" y="5634"/>
                  </a:lnTo>
                  <a:lnTo>
                    <a:pt x="5392" y="6036"/>
                  </a:lnTo>
                  <a:lnTo>
                    <a:pt x="5875" y="6358"/>
                  </a:lnTo>
                  <a:lnTo>
                    <a:pt x="6358" y="6599"/>
                  </a:lnTo>
                  <a:lnTo>
                    <a:pt x="6841" y="6760"/>
                  </a:lnTo>
                  <a:lnTo>
                    <a:pt x="7404" y="6921"/>
                  </a:lnTo>
                  <a:lnTo>
                    <a:pt x="7887" y="7002"/>
                  </a:lnTo>
                  <a:lnTo>
                    <a:pt x="7887" y="1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40"/>
            <p:cNvSpPr/>
            <p:nvPr/>
          </p:nvSpPr>
          <p:spPr>
            <a:xfrm>
              <a:off x="4242528" y="602255"/>
              <a:ext cx="46897" cy="48208"/>
            </a:xfrm>
            <a:custGeom>
              <a:avLst/>
              <a:gdLst/>
              <a:ahLst/>
              <a:cxnLst/>
              <a:rect l="l" t="t" r="r" b="b"/>
              <a:pathLst>
                <a:path w="2898" h="2979" extrusionOk="0">
                  <a:moveTo>
                    <a:pt x="1449" y="1"/>
                  </a:moveTo>
                  <a:lnTo>
                    <a:pt x="1127" y="81"/>
                  </a:lnTo>
                  <a:lnTo>
                    <a:pt x="885" y="162"/>
                  </a:lnTo>
                  <a:lnTo>
                    <a:pt x="644" y="323"/>
                  </a:lnTo>
                  <a:lnTo>
                    <a:pt x="403" y="484"/>
                  </a:lnTo>
                  <a:lnTo>
                    <a:pt x="242" y="645"/>
                  </a:lnTo>
                  <a:lnTo>
                    <a:pt x="81" y="966"/>
                  </a:lnTo>
                  <a:lnTo>
                    <a:pt x="0" y="1208"/>
                  </a:lnTo>
                  <a:lnTo>
                    <a:pt x="0" y="1530"/>
                  </a:lnTo>
                  <a:lnTo>
                    <a:pt x="0" y="1771"/>
                  </a:lnTo>
                  <a:lnTo>
                    <a:pt x="81" y="2093"/>
                  </a:lnTo>
                  <a:lnTo>
                    <a:pt x="242" y="2334"/>
                  </a:lnTo>
                  <a:lnTo>
                    <a:pt x="403" y="2576"/>
                  </a:lnTo>
                  <a:lnTo>
                    <a:pt x="644" y="2737"/>
                  </a:lnTo>
                  <a:lnTo>
                    <a:pt x="885" y="2817"/>
                  </a:lnTo>
                  <a:lnTo>
                    <a:pt x="1127" y="2898"/>
                  </a:lnTo>
                  <a:lnTo>
                    <a:pt x="1449" y="2978"/>
                  </a:lnTo>
                  <a:lnTo>
                    <a:pt x="1690" y="2898"/>
                  </a:lnTo>
                  <a:lnTo>
                    <a:pt x="2012" y="2817"/>
                  </a:lnTo>
                  <a:lnTo>
                    <a:pt x="2253" y="2737"/>
                  </a:lnTo>
                  <a:lnTo>
                    <a:pt x="2495" y="2576"/>
                  </a:lnTo>
                  <a:lnTo>
                    <a:pt x="2656" y="2334"/>
                  </a:lnTo>
                  <a:lnTo>
                    <a:pt x="2817" y="2093"/>
                  </a:lnTo>
                  <a:lnTo>
                    <a:pt x="2897" y="1771"/>
                  </a:lnTo>
                  <a:lnTo>
                    <a:pt x="2897" y="1530"/>
                  </a:lnTo>
                  <a:lnTo>
                    <a:pt x="2897" y="1208"/>
                  </a:lnTo>
                  <a:lnTo>
                    <a:pt x="2817" y="966"/>
                  </a:lnTo>
                  <a:lnTo>
                    <a:pt x="2656" y="645"/>
                  </a:lnTo>
                  <a:lnTo>
                    <a:pt x="2495" y="484"/>
                  </a:lnTo>
                  <a:lnTo>
                    <a:pt x="2253" y="323"/>
                  </a:lnTo>
                  <a:lnTo>
                    <a:pt x="2012" y="162"/>
                  </a:lnTo>
                  <a:lnTo>
                    <a:pt x="1690" y="81"/>
                  </a:lnTo>
                  <a:lnTo>
                    <a:pt x="1449" y="1"/>
                  </a:lnTo>
                  <a:close/>
                </a:path>
              </a:pathLst>
            </a:custGeom>
            <a:solidFill>
              <a:srgbClr val="424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40"/>
            <p:cNvSpPr/>
            <p:nvPr/>
          </p:nvSpPr>
          <p:spPr>
            <a:xfrm>
              <a:off x="3948234" y="615282"/>
              <a:ext cx="46881" cy="46897"/>
            </a:xfrm>
            <a:custGeom>
              <a:avLst/>
              <a:gdLst/>
              <a:ahLst/>
              <a:cxnLst/>
              <a:rect l="l" t="t" r="r" b="b"/>
              <a:pathLst>
                <a:path w="2897" h="2898" extrusionOk="0">
                  <a:moveTo>
                    <a:pt x="1127" y="1"/>
                  </a:moveTo>
                  <a:lnTo>
                    <a:pt x="885" y="81"/>
                  </a:lnTo>
                  <a:lnTo>
                    <a:pt x="644" y="242"/>
                  </a:lnTo>
                  <a:lnTo>
                    <a:pt x="402" y="403"/>
                  </a:lnTo>
                  <a:lnTo>
                    <a:pt x="241" y="644"/>
                  </a:lnTo>
                  <a:lnTo>
                    <a:pt x="80" y="886"/>
                  </a:lnTo>
                  <a:lnTo>
                    <a:pt x="0" y="1127"/>
                  </a:lnTo>
                  <a:lnTo>
                    <a:pt x="0" y="1449"/>
                  </a:lnTo>
                  <a:lnTo>
                    <a:pt x="0" y="1771"/>
                  </a:lnTo>
                  <a:lnTo>
                    <a:pt x="80" y="2012"/>
                  </a:lnTo>
                  <a:lnTo>
                    <a:pt x="241" y="2254"/>
                  </a:lnTo>
                  <a:lnTo>
                    <a:pt x="402" y="2495"/>
                  </a:lnTo>
                  <a:lnTo>
                    <a:pt x="644" y="2656"/>
                  </a:lnTo>
                  <a:lnTo>
                    <a:pt x="885" y="2817"/>
                  </a:lnTo>
                  <a:lnTo>
                    <a:pt x="1127" y="2897"/>
                  </a:lnTo>
                  <a:lnTo>
                    <a:pt x="1770" y="2897"/>
                  </a:lnTo>
                  <a:lnTo>
                    <a:pt x="2012" y="2817"/>
                  </a:lnTo>
                  <a:lnTo>
                    <a:pt x="2253" y="2656"/>
                  </a:lnTo>
                  <a:lnTo>
                    <a:pt x="2495" y="2495"/>
                  </a:lnTo>
                  <a:lnTo>
                    <a:pt x="2656" y="2254"/>
                  </a:lnTo>
                  <a:lnTo>
                    <a:pt x="2816" y="2012"/>
                  </a:lnTo>
                  <a:lnTo>
                    <a:pt x="2897" y="1771"/>
                  </a:lnTo>
                  <a:lnTo>
                    <a:pt x="2897" y="1449"/>
                  </a:lnTo>
                  <a:lnTo>
                    <a:pt x="2897" y="1127"/>
                  </a:lnTo>
                  <a:lnTo>
                    <a:pt x="2816" y="886"/>
                  </a:lnTo>
                  <a:lnTo>
                    <a:pt x="2656" y="644"/>
                  </a:lnTo>
                  <a:lnTo>
                    <a:pt x="2495" y="403"/>
                  </a:lnTo>
                  <a:lnTo>
                    <a:pt x="2253" y="242"/>
                  </a:lnTo>
                  <a:lnTo>
                    <a:pt x="2012" y="81"/>
                  </a:lnTo>
                  <a:lnTo>
                    <a:pt x="1770" y="1"/>
                  </a:lnTo>
                  <a:close/>
                </a:path>
              </a:pathLst>
            </a:custGeom>
            <a:solidFill>
              <a:srgbClr val="424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40"/>
            <p:cNvSpPr/>
            <p:nvPr/>
          </p:nvSpPr>
          <p:spPr>
            <a:xfrm>
              <a:off x="4186537" y="908282"/>
              <a:ext cx="10422" cy="153669"/>
            </a:xfrm>
            <a:custGeom>
              <a:avLst/>
              <a:gdLst/>
              <a:ahLst/>
              <a:cxnLst/>
              <a:rect l="l" t="t" r="r" b="b"/>
              <a:pathLst>
                <a:path w="644" h="9496" extrusionOk="0">
                  <a:moveTo>
                    <a:pt x="161" y="0"/>
                  </a:moveTo>
                  <a:lnTo>
                    <a:pt x="81" y="81"/>
                  </a:lnTo>
                  <a:lnTo>
                    <a:pt x="0" y="161"/>
                  </a:lnTo>
                  <a:lnTo>
                    <a:pt x="0" y="322"/>
                  </a:lnTo>
                  <a:lnTo>
                    <a:pt x="0" y="9415"/>
                  </a:lnTo>
                  <a:lnTo>
                    <a:pt x="0" y="9496"/>
                  </a:lnTo>
                  <a:lnTo>
                    <a:pt x="644" y="9335"/>
                  </a:lnTo>
                  <a:lnTo>
                    <a:pt x="644" y="322"/>
                  </a:lnTo>
                  <a:lnTo>
                    <a:pt x="563" y="161"/>
                  </a:lnTo>
                  <a:lnTo>
                    <a:pt x="483" y="81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rgbClr val="424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40"/>
            <p:cNvSpPr/>
            <p:nvPr/>
          </p:nvSpPr>
          <p:spPr>
            <a:xfrm>
              <a:off x="2845251" y="1130953"/>
              <a:ext cx="434953" cy="238320"/>
            </a:xfrm>
            <a:custGeom>
              <a:avLst/>
              <a:gdLst/>
              <a:ahLst/>
              <a:cxnLst/>
              <a:rect l="l" t="t" r="r" b="b"/>
              <a:pathLst>
                <a:path w="26878" h="14727" extrusionOk="0">
                  <a:moveTo>
                    <a:pt x="13117" y="1"/>
                  </a:moveTo>
                  <a:lnTo>
                    <a:pt x="11347" y="81"/>
                  </a:lnTo>
                  <a:lnTo>
                    <a:pt x="9657" y="403"/>
                  </a:lnTo>
                  <a:lnTo>
                    <a:pt x="7967" y="805"/>
                  </a:lnTo>
                  <a:lnTo>
                    <a:pt x="6277" y="1288"/>
                  </a:lnTo>
                  <a:lnTo>
                    <a:pt x="4748" y="1932"/>
                  </a:lnTo>
                  <a:lnTo>
                    <a:pt x="4024" y="2334"/>
                  </a:lnTo>
                  <a:lnTo>
                    <a:pt x="3300" y="2817"/>
                  </a:lnTo>
                  <a:lnTo>
                    <a:pt x="2576" y="3300"/>
                  </a:lnTo>
                  <a:lnTo>
                    <a:pt x="2012" y="3863"/>
                  </a:lnTo>
                  <a:lnTo>
                    <a:pt x="1449" y="4426"/>
                  </a:lnTo>
                  <a:lnTo>
                    <a:pt x="966" y="5070"/>
                  </a:lnTo>
                  <a:lnTo>
                    <a:pt x="564" y="5794"/>
                  </a:lnTo>
                  <a:lnTo>
                    <a:pt x="242" y="6599"/>
                  </a:lnTo>
                  <a:lnTo>
                    <a:pt x="81" y="7484"/>
                  </a:lnTo>
                  <a:lnTo>
                    <a:pt x="1" y="8289"/>
                  </a:lnTo>
                  <a:lnTo>
                    <a:pt x="81" y="9094"/>
                  </a:lnTo>
                  <a:lnTo>
                    <a:pt x="323" y="9898"/>
                  </a:lnTo>
                  <a:lnTo>
                    <a:pt x="644" y="10623"/>
                  </a:lnTo>
                  <a:lnTo>
                    <a:pt x="1127" y="11266"/>
                  </a:lnTo>
                  <a:lnTo>
                    <a:pt x="1449" y="11588"/>
                  </a:lnTo>
                  <a:lnTo>
                    <a:pt x="1771" y="11749"/>
                  </a:lnTo>
                  <a:lnTo>
                    <a:pt x="2173" y="11991"/>
                  </a:lnTo>
                  <a:lnTo>
                    <a:pt x="2495" y="12152"/>
                  </a:lnTo>
                  <a:lnTo>
                    <a:pt x="3380" y="12313"/>
                  </a:lnTo>
                  <a:lnTo>
                    <a:pt x="4185" y="12313"/>
                  </a:lnTo>
                  <a:lnTo>
                    <a:pt x="4990" y="12071"/>
                  </a:lnTo>
                  <a:lnTo>
                    <a:pt x="5312" y="11910"/>
                  </a:lnTo>
                  <a:lnTo>
                    <a:pt x="5714" y="11749"/>
                  </a:lnTo>
                  <a:lnTo>
                    <a:pt x="6036" y="11508"/>
                  </a:lnTo>
                  <a:lnTo>
                    <a:pt x="6277" y="11186"/>
                  </a:lnTo>
                  <a:lnTo>
                    <a:pt x="6519" y="10864"/>
                  </a:lnTo>
                  <a:lnTo>
                    <a:pt x="6680" y="10542"/>
                  </a:lnTo>
                  <a:lnTo>
                    <a:pt x="6841" y="11186"/>
                  </a:lnTo>
                  <a:lnTo>
                    <a:pt x="7163" y="11830"/>
                  </a:lnTo>
                  <a:lnTo>
                    <a:pt x="7565" y="12393"/>
                  </a:lnTo>
                  <a:lnTo>
                    <a:pt x="8048" y="12876"/>
                  </a:lnTo>
                  <a:lnTo>
                    <a:pt x="8531" y="13359"/>
                  </a:lnTo>
                  <a:lnTo>
                    <a:pt x="9094" y="13761"/>
                  </a:lnTo>
                  <a:lnTo>
                    <a:pt x="9738" y="14083"/>
                  </a:lnTo>
                  <a:lnTo>
                    <a:pt x="10462" y="14244"/>
                  </a:lnTo>
                  <a:lnTo>
                    <a:pt x="11106" y="14324"/>
                  </a:lnTo>
                  <a:lnTo>
                    <a:pt x="11830" y="14324"/>
                  </a:lnTo>
                  <a:lnTo>
                    <a:pt x="12474" y="14244"/>
                  </a:lnTo>
                  <a:lnTo>
                    <a:pt x="13198" y="14083"/>
                  </a:lnTo>
                  <a:lnTo>
                    <a:pt x="13842" y="13841"/>
                  </a:lnTo>
                  <a:lnTo>
                    <a:pt x="14405" y="13439"/>
                  </a:lnTo>
                  <a:lnTo>
                    <a:pt x="14968" y="13037"/>
                  </a:lnTo>
                  <a:lnTo>
                    <a:pt x="15451" y="12473"/>
                  </a:lnTo>
                  <a:lnTo>
                    <a:pt x="15853" y="12956"/>
                  </a:lnTo>
                  <a:lnTo>
                    <a:pt x="16336" y="13359"/>
                  </a:lnTo>
                  <a:lnTo>
                    <a:pt x="16819" y="13681"/>
                  </a:lnTo>
                  <a:lnTo>
                    <a:pt x="17382" y="14002"/>
                  </a:lnTo>
                  <a:lnTo>
                    <a:pt x="17946" y="14244"/>
                  </a:lnTo>
                  <a:lnTo>
                    <a:pt x="18509" y="14405"/>
                  </a:lnTo>
                  <a:lnTo>
                    <a:pt x="19153" y="14566"/>
                  </a:lnTo>
                  <a:lnTo>
                    <a:pt x="19716" y="14646"/>
                  </a:lnTo>
                  <a:lnTo>
                    <a:pt x="20360" y="14727"/>
                  </a:lnTo>
                  <a:lnTo>
                    <a:pt x="21003" y="14727"/>
                  </a:lnTo>
                  <a:lnTo>
                    <a:pt x="21567" y="14646"/>
                  </a:lnTo>
                  <a:lnTo>
                    <a:pt x="22210" y="14485"/>
                  </a:lnTo>
                  <a:lnTo>
                    <a:pt x="22774" y="14324"/>
                  </a:lnTo>
                  <a:lnTo>
                    <a:pt x="23337" y="14083"/>
                  </a:lnTo>
                  <a:lnTo>
                    <a:pt x="23900" y="13761"/>
                  </a:lnTo>
                  <a:lnTo>
                    <a:pt x="24383" y="13439"/>
                  </a:lnTo>
                  <a:lnTo>
                    <a:pt x="24866" y="13037"/>
                  </a:lnTo>
                  <a:lnTo>
                    <a:pt x="25268" y="12554"/>
                  </a:lnTo>
                  <a:lnTo>
                    <a:pt x="25671" y="12071"/>
                  </a:lnTo>
                  <a:lnTo>
                    <a:pt x="25993" y="11588"/>
                  </a:lnTo>
                  <a:lnTo>
                    <a:pt x="26314" y="11025"/>
                  </a:lnTo>
                  <a:lnTo>
                    <a:pt x="26556" y="10462"/>
                  </a:lnTo>
                  <a:lnTo>
                    <a:pt x="26717" y="9818"/>
                  </a:lnTo>
                  <a:lnTo>
                    <a:pt x="26797" y="9255"/>
                  </a:lnTo>
                  <a:lnTo>
                    <a:pt x="26878" y="8611"/>
                  </a:lnTo>
                  <a:lnTo>
                    <a:pt x="26878" y="8048"/>
                  </a:lnTo>
                  <a:lnTo>
                    <a:pt x="26878" y="7404"/>
                  </a:lnTo>
                  <a:lnTo>
                    <a:pt x="26797" y="6760"/>
                  </a:lnTo>
                  <a:lnTo>
                    <a:pt x="26636" y="6197"/>
                  </a:lnTo>
                  <a:lnTo>
                    <a:pt x="26475" y="5634"/>
                  </a:lnTo>
                  <a:lnTo>
                    <a:pt x="26154" y="5070"/>
                  </a:lnTo>
                  <a:lnTo>
                    <a:pt x="25832" y="4507"/>
                  </a:lnTo>
                  <a:lnTo>
                    <a:pt x="25349" y="3863"/>
                  </a:lnTo>
                  <a:lnTo>
                    <a:pt x="24705" y="3219"/>
                  </a:lnTo>
                  <a:lnTo>
                    <a:pt x="23981" y="2656"/>
                  </a:lnTo>
                  <a:lnTo>
                    <a:pt x="23257" y="2173"/>
                  </a:lnTo>
                  <a:lnTo>
                    <a:pt x="22532" y="1771"/>
                  </a:lnTo>
                  <a:lnTo>
                    <a:pt x="21647" y="1369"/>
                  </a:lnTo>
                  <a:lnTo>
                    <a:pt x="20842" y="1047"/>
                  </a:lnTo>
                  <a:lnTo>
                    <a:pt x="19957" y="805"/>
                  </a:lnTo>
                  <a:lnTo>
                    <a:pt x="18267" y="403"/>
                  </a:lnTo>
                  <a:lnTo>
                    <a:pt x="16578" y="162"/>
                  </a:lnTo>
                  <a:lnTo>
                    <a:pt x="148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40"/>
            <p:cNvSpPr/>
            <p:nvPr/>
          </p:nvSpPr>
          <p:spPr>
            <a:xfrm>
              <a:off x="3652628" y="1194761"/>
              <a:ext cx="247430" cy="149769"/>
            </a:xfrm>
            <a:custGeom>
              <a:avLst/>
              <a:gdLst/>
              <a:ahLst/>
              <a:cxnLst/>
              <a:rect l="l" t="t" r="r" b="b"/>
              <a:pathLst>
                <a:path w="15290" h="9255" extrusionOk="0">
                  <a:moveTo>
                    <a:pt x="6760" y="1"/>
                  </a:moveTo>
                  <a:lnTo>
                    <a:pt x="5392" y="242"/>
                  </a:lnTo>
                  <a:lnTo>
                    <a:pt x="4668" y="323"/>
                  </a:lnTo>
                  <a:lnTo>
                    <a:pt x="3943" y="564"/>
                  </a:lnTo>
                  <a:lnTo>
                    <a:pt x="3300" y="805"/>
                  </a:lnTo>
                  <a:lnTo>
                    <a:pt x="2656" y="1127"/>
                  </a:lnTo>
                  <a:lnTo>
                    <a:pt x="2012" y="1530"/>
                  </a:lnTo>
                  <a:lnTo>
                    <a:pt x="1449" y="2012"/>
                  </a:lnTo>
                  <a:lnTo>
                    <a:pt x="966" y="2576"/>
                  </a:lnTo>
                  <a:lnTo>
                    <a:pt x="564" y="3139"/>
                  </a:lnTo>
                  <a:lnTo>
                    <a:pt x="242" y="3783"/>
                  </a:lnTo>
                  <a:lnTo>
                    <a:pt x="81" y="4507"/>
                  </a:lnTo>
                  <a:lnTo>
                    <a:pt x="0" y="5151"/>
                  </a:lnTo>
                  <a:lnTo>
                    <a:pt x="0" y="5875"/>
                  </a:lnTo>
                  <a:lnTo>
                    <a:pt x="161" y="6438"/>
                  </a:lnTo>
                  <a:lnTo>
                    <a:pt x="403" y="7002"/>
                  </a:lnTo>
                  <a:lnTo>
                    <a:pt x="644" y="7484"/>
                  </a:lnTo>
                  <a:lnTo>
                    <a:pt x="1046" y="7967"/>
                  </a:lnTo>
                  <a:lnTo>
                    <a:pt x="1529" y="8370"/>
                  </a:lnTo>
                  <a:lnTo>
                    <a:pt x="2012" y="8611"/>
                  </a:lnTo>
                  <a:lnTo>
                    <a:pt x="2575" y="8852"/>
                  </a:lnTo>
                  <a:lnTo>
                    <a:pt x="3139" y="9013"/>
                  </a:lnTo>
                  <a:lnTo>
                    <a:pt x="3702" y="9094"/>
                  </a:lnTo>
                  <a:lnTo>
                    <a:pt x="4265" y="9013"/>
                  </a:lnTo>
                  <a:lnTo>
                    <a:pt x="4828" y="8852"/>
                  </a:lnTo>
                  <a:lnTo>
                    <a:pt x="5392" y="8611"/>
                  </a:lnTo>
                  <a:lnTo>
                    <a:pt x="5875" y="8289"/>
                  </a:lnTo>
                  <a:lnTo>
                    <a:pt x="6357" y="7967"/>
                  </a:lnTo>
                  <a:lnTo>
                    <a:pt x="6760" y="7484"/>
                  </a:lnTo>
                  <a:lnTo>
                    <a:pt x="7082" y="7002"/>
                  </a:lnTo>
                  <a:lnTo>
                    <a:pt x="7323" y="7404"/>
                  </a:lnTo>
                  <a:lnTo>
                    <a:pt x="7564" y="7726"/>
                  </a:lnTo>
                  <a:lnTo>
                    <a:pt x="7886" y="8128"/>
                  </a:lnTo>
                  <a:lnTo>
                    <a:pt x="8289" y="8370"/>
                  </a:lnTo>
                  <a:lnTo>
                    <a:pt x="9093" y="8852"/>
                  </a:lnTo>
                  <a:lnTo>
                    <a:pt x="9979" y="9174"/>
                  </a:lnTo>
                  <a:lnTo>
                    <a:pt x="10864" y="9255"/>
                  </a:lnTo>
                  <a:lnTo>
                    <a:pt x="11829" y="9255"/>
                  </a:lnTo>
                  <a:lnTo>
                    <a:pt x="12232" y="9094"/>
                  </a:lnTo>
                  <a:lnTo>
                    <a:pt x="12715" y="9013"/>
                  </a:lnTo>
                  <a:lnTo>
                    <a:pt x="13117" y="8772"/>
                  </a:lnTo>
                  <a:lnTo>
                    <a:pt x="13519" y="8530"/>
                  </a:lnTo>
                  <a:lnTo>
                    <a:pt x="13922" y="8289"/>
                  </a:lnTo>
                  <a:lnTo>
                    <a:pt x="14243" y="7887"/>
                  </a:lnTo>
                  <a:lnTo>
                    <a:pt x="14485" y="7565"/>
                  </a:lnTo>
                  <a:lnTo>
                    <a:pt x="14726" y="7162"/>
                  </a:lnTo>
                  <a:lnTo>
                    <a:pt x="15129" y="6277"/>
                  </a:lnTo>
                  <a:lnTo>
                    <a:pt x="15290" y="5392"/>
                  </a:lnTo>
                  <a:lnTo>
                    <a:pt x="15290" y="4427"/>
                  </a:lnTo>
                  <a:lnTo>
                    <a:pt x="15129" y="3541"/>
                  </a:lnTo>
                  <a:lnTo>
                    <a:pt x="14968" y="3139"/>
                  </a:lnTo>
                  <a:lnTo>
                    <a:pt x="14807" y="2656"/>
                  </a:lnTo>
                  <a:lnTo>
                    <a:pt x="14565" y="2254"/>
                  </a:lnTo>
                  <a:lnTo>
                    <a:pt x="14243" y="1932"/>
                  </a:lnTo>
                  <a:lnTo>
                    <a:pt x="13680" y="1369"/>
                  </a:lnTo>
                  <a:lnTo>
                    <a:pt x="13036" y="966"/>
                  </a:lnTo>
                  <a:lnTo>
                    <a:pt x="12312" y="644"/>
                  </a:lnTo>
                  <a:lnTo>
                    <a:pt x="11508" y="323"/>
                  </a:lnTo>
                  <a:lnTo>
                    <a:pt x="10703" y="162"/>
                  </a:lnTo>
                  <a:lnTo>
                    <a:pt x="9898" y="81"/>
                  </a:lnTo>
                  <a:lnTo>
                    <a:pt x="82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40"/>
            <p:cNvSpPr/>
            <p:nvPr/>
          </p:nvSpPr>
          <p:spPr>
            <a:xfrm>
              <a:off x="4086254" y="843164"/>
              <a:ext cx="182328" cy="82061"/>
            </a:xfrm>
            <a:custGeom>
              <a:avLst/>
              <a:gdLst/>
              <a:ahLst/>
              <a:cxnLst/>
              <a:rect l="l" t="t" r="r" b="b"/>
              <a:pathLst>
                <a:path w="11267" h="5071" extrusionOk="0">
                  <a:moveTo>
                    <a:pt x="4588" y="1"/>
                  </a:moveTo>
                  <a:lnTo>
                    <a:pt x="4588" y="403"/>
                  </a:lnTo>
                  <a:lnTo>
                    <a:pt x="4427" y="403"/>
                  </a:lnTo>
                  <a:lnTo>
                    <a:pt x="4427" y="725"/>
                  </a:lnTo>
                  <a:lnTo>
                    <a:pt x="1" y="725"/>
                  </a:lnTo>
                  <a:lnTo>
                    <a:pt x="1" y="886"/>
                  </a:lnTo>
                  <a:lnTo>
                    <a:pt x="162" y="966"/>
                  </a:lnTo>
                  <a:lnTo>
                    <a:pt x="6358" y="4990"/>
                  </a:lnTo>
                  <a:lnTo>
                    <a:pt x="6519" y="5070"/>
                  </a:lnTo>
                  <a:lnTo>
                    <a:pt x="6680" y="5070"/>
                  </a:lnTo>
                  <a:lnTo>
                    <a:pt x="6760" y="4990"/>
                  </a:lnTo>
                  <a:lnTo>
                    <a:pt x="6921" y="4749"/>
                  </a:lnTo>
                  <a:lnTo>
                    <a:pt x="9014" y="2576"/>
                  </a:lnTo>
                  <a:lnTo>
                    <a:pt x="11025" y="403"/>
                  </a:lnTo>
                  <a:lnTo>
                    <a:pt x="11186" y="242"/>
                  </a:lnTo>
                  <a:lnTo>
                    <a:pt x="11267" y="1"/>
                  </a:lnTo>
                  <a:close/>
                </a:path>
              </a:pathLst>
            </a:custGeom>
            <a:solidFill>
              <a:srgbClr val="424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40"/>
            <p:cNvSpPr/>
            <p:nvPr/>
          </p:nvSpPr>
          <p:spPr>
            <a:xfrm>
              <a:off x="4100592" y="828842"/>
              <a:ext cx="156274" cy="84667"/>
            </a:xfrm>
            <a:custGeom>
              <a:avLst/>
              <a:gdLst/>
              <a:ahLst/>
              <a:cxnLst/>
              <a:rect l="l" t="t" r="r" b="b"/>
              <a:pathLst>
                <a:path w="9657" h="5232" extrusionOk="0">
                  <a:moveTo>
                    <a:pt x="6035" y="1"/>
                  </a:moveTo>
                  <a:lnTo>
                    <a:pt x="4748" y="81"/>
                  </a:lnTo>
                  <a:lnTo>
                    <a:pt x="3541" y="242"/>
                  </a:lnTo>
                  <a:lnTo>
                    <a:pt x="2253" y="564"/>
                  </a:lnTo>
                  <a:lnTo>
                    <a:pt x="1127" y="966"/>
                  </a:lnTo>
                  <a:lnTo>
                    <a:pt x="0" y="1610"/>
                  </a:lnTo>
                  <a:lnTo>
                    <a:pt x="5633" y="5231"/>
                  </a:lnTo>
                  <a:lnTo>
                    <a:pt x="7645" y="3058"/>
                  </a:lnTo>
                  <a:lnTo>
                    <a:pt x="9656" y="805"/>
                  </a:lnTo>
                  <a:lnTo>
                    <a:pt x="8449" y="403"/>
                  </a:lnTo>
                  <a:lnTo>
                    <a:pt x="7242" y="162"/>
                  </a:lnTo>
                  <a:lnTo>
                    <a:pt x="6035" y="1"/>
                  </a:lnTo>
                  <a:close/>
                </a:path>
              </a:pathLst>
            </a:custGeom>
            <a:solidFill>
              <a:srgbClr val="FFC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40"/>
            <p:cNvSpPr/>
            <p:nvPr/>
          </p:nvSpPr>
          <p:spPr>
            <a:xfrm>
              <a:off x="2996314" y="869218"/>
              <a:ext cx="332081" cy="171907"/>
            </a:xfrm>
            <a:custGeom>
              <a:avLst/>
              <a:gdLst/>
              <a:ahLst/>
              <a:cxnLst/>
              <a:rect l="l" t="t" r="r" b="b"/>
              <a:pathLst>
                <a:path w="20521" h="10623" extrusionOk="0">
                  <a:moveTo>
                    <a:pt x="1127" y="0"/>
                  </a:moveTo>
                  <a:lnTo>
                    <a:pt x="805" y="403"/>
                  </a:lnTo>
                  <a:lnTo>
                    <a:pt x="564" y="885"/>
                  </a:lnTo>
                  <a:lnTo>
                    <a:pt x="322" y="1368"/>
                  </a:lnTo>
                  <a:lnTo>
                    <a:pt x="161" y="1931"/>
                  </a:lnTo>
                  <a:lnTo>
                    <a:pt x="81" y="2414"/>
                  </a:lnTo>
                  <a:lnTo>
                    <a:pt x="0" y="2978"/>
                  </a:lnTo>
                  <a:lnTo>
                    <a:pt x="0" y="4024"/>
                  </a:lnTo>
                  <a:lnTo>
                    <a:pt x="242" y="5070"/>
                  </a:lnTo>
                  <a:lnTo>
                    <a:pt x="403" y="5553"/>
                  </a:lnTo>
                  <a:lnTo>
                    <a:pt x="644" y="6035"/>
                  </a:lnTo>
                  <a:lnTo>
                    <a:pt x="885" y="6518"/>
                  </a:lnTo>
                  <a:lnTo>
                    <a:pt x="1207" y="7001"/>
                  </a:lnTo>
                  <a:lnTo>
                    <a:pt x="1529" y="7403"/>
                  </a:lnTo>
                  <a:lnTo>
                    <a:pt x="1932" y="7725"/>
                  </a:lnTo>
                  <a:lnTo>
                    <a:pt x="2414" y="8047"/>
                  </a:lnTo>
                  <a:lnTo>
                    <a:pt x="2817" y="8289"/>
                  </a:lnTo>
                  <a:lnTo>
                    <a:pt x="3380" y="8530"/>
                  </a:lnTo>
                  <a:lnTo>
                    <a:pt x="3863" y="8691"/>
                  </a:lnTo>
                  <a:lnTo>
                    <a:pt x="4346" y="8852"/>
                  </a:lnTo>
                  <a:lnTo>
                    <a:pt x="5955" y="8852"/>
                  </a:lnTo>
                  <a:lnTo>
                    <a:pt x="7001" y="8691"/>
                  </a:lnTo>
                  <a:lnTo>
                    <a:pt x="7564" y="8530"/>
                  </a:lnTo>
                  <a:lnTo>
                    <a:pt x="8047" y="8289"/>
                  </a:lnTo>
                  <a:lnTo>
                    <a:pt x="8530" y="8047"/>
                  </a:lnTo>
                  <a:lnTo>
                    <a:pt x="8932" y="7725"/>
                  </a:lnTo>
                  <a:lnTo>
                    <a:pt x="9335" y="7403"/>
                  </a:lnTo>
                  <a:lnTo>
                    <a:pt x="9737" y="7001"/>
                  </a:lnTo>
                  <a:lnTo>
                    <a:pt x="9898" y="7484"/>
                  </a:lnTo>
                  <a:lnTo>
                    <a:pt x="10139" y="7886"/>
                  </a:lnTo>
                  <a:lnTo>
                    <a:pt x="10703" y="8691"/>
                  </a:lnTo>
                  <a:lnTo>
                    <a:pt x="11427" y="9335"/>
                  </a:lnTo>
                  <a:lnTo>
                    <a:pt x="12312" y="9898"/>
                  </a:lnTo>
                  <a:lnTo>
                    <a:pt x="13197" y="10300"/>
                  </a:lnTo>
                  <a:lnTo>
                    <a:pt x="14083" y="10542"/>
                  </a:lnTo>
                  <a:lnTo>
                    <a:pt x="15129" y="10622"/>
                  </a:lnTo>
                  <a:lnTo>
                    <a:pt x="15611" y="10622"/>
                  </a:lnTo>
                  <a:lnTo>
                    <a:pt x="16094" y="10542"/>
                  </a:lnTo>
                  <a:lnTo>
                    <a:pt x="16577" y="10461"/>
                  </a:lnTo>
                  <a:lnTo>
                    <a:pt x="16979" y="10220"/>
                  </a:lnTo>
                  <a:lnTo>
                    <a:pt x="17865" y="9818"/>
                  </a:lnTo>
                  <a:lnTo>
                    <a:pt x="18669" y="9174"/>
                  </a:lnTo>
                  <a:lnTo>
                    <a:pt x="19313" y="8450"/>
                  </a:lnTo>
                  <a:lnTo>
                    <a:pt x="19876" y="7645"/>
                  </a:lnTo>
                  <a:lnTo>
                    <a:pt x="20279" y="6760"/>
                  </a:lnTo>
                  <a:lnTo>
                    <a:pt x="20520" y="5794"/>
                  </a:lnTo>
                  <a:lnTo>
                    <a:pt x="20520" y="5311"/>
                  </a:lnTo>
                  <a:lnTo>
                    <a:pt x="20520" y="4828"/>
                  </a:lnTo>
                  <a:lnTo>
                    <a:pt x="20118" y="5553"/>
                  </a:lnTo>
                  <a:lnTo>
                    <a:pt x="19555" y="6196"/>
                  </a:lnTo>
                  <a:lnTo>
                    <a:pt x="18911" y="6760"/>
                  </a:lnTo>
                  <a:lnTo>
                    <a:pt x="18187" y="7162"/>
                  </a:lnTo>
                  <a:lnTo>
                    <a:pt x="17382" y="7484"/>
                  </a:lnTo>
                  <a:lnTo>
                    <a:pt x="16577" y="7725"/>
                  </a:lnTo>
                  <a:lnTo>
                    <a:pt x="15772" y="7806"/>
                  </a:lnTo>
                  <a:lnTo>
                    <a:pt x="14887" y="7725"/>
                  </a:lnTo>
                  <a:lnTo>
                    <a:pt x="14083" y="7484"/>
                  </a:lnTo>
                  <a:lnTo>
                    <a:pt x="13278" y="7162"/>
                  </a:lnTo>
                  <a:lnTo>
                    <a:pt x="12634" y="6679"/>
                  </a:lnTo>
                  <a:lnTo>
                    <a:pt x="11990" y="6116"/>
                  </a:lnTo>
                  <a:lnTo>
                    <a:pt x="11427" y="5472"/>
                  </a:lnTo>
                  <a:lnTo>
                    <a:pt x="11025" y="4748"/>
                  </a:lnTo>
                  <a:lnTo>
                    <a:pt x="10703" y="3943"/>
                  </a:lnTo>
                  <a:lnTo>
                    <a:pt x="10461" y="3139"/>
                  </a:lnTo>
                  <a:lnTo>
                    <a:pt x="10059" y="3943"/>
                  </a:lnTo>
                  <a:lnTo>
                    <a:pt x="9415" y="4587"/>
                  </a:lnTo>
                  <a:lnTo>
                    <a:pt x="8691" y="5150"/>
                  </a:lnTo>
                  <a:lnTo>
                    <a:pt x="7967" y="5553"/>
                  </a:lnTo>
                  <a:lnTo>
                    <a:pt x="7082" y="5874"/>
                  </a:lnTo>
                  <a:lnTo>
                    <a:pt x="6196" y="6035"/>
                  </a:lnTo>
                  <a:lnTo>
                    <a:pt x="5311" y="5955"/>
                  </a:lnTo>
                  <a:lnTo>
                    <a:pt x="4426" y="5794"/>
                  </a:lnTo>
                  <a:lnTo>
                    <a:pt x="3541" y="5392"/>
                  </a:lnTo>
                  <a:lnTo>
                    <a:pt x="2817" y="4909"/>
                  </a:lnTo>
                  <a:lnTo>
                    <a:pt x="2173" y="4265"/>
                  </a:lnTo>
                  <a:lnTo>
                    <a:pt x="1690" y="3460"/>
                  </a:lnTo>
                  <a:lnTo>
                    <a:pt x="1288" y="2656"/>
                  </a:lnTo>
                  <a:lnTo>
                    <a:pt x="1046" y="1771"/>
                  </a:lnTo>
                  <a:lnTo>
                    <a:pt x="966" y="885"/>
                  </a:lnTo>
                  <a:lnTo>
                    <a:pt x="1127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40"/>
            <p:cNvSpPr/>
            <p:nvPr/>
          </p:nvSpPr>
          <p:spPr>
            <a:xfrm>
              <a:off x="3414324" y="1215604"/>
              <a:ext cx="289100" cy="101578"/>
            </a:xfrm>
            <a:custGeom>
              <a:avLst/>
              <a:gdLst/>
              <a:ahLst/>
              <a:cxnLst/>
              <a:rect l="l" t="t" r="r" b="b"/>
              <a:pathLst>
                <a:path w="17865" h="6277" extrusionOk="0">
                  <a:moveTo>
                    <a:pt x="0" y="0"/>
                  </a:moveTo>
                  <a:lnTo>
                    <a:pt x="81" y="805"/>
                  </a:lnTo>
                  <a:lnTo>
                    <a:pt x="322" y="1610"/>
                  </a:lnTo>
                  <a:lnTo>
                    <a:pt x="563" y="2414"/>
                  </a:lnTo>
                  <a:lnTo>
                    <a:pt x="885" y="3139"/>
                  </a:lnTo>
                  <a:lnTo>
                    <a:pt x="1368" y="3863"/>
                  </a:lnTo>
                  <a:lnTo>
                    <a:pt x="1851" y="4506"/>
                  </a:lnTo>
                  <a:lnTo>
                    <a:pt x="2414" y="5070"/>
                  </a:lnTo>
                  <a:lnTo>
                    <a:pt x="3058" y="5553"/>
                  </a:lnTo>
                  <a:lnTo>
                    <a:pt x="3782" y="5874"/>
                  </a:lnTo>
                  <a:lnTo>
                    <a:pt x="4587" y="6116"/>
                  </a:lnTo>
                  <a:lnTo>
                    <a:pt x="5472" y="6196"/>
                  </a:lnTo>
                  <a:lnTo>
                    <a:pt x="6277" y="6116"/>
                  </a:lnTo>
                  <a:lnTo>
                    <a:pt x="7082" y="5874"/>
                  </a:lnTo>
                  <a:lnTo>
                    <a:pt x="7806" y="5553"/>
                  </a:lnTo>
                  <a:lnTo>
                    <a:pt x="8128" y="5311"/>
                  </a:lnTo>
                  <a:lnTo>
                    <a:pt x="8369" y="4989"/>
                  </a:lnTo>
                  <a:lnTo>
                    <a:pt x="8611" y="4667"/>
                  </a:lnTo>
                  <a:lnTo>
                    <a:pt x="8852" y="4346"/>
                  </a:lnTo>
                  <a:lnTo>
                    <a:pt x="9335" y="4909"/>
                  </a:lnTo>
                  <a:lnTo>
                    <a:pt x="9898" y="5392"/>
                  </a:lnTo>
                  <a:lnTo>
                    <a:pt x="10622" y="5714"/>
                  </a:lnTo>
                  <a:lnTo>
                    <a:pt x="11266" y="6035"/>
                  </a:lnTo>
                  <a:lnTo>
                    <a:pt x="11990" y="6196"/>
                  </a:lnTo>
                  <a:lnTo>
                    <a:pt x="12795" y="6277"/>
                  </a:lnTo>
                  <a:lnTo>
                    <a:pt x="13519" y="6196"/>
                  </a:lnTo>
                  <a:lnTo>
                    <a:pt x="14243" y="6035"/>
                  </a:lnTo>
                  <a:lnTo>
                    <a:pt x="14968" y="5794"/>
                  </a:lnTo>
                  <a:lnTo>
                    <a:pt x="15611" y="5392"/>
                  </a:lnTo>
                  <a:lnTo>
                    <a:pt x="16175" y="4909"/>
                  </a:lnTo>
                  <a:lnTo>
                    <a:pt x="16738" y="4346"/>
                  </a:lnTo>
                  <a:lnTo>
                    <a:pt x="17140" y="3782"/>
                  </a:lnTo>
                  <a:lnTo>
                    <a:pt x="17462" y="3058"/>
                  </a:lnTo>
                  <a:lnTo>
                    <a:pt x="17704" y="2334"/>
                  </a:lnTo>
                  <a:lnTo>
                    <a:pt x="17865" y="1610"/>
                  </a:lnTo>
                  <a:lnTo>
                    <a:pt x="17382" y="2092"/>
                  </a:lnTo>
                  <a:lnTo>
                    <a:pt x="16818" y="2495"/>
                  </a:lnTo>
                  <a:lnTo>
                    <a:pt x="16255" y="2817"/>
                  </a:lnTo>
                  <a:lnTo>
                    <a:pt x="15611" y="3058"/>
                  </a:lnTo>
                  <a:lnTo>
                    <a:pt x="14968" y="3219"/>
                  </a:lnTo>
                  <a:lnTo>
                    <a:pt x="14324" y="3380"/>
                  </a:lnTo>
                  <a:lnTo>
                    <a:pt x="13600" y="3380"/>
                  </a:lnTo>
                  <a:lnTo>
                    <a:pt x="12956" y="3299"/>
                  </a:lnTo>
                  <a:lnTo>
                    <a:pt x="12312" y="3139"/>
                  </a:lnTo>
                  <a:lnTo>
                    <a:pt x="11668" y="2897"/>
                  </a:lnTo>
                  <a:lnTo>
                    <a:pt x="11105" y="2575"/>
                  </a:lnTo>
                  <a:lnTo>
                    <a:pt x="10542" y="2253"/>
                  </a:lnTo>
                  <a:lnTo>
                    <a:pt x="10059" y="1771"/>
                  </a:lnTo>
                  <a:lnTo>
                    <a:pt x="9576" y="1288"/>
                  </a:lnTo>
                  <a:lnTo>
                    <a:pt x="9254" y="724"/>
                  </a:lnTo>
                  <a:lnTo>
                    <a:pt x="8932" y="161"/>
                  </a:lnTo>
                  <a:lnTo>
                    <a:pt x="8611" y="805"/>
                  </a:lnTo>
                  <a:lnTo>
                    <a:pt x="8208" y="1449"/>
                  </a:lnTo>
                  <a:lnTo>
                    <a:pt x="7725" y="2012"/>
                  </a:lnTo>
                  <a:lnTo>
                    <a:pt x="7162" y="2414"/>
                  </a:lnTo>
                  <a:lnTo>
                    <a:pt x="6518" y="2817"/>
                  </a:lnTo>
                  <a:lnTo>
                    <a:pt x="5875" y="3139"/>
                  </a:lnTo>
                  <a:lnTo>
                    <a:pt x="5150" y="3299"/>
                  </a:lnTo>
                  <a:lnTo>
                    <a:pt x="4346" y="3299"/>
                  </a:lnTo>
                  <a:lnTo>
                    <a:pt x="3621" y="3219"/>
                  </a:lnTo>
                  <a:lnTo>
                    <a:pt x="2897" y="3058"/>
                  </a:lnTo>
                  <a:lnTo>
                    <a:pt x="2253" y="2736"/>
                  </a:lnTo>
                  <a:lnTo>
                    <a:pt x="1610" y="2334"/>
                  </a:lnTo>
                  <a:lnTo>
                    <a:pt x="1127" y="1851"/>
                  </a:lnTo>
                  <a:lnTo>
                    <a:pt x="644" y="1288"/>
                  </a:lnTo>
                  <a:lnTo>
                    <a:pt x="242" y="6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40"/>
            <p:cNvSpPr/>
            <p:nvPr/>
          </p:nvSpPr>
          <p:spPr>
            <a:xfrm>
              <a:off x="3277582" y="556685"/>
              <a:ext cx="244841" cy="127631"/>
            </a:xfrm>
            <a:custGeom>
              <a:avLst/>
              <a:gdLst/>
              <a:ahLst/>
              <a:cxnLst/>
              <a:rect l="l" t="t" r="r" b="b"/>
              <a:pathLst>
                <a:path w="15130" h="7887" extrusionOk="0">
                  <a:moveTo>
                    <a:pt x="242" y="0"/>
                  </a:moveTo>
                  <a:lnTo>
                    <a:pt x="1" y="886"/>
                  </a:lnTo>
                  <a:lnTo>
                    <a:pt x="1" y="1690"/>
                  </a:lnTo>
                  <a:lnTo>
                    <a:pt x="81" y="2575"/>
                  </a:lnTo>
                  <a:lnTo>
                    <a:pt x="242" y="3461"/>
                  </a:lnTo>
                  <a:lnTo>
                    <a:pt x="564" y="4265"/>
                  </a:lnTo>
                  <a:lnTo>
                    <a:pt x="1047" y="4990"/>
                  </a:lnTo>
                  <a:lnTo>
                    <a:pt x="1610" y="5633"/>
                  </a:lnTo>
                  <a:lnTo>
                    <a:pt x="2334" y="6116"/>
                  </a:lnTo>
                  <a:lnTo>
                    <a:pt x="3139" y="6518"/>
                  </a:lnTo>
                  <a:lnTo>
                    <a:pt x="3944" y="6760"/>
                  </a:lnTo>
                  <a:lnTo>
                    <a:pt x="4829" y="6921"/>
                  </a:lnTo>
                  <a:lnTo>
                    <a:pt x="5634" y="6840"/>
                  </a:lnTo>
                  <a:lnTo>
                    <a:pt x="6519" y="6679"/>
                  </a:lnTo>
                  <a:lnTo>
                    <a:pt x="7324" y="6358"/>
                  </a:lnTo>
                  <a:lnTo>
                    <a:pt x="8048" y="5955"/>
                  </a:lnTo>
                  <a:lnTo>
                    <a:pt x="8772" y="5392"/>
                  </a:lnTo>
                  <a:lnTo>
                    <a:pt x="8933" y="5955"/>
                  </a:lnTo>
                  <a:lnTo>
                    <a:pt x="9174" y="6438"/>
                  </a:lnTo>
                  <a:lnTo>
                    <a:pt x="9577" y="6840"/>
                  </a:lnTo>
                  <a:lnTo>
                    <a:pt x="9979" y="7243"/>
                  </a:lnTo>
                  <a:lnTo>
                    <a:pt x="10462" y="7484"/>
                  </a:lnTo>
                  <a:lnTo>
                    <a:pt x="10945" y="7726"/>
                  </a:lnTo>
                  <a:lnTo>
                    <a:pt x="11508" y="7886"/>
                  </a:lnTo>
                  <a:lnTo>
                    <a:pt x="12071" y="7886"/>
                  </a:lnTo>
                  <a:lnTo>
                    <a:pt x="12635" y="7806"/>
                  </a:lnTo>
                  <a:lnTo>
                    <a:pt x="13198" y="7645"/>
                  </a:lnTo>
                  <a:lnTo>
                    <a:pt x="13681" y="7323"/>
                  </a:lnTo>
                  <a:lnTo>
                    <a:pt x="14083" y="7001"/>
                  </a:lnTo>
                  <a:lnTo>
                    <a:pt x="14485" y="6599"/>
                  </a:lnTo>
                  <a:lnTo>
                    <a:pt x="14807" y="6116"/>
                  </a:lnTo>
                  <a:lnTo>
                    <a:pt x="15049" y="5553"/>
                  </a:lnTo>
                  <a:lnTo>
                    <a:pt x="15129" y="5070"/>
                  </a:lnTo>
                  <a:lnTo>
                    <a:pt x="14727" y="5311"/>
                  </a:lnTo>
                  <a:lnTo>
                    <a:pt x="14244" y="5472"/>
                  </a:lnTo>
                  <a:lnTo>
                    <a:pt x="13761" y="5633"/>
                  </a:lnTo>
                  <a:lnTo>
                    <a:pt x="13278" y="5714"/>
                  </a:lnTo>
                  <a:lnTo>
                    <a:pt x="12715" y="5714"/>
                  </a:lnTo>
                  <a:lnTo>
                    <a:pt x="12232" y="5633"/>
                  </a:lnTo>
                  <a:lnTo>
                    <a:pt x="11749" y="5472"/>
                  </a:lnTo>
                  <a:lnTo>
                    <a:pt x="11267" y="5311"/>
                  </a:lnTo>
                  <a:lnTo>
                    <a:pt x="10864" y="4990"/>
                  </a:lnTo>
                  <a:lnTo>
                    <a:pt x="10462" y="4668"/>
                  </a:lnTo>
                  <a:lnTo>
                    <a:pt x="10140" y="4265"/>
                  </a:lnTo>
                  <a:lnTo>
                    <a:pt x="9818" y="3863"/>
                  </a:lnTo>
                  <a:lnTo>
                    <a:pt x="9657" y="3380"/>
                  </a:lnTo>
                  <a:lnTo>
                    <a:pt x="9496" y="2897"/>
                  </a:lnTo>
                  <a:lnTo>
                    <a:pt x="9416" y="2415"/>
                  </a:lnTo>
                  <a:lnTo>
                    <a:pt x="9335" y="1932"/>
                  </a:lnTo>
                  <a:lnTo>
                    <a:pt x="8933" y="2575"/>
                  </a:lnTo>
                  <a:lnTo>
                    <a:pt x="8370" y="3139"/>
                  </a:lnTo>
                  <a:lnTo>
                    <a:pt x="7806" y="3622"/>
                  </a:lnTo>
                  <a:lnTo>
                    <a:pt x="7082" y="3943"/>
                  </a:lnTo>
                  <a:lnTo>
                    <a:pt x="6358" y="4265"/>
                  </a:lnTo>
                  <a:lnTo>
                    <a:pt x="5634" y="4426"/>
                  </a:lnTo>
                  <a:lnTo>
                    <a:pt x="4829" y="4426"/>
                  </a:lnTo>
                  <a:lnTo>
                    <a:pt x="4105" y="4346"/>
                  </a:lnTo>
                  <a:lnTo>
                    <a:pt x="3381" y="4104"/>
                  </a:lnTo>
                  <a:lnTo>
                    <a:pt x="2656" y="3782"/>
                  </a:lnTo>
                  <a:lnTo>
                    <a:pt x="2093" y="3300"/>
                  </a:lnTo>
                  <a:lnTo>
                    <a:pt x="1530" y="2817"/>
                  </a:lnTo>
                  <a:lnTo>
                    <a:pt x="1047" y="2173"/>
                  </a:lnTo>
                  <a:lnTo>
                    <a:pt x="645" y="1529"/>
                  </a:lnTo>
                  <a:lnTo>
                    <a:pt x="403" y="805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40"/>
            <p:cNvSpPr/>
            <p:nvPr/>
          </p:nvSpPr>
          <p:spPr>
            <a:xfrm>
              <a:off x="2772332" y="1127054"/>
              <a:ext cx="223998" cy="82045"/>
            </a:xfrm>
            <a:custGeom>
              <a:avLst/>
              <a:gdLst/>
              <a:ahLst/>
              <a:cxnLst/>
              <a:rect l="l" t="t" r="r" b="b"/>
              <a:pathLst>
                <a:path w="13842" h="5070" extrusionOk="0">
                  <a:moveTo>
                    <a:pt x="8128" y="0"/>
                  </a:moveTo>
                  <a:lnTo>
                    <a:pt x="7806" y="483"/>
                  </a:lnTo>
                  <a:lnTo>
                    <a:pt x="7484" y="966"/>
                  </a:lnTo>
                  <a:lnTo>
                    <a:pt x="7001" y="1368"/>
                  </a:lnTo>
                  <a:lnTo>
                    <a:pt x="6518" y="1771"/>
                  </a:lnTo>
                  <a:lnTo>
                    <a:pt x="6036" y="2092"/>
                  </a:lnTo>
                  <a:lnTo>
                    <a:pt x="5472" y="2334"/>
                  </a:lnTo>
                  <a:lnTo>
                    <a:pt x="4829" y="2495"/>
                  </a:lnTo>
                  <a:lnTo>
                    <a:pt x="4265" y="2575"/>
                  </a:lnTo>
                  <a:lnTo>
                    <a:pt x="3621" y="2575"/>
                  </a:lnTo>
                  <a:lnTo>
                    <a:pt x="3058" y="2495"/>
                  </a:lnTo>
                  <a:lnTo>
                    <a:pt x="2495" y="2334"/>
                  </a:lnTo>
                  <a:lnTo>
                    <a:pt x="1932" y="2092"/>
                  </a:lnTo>
                  <a:lnTo>
                    <a:pt x="1368" y="1771"/>
                  </a:lnTo>
                  <a:lnTo>
                    <a:pt x="886" y="1368"/>
                  </a:lnTo>
                  <a:lnTo>
                    <a:pt x="483" y="966"/>
                  </a:lnTo>
                  <a:lnTo>
                    <a:pt x="81" y="483"/>
                  </a:lnTo>
                  <a:lnTo>
                    <a:pt x="0" y="1127"/>
                  </a:lnTo>
                  <a:lnTo>
                    <a:pt x="81" y="1771"/>
                  </a:lnTo>
                  <a:lnTo>
                    <a:pt x="242" y="2414"/>
                  </a:lnTo>
                  <a:lnTo>
                    <a:pt x="483" y="3058"/>
                  </a:lnTo>
                  <a:lnTo>
                    <a:pt x="805" y="3541"/>
                  </a:lnTo>
                  <a:lnTo>
                    <a:pt x="1288" y="4024"/>
                  </a:lnTo>
                  <a:lnTo>
                    <a:pt x="1771" y="4507"/>
                  </a:lnTo>
                  <a:lnTo>
                    <a:pt x="2334" y="4748"/>
                  </a:lnTo>
                  <a:lnTo>
                    <a:pt x="2978" y="4989"/>
                  </a:lnTo>
                  <a:lnTo>
                    <a:pt x="3621" y="5070"/>
                  </a:lnTo>
                  <a:lnTo>
                    <a:pt x="4265" y="5070"/>
                  </a:lnTo>
                  <a:lnTo>
                    <a:pt x="4909" y="4989"/>
                  </a:lnTo>
                  <a:lnTo>
                    <a:pt x="5472" y="4748"/>
                  </a:lnTo>
                  <a:lnTo>
                    <a:pt x="6116" y="4426"/>
                  </a:lnTo>
                  <a:lnTo>
                    <a:pt x="6599" y="4024"/>
                  </a:lnTo>
                  <a:lnTo>
                    <a:pt x="7001" y="3541"/>
                  </a:lnTo>
                  <a:lnTo>
                    <a:pt x="7404" y="3943"/>
                  </a:lnTo>
                  <a:lnTo>
                    <a:pt x="7886" y="4346"/>
                  </a:lnTo>
                  <a:lnTo>
                    <a:pt x="8369" y="4667"/>
                  </a:lnTo>
                  <a:lnTo>
                    <a:pt x="8933" y="4828"/>
                  </a:lnTo>
                  <a:lnTo>
                    <a:pt x="9496" y="4989"/>
                  </a:lnTo>
                  <a:lnTo>
                    <a:pt x="10703" y="4989"/>
                  </a:lnTo>
                  <a:lnTo>
                    <a:pt x="11266" y="4828"/>
                  </a:lnTo>
                  <a:lnTo>
                    <a:pt x="11829" y="4587"/>
                  </a:lnTo>
                  <a:lnTo>
                    <a:pt x="12312" y="4265"/>
                  </a:lnTo>
                  <a:lnTo>
                    <a:pt x="12715" y="3863"/>
                  </a:lnTo>
                  <a:lnTo>
                    <a:pt x="13117" y="3380"/>
                  </a:lnTo>
                  <a:lnTo>
                    <a:pt x="13439" y="2897"/>
                  </a:lnTo>
                  <a:lnTo>
                    <a:pt x="13680" y="2334"/>
                  </a:lnTo>
                  <a:lnTo>
                    <a:pt x="13761" y="1771"/>
                  </a:lnTo>
                  <a:lnTo>
                    <a:pt x="13841" y="1207"/>
                  </a:lnTo>
                  <a:lnTo>
                    <a:pt x="13841" y="1207"/>
                  </a:lnTo>
                  <a:lnTo>
                    <a:pt x="13600" y="1529"/>
                  </a:lnTo>
                  <a:lnTo>
                    <a:pt x="13358" y="1851"/>
                  </a:lnTo>
                  <a:lnTo>
                    <a:pt x="12715" y="2334"/>
                  </a:lnTo>
                  <a:lnTo>
                    <a:pt x="11990" y="2656"/>
                  </a:lnTo>
                  <a:lnTo>
                    <a:pt x="11588" y="2736"/>
                  </a:lnTo>
                  <a:lnTo>
                    <a:pt x="11186" y="2817"/>
                  </a:lnTo>
                  <a:lnTo>
                    <a:pt x="10381" y="2817"/>
                  </a:lnTo>
                  <a:lnTo>
                    <a:pt x="9657" y="2575"/>
                  </a:lnTo>
                  <a:lnTo>
                    <a:pt x="8933" y="2173"/>
                  </a:lnTo>
                  <a:lnTo>
                    <a:pt x="8611" y="1932"/>
                  </a:lnTo>
                  <a:lnTo>
                    <a:pt x="8289" y="1690"/>
                  </a:lnTo>
                  <a:lnTo>
                    <a:pt x="8128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92" name="Google Shape;1492;p40"/>
          <p:cNvGrpSpPr/>
          <p:nvPr/>
        </p:nvGrpSpPr>
        <p:grpSpPr>
          <a:xfrm rot="-152846">
            <a:off x="801318" y="1908755"/>
            <a:ext cx="2593278" cy="913079"/>
            <a:chOff x="5142175" y="4369850"/>
            <a:chExt cx="1625700" cy="572400"/>
          </a:xfrm>
        </p:grpSpPr>
        <p:sp>
          <p:nvSpPr>
            <p:cNvPr id="1493" name="Google Shape;1493;p40"/>
            <p:cNvSpPr/>
            <p:nvPr/>
          </p:nvSpPr>
          <p:spPr>
            <a:xfrm>
              <a:off x="5142175" y="4503500"/>
              <a:ext cx="1625700" cy="49425"/>
            </a:xfrm>
            <a:custGeom>
              <a:avLst/>
              <a:gdLst/>
              <a:ahLst/>
              <a:cxnLst/>
              <a:rect l="l" t="t" r="r" b="b"/>
              <a:pathLst>
                <a:path w="65028" h="1977" extrusionOk="0">
                  <a:moveTo>
                    <a:pt x="1" y="0"/>
                  </a:moveTo>
                  <a:lnTo>
                    <a:pt x="465" y="1976"/>
                  </a:lnTo>
                  <a:lnTo>
                    <a:pt x="64620" y="1976"/>
                  </a:lnTo>
                  <a:lnTo>
                    <a:pt x="650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40"/>
            <p:cNvSpPr/>
            <p:nvPr/>
          </p:nvSpPr>
          <p:spPr>
            <a:xfrm>
              <a:off x="5142175" y="4709800"/>
              <a:ext cx="1625700" cy="49400"/>
            </a:xfrm>
            <a:custGeom>
              <a:avLst/>
              <a:gdLst/>
              <a:ahLst/>
              <a:cxnLst/>
              <a:rect l="l" t="t" r="r" b="b"/>
              <a:pathLst>
                <a:path w="65028" h="1976" extrusionOk="0">
                  <a:moveTo>
                    <a:pt x="1" y="0"/>
                  </a:moveTo>
                  <a:lnTo>
                    <a:pt x="465" y="1976"/>
                  </a:lnTo>
                  <a:lnTo>
                    <a:pt x="64620" y="1976"/>
                  </a:lnTo>
                  <a:lnTo>
                    <a:pt x="650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40"/>
            <p:cNvSpPr/>
            <p:nvPr/>
          </p:nvSpPr>
          <p:spPr>
            <a:xfrm>
              <a:off x="5240975" y="4369850"/>
              <a:ext cx="107525" cy="572400"/>
            </a:xfrm>
            <a:custGeom>
              <a:avLst/>
              <a:gdLst/>
              <a:ahLst/>
              <a:cxnLst/>
              <a:rect l="l" t="t" r="r" b="b"/>
              <a:pathLst>
                <a:path w="4301" h="22896" extrusionOk="0">
                  <a:moveTo>
                    <a:pt x="0" y="0"/>
                  </a:moveTo>
                  <a:lnTo>
                    <a:pt x="1627" y="22896"/>
                  </a:lnTo>
                  <a:lnTo>
                    <a:pt x="4300" y="22896"/>
                  </a:lnTo>
                  <a:lnTo>
                    <a:pt x="325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40"/>
            <p:cNvSpPr/>
            <p:nvPr/>
          </p:nvSpPr>
          <p:spPr>
            <a:xfrm>
              <a:off x="5840975" y="4369850"/>
              <a:ext cx="93000" cy="572400"/>
            </a:xfrm>
            <a:custGeom>
              <a:avLst/>
              <a:gdLst/>
              <a:ahLst/>
              <a:cxnLst/>
              <a:rect l="l" t="t" r="r" b="b"/>
              <a:pathLst>
                <a:path w="3720" h="22896" extrusionOk="0">
                  <a:moveTo>
                    <a:pt x="0" y="0"/>
                  </a:moveTo>
                  <a:lnTo>
                    <a:pt x="1046" y="22896"/>
                  </a:lnTo>
                  <a:lnTo>
                    <a:pt x="3719" y="22896"/>
                  </a:lnTo>
                  <a:lnTo>
                    <a:pt x="319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40"/>
            <p:cNvSpPr/>
            <p:nvPr/>
          </p:nvSpPr>
          <p:spPr>
            <a:xfrm>
              <a:off x="6496175" y="4369850"/>
              <a:ext cx="94450" cy="572400"/>
            </a:xfrm>
            <a:custGeom>
              <a:avLst/>
              <a:gdLst/>
              <a:ahLst/>
              <a:cxnLst/>
              <a:rect l="l" t="t" r="r" b="b"/>
              <a:pathLst>
                <a:path w="3778" h="22896" extrusionOk="0">
                  <a:moveTo>
                    <a:pt x="523" y="0"/>
                  </a:moveTo>
                  <a:lnTo>
                    <a:pt x="0" y="22896"/>
                  </a:lnTo>
                  <a:lnTo>
                    <a:pt x="2673" y="22896"/>
                  </a:lnTo>
                  <a:lnTo>
                    <a:pt x="377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B986E8DD-1CE2-E942-80E6-9DF59852B2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4473" y="4044576"/>
            <a:ext cx="4239000" cy="426300"/>
          </a:xfrm>
        </p:spPr>
        <p:txBody>
          <a:bodyPr/>
          <a:lstStyle/>
          <a:p>
            <a:r>
              <a:rPr lang="en-US" sz="2800" b="1" dirty="0"/>
              <a:t>Level C</a:t>
            </a:r>
          </a:p>
        </p:txBody>
      </p:sp>
      <p:pic>
        <p:nvPicPr>
          <p:cNvPr id="4" name="Audio Recording Nov 6, 2021 at 11:45:06 PM" descr="Audio Recording Nov 6, 2021 at 11:45:06 PM">
            <a:hlinkClick r:id="" action="ppaction://media"/>
            <a:extLst>
              <a:ext uri="{FF2B5EF4-FFF2-40B4-BE49-F238E27FC236}">
                <a16:creationId xmlns:a16="http://schemas.microsoft.com/office/drawing/2014/main" id="{65F1423A-1017-2943-B139-2CA72FE54D6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316556" y="3879375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4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" name="Google Shape;2264;p61"/>
          <p:cNvSpPr txBox="1">
            <a:spLocks noGrp="1"/>
          </p:cNvSpPr>
          <p:nvPr>
            <p:ph type="title"/>
          </p:nvPr>
        </p:nvSpPr>
        <p:spPr>
          <a:xfrm>
            <a:off x="311700" y="1287625"/>
            <a:ext cx="8520600" cy="143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dirty="0">
                <a:solidFill>
                  <a:schemeClr val="accent2"/>
                </a:solidFill>
              </a:rPr>
              <a:t>said</a:t>
            </a:r>
            <a:endParaRPr sz="12000" dirty="0">
              <a:solidFill>
                <a:schemeClr val="accent2"/>
              </a:solidFill>
            </a:endParaRPr>
          </a:p>
        </p:txBody>
      </p:sp>
      <p:pic>
        <p:nvPicPr>
          <p:cNvPr id="4" name="Audio Recording Nov 6, 2021 at 11:47:27 PM" descr="Audio Recording Nov 6, 2021 at 11:47:27 PM">
            <a:hlinkClick r:id="" action="ppaction://media"/>
            <a:extLst>
              <a:ext uri="{FF2B5EF4-FFF2-40B4-BE49-F238E27FC236}">
                <a16:creationId xmlns:a16="http://schemas.microsoft.com/office/drawing/2014/main" id="{5075EA90-FD0C-4E47-97C4-8F1B174F98C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19500" y="4350636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8" name="Google Shape;2538;p68"/>
          <p:cNvSpPr txBox="1">
            <a:spLocks noGrp="1"/>
          </p:cNvSpPr>
          <p:nvPr>
            <p:ph type="title"/>
          </p:nvPr>
        </p:nvSpPr>
        <p:spPr>
          <a:xfrm>
            <a:off x="2446148" y="1552250"/>
            <a:ext cx="4631660" cy="106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572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0" dirty="0">
                <a:solidFill>
                  <a:schemeClr val="bg2"/>
                </a:solidFill>
              </a:rPr>
              <a:t>you</a:t>
            </a:r>
            <a:endParaRPr sz="12000" dirty="0">
              <a:solidFill>
                <a:schemeClr val="bg2"/>
              </a:solidFill>
            </a:endParaRPr>
          </a:p>
        </p:txBody>
      </p:sp>
      <p:pic>
        <p:nvPicPr>
          <p:cNvPr id="4" name="Audio Recording Nov 6, 2021 at 11:47:44 PM" descr="Audio Recording Nov 6, 2021 at 11:47:44 PM">
            <a:hlinkClick r:id="" action="ppaction://media"/>
            <a:extLst>
              <a:ext uri="{FF2B5EF4-FFF2-40B4-BE49-F238E27FC236}">
                <a16:creationId xmlns:a16="http://schemas.microsoft.com/office/drawing/2014/main" id="{C5C556CC-1981-4D4A-B950-DA2B8550D73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897628" y="4196169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2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9" name="Google Shape;2689;p72"/>
          <p:cNvSpPr txBox="1">
            <a:spLocks noGrp="1"/>
          </p:cNvSpPr>
          <p:nvPr>
            <p:ph type="title"/>
          </p:nvPr>
        </p:nvSpPr>
        <p:spPr>
          <a:xfrm>
            <a:off x="311700" y="2502425"/>
            <a:ext cx="8520600" cy="148049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0" dirty="0"/>
              <a:t>T</a:t>
            </a:r>
            <a:r>
              <a:rPr lang="en-US" sz="15000" dirty="0"/>
              <a:t>h</a:t>
            </a:r>
            <a:r>
              <a:rPr lang="en" sz="15000" dirty="0"/>
              <a:t>e </a:t>
            </a:r>
            <a:r>
              <a:rPr lang="en" sz="15000" dirty="0">
                <a:solidFill>
                  <a:schemeClr val="accent2"/>
                </a:solidFill>
              </a:rPr>
              <a:t>End</a:t>
            </a:r>
            <a:endParaRPr sz="15000" dirty="0">
              <a:solidFill>
                <a:schemeClr val="accent2"/>
              </a:solidFill>
            </a:endParaRPr>
          </a:p>
        </p:txBody>
      </p:sp>
      <p:pic>
        <p:nvPicPr>
          <p:cNvPr id="4" name="Audio Recording Nov 6, 2021 at 11:48:04 PM" descr="Audio Recording Nov 6, 2021 at 11:48:04 PM">
            <a:hlinkClick r:id="" action="ppaction://media"/>
            <a:extLst>
              <a:ext uri="{FF2B5EF4-FFF2-40B4-BE49-F238E27FC236}">
                <a16:creationId xmlns:a16="http://schemas.microsoft.com/office/drawing/2014/main" id="{49E3D774-2DDF-8046-BAE5-06DFD28E697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19500" y="4141074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8" name="Google Shape;1508;p42"/>
          <p:cNvSpPr txBox="1">
            <a:spLocks noGrp="1"/>
          </p:cNvSpPr>
          <p:nvPr>
            <p:ph type="title"/>
          </p:nvPr>
        </p:nvSpPr>
        <p:spPr>
          <a:xfrm>
            <a:off x="1759765" y="1768581"/>
            <a:ext cx="5357100" cy="168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2"/>
                </a:solidFill>
              </a:rPr>
              <a:t>and</a:t>
            </a:r>
            <a:endParaRPr dirty="0">
              <a:solidFill>
                <a:schemeClr val="accent2"/>
              </a:solidFill>
            </a:endParaRPr>
          </a:p>
        </p:txBody>
      </p:sp>
      <p:grpSp>
        <p:nvGrpSpPr>
          <p:cNvPr id="1510" name="Google Shape;1510;p42"/>
          <p:cNvGrpSpPr/>
          <p:nvPr/>
        </p:nvGrpSpPr>
        <p:grpSpPr>
          <a:xfrm rot="-263184">
            <a:off x="809616" y="2152699"/>
            <a:ext cx="1081490" cy="2228254"/>
            <a:chOff x="6239025" y="396475"/>
            <a:chExt cx="480900" cy="990825"/>
          </a:xfrm>
        </p:grpSpPr>
        <p:sp>
          <p:nvSpPr>
            <p:cNvPr id="1511" name="Google Shape;1511;p42"/>
            <p:cNvSpPr/>
            <p:nvPr/>
          </p:nvSpPr>
          <p:spPr>
            <a:xfrm>
              <a:off x="6239025" y="396475"/>
              <a:ext cx="480900" cy="743850"/>
            </a:xfrm>
            <a:custGeom>
              <a:avLst/>
              <a:gdLst/>
              <a:ahLst/>
              <a:cxnLst/>
              <a:rect l="l" t="t" r="r" b="b"/>
              <a:pathLst>
                <a:path w="19236" h="29754" extrusionOk="0">
                  <a:moveTo>
                    <a:pt x="9996" y="0"/>
                  </a:moveTo>
                  <a:lnTo>
                    <a:pt x="9298" y="58"/>
                  </a:lnTo>
                  <a:lnTo>
                    <a:pt x="8601" y="233"/>
                  </a:lnTo>
                  <a:lnTo>
                    <a:pt x="7962" y="523"/>
                  </a:lnTo>
                  <a:lnTo>
                    <a:pt x="7323" y="872"/>
                  </a:lnTo>
                  <a:lnTo>
                    <a:pt x="6800" y="1337"/>
                  </a:lnTo>
                  <a:lnTo>
                    <a:pt x="6335" y="1918"/>
                  </a:lnTo>
                  <a:lnTo>
                    <a:pt x="5928" y="2557"/>
                  </a:lnTo>
                  <a:lnTo>
                    <a:pt x="5812" y="2906"/>
                  </a:lnTo>
                  <a:lnTo>
                    <a:pt x="5695" y="3313"/>
                  </a:lnTo>
                  <a:lnTo>
                    <a:pt x="5579" y="3719"/>
                  </a:lnTo>
                  <a:lnTo>
                    <a:pt x="5521" y="4126"/>
                  </a:lnTo>
                  <a:lnTo>
                    <a:pt x="5521" y="5346"/>
                  </a:lnTo>
                  <a:lnTo>
                    <a:pt x="5405" y="5928"/>
                  </a:lnTo>
                  <a:lnTo>
                    <a:pt x="5347" y="6218"/>
                  </a:lnTo>
                  <a:lnTo>
                    <a:pt x="5231" y="6451"/>
                  </a:lnTo>
                  <a:lnTo>
                    <a:pt x="4940" y="6799"/>
                  </a:lnTo>
                  <a:lnTo>
                    <a:pt x="4591" y="7148"/>
                  </a:lnTo>
                  <a:lnTo>
                    <a:pt x="3894" y="7671"/>
                  </a:lnTo>
                  <a:lnTo>
                    <a:pt x="3487" y="8078"/>
                  </a:lnTo>
                  <a:lnTo>
                    <a:pt x="3139" y="8543"/>
                  </a:lnTo>
                  <a:lnTo>
                    <a:pt x="2906" y="9007"/>
                  </a:lnTo>
                  <a:lnTo>
                    <a:pt x="2732" y="9472"/>
                  </a:lnTo>
                  <a:lnTo>
                    <a:pt x="2616" y="9937"/>
                  </a:lnTo>
                  <a:lnTo>
                    <a:pt x="2557" y="10402"/>
                  </a:lnTo>
                  <a:lnTo>
                    <a:pt x="2557" y="10867"/>
                  </a:lnTo>
                  <a:lnTo>
                    <a:pt x="2557" y="11390"/>
                  </a:lnTo>
                  <a:lnTo>
                    <a:pt x="2674" y="12378"/>
                  </a:lnTo>
                  <a:lnTo>
                    <a:pt x="2790" y="13424"/>
                  </a:lnTo>
                  <a:lnTo>
                    <a:pt x="2848" y="14412"/>
                  </a:lnTo>
                  <a:lnTo>
                    <a:pt x="2848" y="14935"/>
                  </a:lnTo>
                  <a:lnTo>
                    <a:pt x="2790" y="15458"/>
                  </a:lnTo>
                  <a:lnTo>
                    <a:pt x="2557" y="16852"/>
                  </a:lnTo>
                  <a:lnTo>
                    <a:pt x="2267" y="18073"/>
                  </a:lnTo>
                  <a:lnTo>
                    <a:pt x="2151" y="18596"/>
                  </a:lnTo>
                  <a:lnTo>
                    <a:pt x="1918" y="19119"/>
                  </a:lnTo>
                  <a:lnTo>
                    <a:pt x="1628" y="19584"/>
                  </a:lnTo>
                  <a:lnTo>
                    <a:pt x="1337" y="20049"/>
                  </a:lnTo>
                  <a:lnTo>
                    <a:pt x="756" y="20920"/>
                  </a:lnTo>
                  <a:lnTo>
                    <a:pt x="465" y="21443"/>
                  </a:lnTo>
                  <a:lnTo>
                    <a:pt x="233" y="21908"/>
                  </a:lnTo>
                  <a:lnTo>
                    <a:pt x="117" y="22315"/>
                  </a:lnTo>
                  <a:lnTo>
                    <a:pt x="59" y="22780"/>
                  </a:lnTo>
                  <a:lnTo>
                    <a:pt x="1" y="23187"/>
                  </a:lnTo>
                  <a:lnTo>
                    <a:pt x="1" y="23652"/>
                  </a:lnTo>
                  <a:lnTo>
                    <a:pt x="59" y="24116"/>
                  </a:lnTo>
                  <a:lnTo>
                    <a:pt x="175" y="24523"/>
                  </a:lnTo>
                  <a:lnTo>
                    <a:pt x="291" y="24930"/>
                  </a:lnTo>
                  <a:lnTo>
                    <a:pt x="465" y="25395"/>
                  </a:lnTo>
                  <a:lnTo>
                    <a:pt x="930" y="26150"/>
                  </a:lnTo>
                  <a:lnTo>
                    <a:pt x="1453" y="26906"/>
                  </a:lnTo>
                  <a:lnTo>
                    <a:pt x="2093" y="27545"/>
                  </a:lnTo>
                  <a:lnTo>
                    <a:pt x="2848" y="28068"/>
                  </a:lnTo>
                  <a:lnTo>
                    <a:pt x="3603" y="28533"/>
                  </a:lnTo>
                  <a:lnTo>
                    <a:pt x="4475" y="28882"/>
                  </a:lnTo>
                  <a:lnTo>
                    <a:pt x="5289" y="29172"/>
                  </a:lnTo>
                  <a:lnTo>
                    <a:pt x="6160" y="29346"/>
                  </a:lnTo>
                  <a:lnTo>
                    <a:pt x="7090" y="29521"/>
                  </a:lnTo>
                  <a:lnTo>
                    <a:pt x="8020" y="29637"/>
                  </a:lnTo>
                  <a:lnTo>
                    <a:pt x="9821" y="29695"/>
                  </a:lnTo>
                  <a:lnTo>
                    <a:pt x="11390" y="29753"/>
                  </a:lnTo>
                  <a:lnTo>
                    <a:pt x="12204" y="29695"/>
                  </a:lnTo>
                  <a:lnTo>
                    <a:pt x="13018" y="29637"/>
                  </a:lnTo>
                  <a:lnTo>
                    <a:pt x="13831" y="29521"/>
                  </a:lnTo>
                  <a:lnTo>
                    <a:pt x="14587" y="29346"/>
                  </a:lnTo>
                  <a:lnTo>
                    <a:pt x="15342" y="29114"/>
                  </a:lnTo>
                  <a:lnTo>
                    <a:pt x="16039" y="28823"/>
                  </a:lnTo>
                  <a:lnTo>
                    <a:pt x="16737" y="28417"/>
                  </a:lnTo>
                  <a:lnTo>
                    <a:pt x="17376" y="27894"/>
                  </a:lnTo>
                  <a:lnTo>
                    <a:pt x="17957" y="27371"/>
                  </a:lnTo>
                  <a:lnTo>
                    <a:pt x="18480" y="26731"/>
                  </a:lnTo>
                  <a:lnTo>
                    <a:pt x="18829" y="26034"/>
                  </a:lnTo>
                  <a:lnTo>
                    <a:pt x="19119" y="25279"/>
                  </a:lnTo>
                  <a:lnTo>
                    <a:pt x="19177" y="24930"/>
                  </a:lnTo>
                  <a:lnTo>
                    <a:pt x="19235" y="24523"/>
                  </a:lnTo>
                  <a:lnTo>
                    <a:pt x="19235" y="24116"/>
                  </a:lnTo>
                  <a:lnTo>
                    <a:pt x="19235" y="23768"/>
                  </a:lnTo>
                  <a:lnTo>
                    <a:pt x="19061" y="23070"/>
                  </a:lnTo>
                  <a:lnTo>
                    <a:pt x="18887" y="22431"/>
                  </a:lnTo>
                  <a:lnTo>
                    <a:pt x="18596" y="21850"/>
                  </a:lnTo>
                  <a:lnTo>
                    <a:pt x="18248" y="21211"/>
                  </a:lnTo>
                  <a:lnTo>
                    <a:pt x="17550" y="19991"/>
                  </a:lnTo>
                  <a:lnTo>
                    <a:pt x="17260" y="19351"/>
                  </a:lnTo>
                  <a:lnTo>
                    <a:pt x="17027" y="18712"/>
                  </a:lnTo>
                  <a:lnTo>
                    <a:pt x="16969" y="18189"/>
                  </a:lnTo>
                  <a:lnTo>
                    <a:pt x="16853" y="17724"/>
                  </a:lnTo>
                  <a:lnTo>
                    <a:pt x="16853" y="16678"/>
                  </a:lnTo>
                  <a:lnTo>
                    <a:pt x="16911" y="15690"/>
                  </a:lnTo>
                  <a:lnTo>
                    <a:pt x="17027" y="14702"/>
                  </a:lnTo>
                  <a:lnTo>
                    <a:pt x="17202" y="13714"/>
                  </a:lnTo>
                  <a:lnTo>
                    <a:pt x="17318" y="12727"/>
                  </a:lnTo>
                  <a:lnTo>
                    <a:pt x="17376" y="11681"/>
                  </a:lnTo>
                  <a:lnTo>
                    <a:pt x="17318" y="10693"/>
                  </a:lnTo>
                  <a:lnTo>
                    <a:pt x="17202" y="10053"/>
                  </a:lnTo>
                  <a:lnTo>
                    <a:pt x="16969" y="9414"/>
                  </a:lnTo>
                  <a:lnTo>
                    <a:pt x="16737" y="8891"/>
                  </a:lnTo>
                  <a:lnTo>
                    <a:pt x="16388" y="8368"/>
                  </a:lnTo>
                  <a:lnTo>
                    <a:pt x="15691" y="7322"/>
                  </a:lnTo>
                  <a:lnTo>
                    <a:pt x="15400" y="6799"/>
                  </a:lnTo>
                  <a:lnTo>
                    <a:pt x="15110" y="6218"/>
                  </a:lnTo>
                  <a:lnTo>
                    <a:pt x="14935" y="5753"/>
                  </a:lnTo>
                  <a:lnTo>
                    <a:pt x="14877" y="5288"/>
                  </a:lnTo>
                  <a:lnTo>
                    <a:pt x="14703" y="4359"/>
                  </a:lnTo>
                  <a:lnTo>
                    <a:pt x="14528" y="3429"/>
                  </a:lnTo>
                  <a:lnTo>
                    <a:pt x="14412" y="2964"/>
                  </a:lnTo>
                  <a:lnTo>
                    <a:pt x="14238" y="2499"/>
                  </a:lnTo>
                  <a:lnTo>
                    <a:pt x="14005" y="2092"/>
                  </a:lnTo>
                  <a:lnTo>
                    <a:pt x="13773" y="1802"/>
                  </a:lnTo>
                  <a:lnTo>
                    <a:pt x="13308" y="1220"/>
                  </a:lnTo>
                  <a:lnTo>
                    <a:pt x="12727" y="756"/>
                  </a:lnTo>
                  <a:lnTo>
                    <a:pt x="12088" y="407"/>
                  </a:lnTo>
                  <a:lnTo>
                    <a:pt x="11390" y="174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rgbClr val="869D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42"/>
            <p:cNvSpPr/>
            <p:nvPr/>
          </p:nvSpPr>
          <p:spPr>
            <a:xfrm>
              <a:off x="6471475" y="734975"/>
              <a:ext cx="24725" cy="652325"/>
            </a:xfrm>
            <a:custGeom>
              <a:avLst/>
              <a:gdLst/>
              <a:ahLst/>
              <a:cxnLst/>
              <a:rect l="l" t="t" r="r" b="b"/>
              <a:pathLst>
                <a:path w="989" h="26093" extrusionOk="0">
                  <a:moveTo>
                    <a:pt x="233" y="0"/>
                  </a:moveTo>
                  <a:lnTo>
                    <a:pt x="117" y="58"/>
                  </a:lnTo>
                  <a:lnTo>
                    <a:pt x="58" y="116"/>
                  </a:lnTo>
                  <a:lnTo>
                    <a:pt x="0" y="174"/>
                  </a:lnTo>
                  <a:lnTo>
                    <a:pt x="0" y="233"/>
                  </a:lnTo>
                  <a:lnTo>
                    <a:pt x="523" y="25860"/>
                  </a:lnTo>
                  <a:lnTo>
                    <a:pt x="523" y="25976"/>
                  </a:lnTo>
                  <a:lnTo>
                    <a:pt x="581" y="26034"/>
                  </a:lnTo>
                  <a:lnTo>
                    <a:pt x="640" y="26092"/>
                  </a:lnTo>
                  <a:lnTo>
                    <a:pt x="814" y="26092"/>
                  </a:lnTo>
                  <a:lnTo>
                    <a:pt x="872" y="26034"/>
                  </a:lnTo>
                  <a:lnTo>
                    <a:pt x="930" y="25976"/>
                  </a:lnTo>
                  <a:lnTo>
                    <a:pt x="988" y="25860"/>
                  </a:lnTo>
                  <a:lnTo>
                    <a:pt x="465" y="233"/>
                  </a:lnTo>
                  <a:lnTo>
                    <a:pt x="465" y="174"/>
                  </a:lnTo>
                  <a:lnTo>
                    <a:pt x="407" y="58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42"/>
            <p:cNvSpPr/>
            <p:nvPr/>
          </p:nvSpPr>
          <p:spPr>
            <a:xfrm>
              <a:off x="6456950" y="559175"/>
              <a:ext cx="46500" cy="42150"/>
            </a:xfrm>
            <a:custGeom>
              <a:avLst/>
              <a:gdLst/>
              <a:ahLst/>
              <a:cxnLst/>
              <a:rect l="l" t="t" r="r" b="b"/>
              <a:pathLst>
                <a:path w="1860" h="1686" extrusionOk="0">
                  <a:moveTo>
                    <a:pt x="872" y="1"/>
                  </a:moveTo>
                  <a:lnTo>
                    <a:pt x="523" y="59"/>
                  </a:lnTo>
                  <a:lnTo>
                    <a:pt x="291" y="233"/>
                  </a:lnTo>
                  <a:lnTo>
                    <a:pt x="58" y="524"/>
                  </a:lnTo>
                  <a:lnTo>
                    <a:pt x="0" y="698"/>
                  </a:lnTo>
                  <a:lnTo>
                    <a:pt x="0" y="814"/>
                  </a:lnTo>
                  <a:lnTo>
                    <a:pt x="116" y="1163"/>
                  </a:lnTo>
                  <a:lnTo>
                    <a:pt x="291" y="1453"/>
                  </a:lnTo>
                  <a:lnTo>
                    <a:pt x="523" y="1628"/>
                  </a:lnTo>
                  <a:lnTo>
                    <a:pt x="698" y="1686"/>
                  </a:lnTo>
                  <a:lnTo>
                    <a:pt x="1046" y="1686"/>
                  </a:lnTo>
                  <a:lnTo>
                    <a:pt x="1337" y="1628"/>
                  </a:lnTo>
                  <a:lnTo>
                    <a:pt x="1627" y="1453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7" y="233"/>
                  </a:lnTo>
                  <a:lnTo>
                    <a:pt x="1337" y="59"/>
                  </a:lnTo>
                  <a:lnTo>
                    <a:pt x="1162" y="1"/>
                  </a:lnTo>
                  <a:close/>
                </a:path>
              </a:pathLst>
            </a:custGeom>
            <a:solidFill>
              <a:srgbClr val="EE5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42"/>
            <p:cNvSpPr/>
            <p:nvPr/>
          </p:nvSpPr>
          <p:spPr>
            <a:xfrm>
              <a:off x="6577525" y="761125"/>
              <a:ext cx="42150" cy="42150"/>
            </a:xfrm>
            <a:custGeom>
              <a:avLst/>
              <a:gdLst/>
              <a:ahLst/>
              <a:cxnLst/>
              <a:rect l="l" t="t" r="r" b="b"/>
              <a:pathLst>
                <a:path w="1686" h="1686" extrusionOk="0">
                  <a:moveTo>
                    <a:pt x="640" y="0"/>
                  </a:moveTo>
                  <a:lnTo>
                    <a:pt x="465" y="58"/>
                  </a:lnTo>
                  <a:lnTo>
                    <a:pt x="349" y="174"/>
                  </a:lnTo>
                  <a:lnTo>
                    <a:pt x="233" y="291"/>
                  </a:lnTo>
                  <a:lnTo>
                    <a:pt x="59" y="523"/>
                  </a:lnTo>
                  <a:lnTo>
                    <a:pt x="1" y="872"/>
                  </a:lnTo>
                  <a:lnTo>
                    <a:pt x="59" y="1162"/>
                  </a:lnTo>
                  <a:lnTo>
                    <a:pt x="233" y="1453"/>
                  </a:lnTo>
                  <a:lnTo>
                    <a:pt x="349" y="1569"/>
                  </a:lnTo>
                  <a:lnTo>
                    <a:pt x="465" y="1627"/>
                  </a:lnTo>
                  <a:lnTo>
                    <a:pt x="640" y="1685"/>
                  </a:lnTo>
                  <a:lnTo>
                    <a:pt x="1047" y="1685"/>
                  </a:lnTo>
                  <a:lnTo>
                    <a:pt x="1221" y="1627"/>
                  </a:lnTo>
                  <a:lnTo>
                    <a:pt x="1337" y="1569"/>
                  </a:lnTo>
                  <a:lnTo>
                    <a:pt x="1453" y="1453"/>
                  </a:lnTo>
                  <a:lnTo>
                    <a:pt x="1628" y="1162"/>
                  </a:lnTo>
                  <a:lnTo>
                    <a:pt x="1686" y="872"/>
                  </a:lnTo>
                  <a:lnTo>
                    <a:pt x="1628" y="523"/>
                  </a:lnTo>
                  <a:lnTo>
                    <a:pt x="1453" y="291"/>
                  </a:lnTo>
                  <a:lnTo>
                    <a:pt x="1337" y="174"/>
                  </a:lnTo>
                  <a:lnTo>
                    <a:pt x="1221" y="58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rgbClr val="EE5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42"/>
            <p:cNvSpPr/>
            <p:nvPr/>
          </p:nvSpPr>
          <p:spPr>
            <a:xfrm>
              <a:off x="6326200" y="979025"/>
              <a:ext cx="46500" cy="45075"/>
            </a:xfrm>
            <a:custGeom>
              <a:avLst/>
              <a:gdLst/>
              <a:ahLst/>
              <a:cxnLst/>
              <a:rect l="l" t="t" r="r" b="b"/>
              <a:pathLst>
                <a:path w="1860" h="1803" extrusionOk="0">
                  <a:moveTo>
                    <a:pt x="872" y="1"/>
                  </a:moveTo>
                  <a:lnTo>
                    <a:pt x="523" y="59"/>
                  </a:lnTo>
                  <a:lnTo>
                    <a:pt x="407" y="117"/>
                  </a:lnTo>
                  <a:lnTo>
                    <a:pt x="233" y="233"/>
                  </a:lnTo>
                  <a:lnTo>
                    <a:pt x="175" y="350"/>
                  </a:lnTo>
                  <a:lnTo>
                    <a:pt x="58" y="524"/>
                  </a:lnTo>
                  <a:lnTo>
                    <a:pt x="0" y="814"/>
                  </a:lnTo>
                  <a:lnTo>
                    <a:pt x="58" y="1163"/>
                  </a:lnTo>
                  <a:lnTo>
                    <a:pt x="175" y="1279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3" y="1686"/>
                  </a:lnTo>
                  <a:lnTo>
                    <a:pt x="698" y="1744"/>
                  </a:lnTo>
                  <a:lnTo>
                    <a:pt x="988" y="1802"/>
                  </a:lnTo>
                  <a:lnTo>
                    <a:pt x="1337" y="1744"/>
                  </a:lnTo>
                  <a:lnTo>
                    <a:pt x="1453" y="1686"/>
                  </a:lnTo>
                  <a:lnTo>
                    <a:pt x="1627" y="1570"/>
                  </a:lnTo>
                  <a:lnTo>
                    <a:pt x="1744" y="1454"/>
                  </a:lnTo>
                  <a:lnTo>
                    <a:pt x="1802" y="1279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744" y="524"/>
                  </a:lnTo>
                  <a:lnTo>
                    <a:pt x="1627" y="350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2" y="59"/>
                  </a:lnTo>
                  <a:lnTo>
                    <a:pt x="872" y="1"/>
                  </a:lnTo>
                  <a:close/>
                </a:path>
              </a:pathLst>
            </a:custGeom>
            <a:solidFill>
              <a:srgbClr val="EE5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42"/>
            <p:cNvSpPr/>
            <p:nvPr/>
          </p:nvSpPr>
          <p:spPr>
            <a:xfrm>
              <a:off x="6385750" y="862800"/>
              <a:ext cx="46525" cy="42175"/>
            </a:xfrm>
            <a:custGeom>
              <a:avLst/>
              <a:gdLst/>
              <a:ahLst/>
              <a:cxnLst/>
              <a:rect l="l" t="t" r="r" b="b"/>
              <a:pathLst>
                <a:path w="1861" h="1687" extrusionOk="0">
                  <a:moveTo>
                    <a:pt x="872" y="1"/>
                  </a:moveTo>
                  <a:lnTo>
                    <a:pt x="524" y="59"/>
                  </a:lnTo>
                  <a:lnTo>
                    <a:pt x="291" y="233"/>
                  </a:lnTo>
                  <a:lnTo>
                    <a:pt x="59" y="524"/>
                  </a:lnTo>
                  <a:lnTo>
                    <a:pt x="59" y="640"/>
                  </a:lnTo>
                  <a:lnTo>
                    <a:pt x="1" y="814"/>
                  </a:lnTo>
                  <a:lnTo>
                    <a:pt x="117" y="1163"/>
                  </a:lnTo>
                  <a:lnTo>
                    <a:pt x="291" y="1454"/>
                  </a:lnTo>
                  <a:lnTo>
                    <a:pt x="524" y="1628"/>
                  </a:lnTo>
                  <a:lnTo>
                    <a:pt x="698" y="1686"/>
                  </a:lnTo>
                  <a:lnTo>
                    <a:pt x="1047" y="1686"/>
                  </a:lnTo>
                  <a:lnTo>
                    <a:pt x="1337" y="1628"/>
                  </a:lnTo>
                  <a:lnTo>
                    <a:pt x="1628" y="1454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8" y="233"/>
                  </a:lnTo>
                  <a:lnTo>
                    <a:pt x="1337" y="59"/>
                  </a:lnTo>
                  <a:lnTo>
                    <a:pt x="1221" y="1"/>
                  </a:lnTo>
                  <a:close/>
                </a:path>
              </a:pathLst>
            </a:custGeom>
            <a:solidFill>
              <a:srgbClr val="EE5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42"/>
            <p:cNvSpPr/>
            <p:nvPr/>
          </p:nvSpPr>
          <p:spPr>
            <a:xfrm>
              <a:off x="6577525" y="967400"/>
              <a:ext cx="46525" cy="46525"/>
            </a:xfrm>
            <a:custGeom>
              <a:avLst/>
              <a:gdLst/>
              <a:ahLst/>
              <a:cxnLst/>
              <a:rect l="l" t="t" r="r" b="b"/>
              <a:pathLst>
                <a:path w="1861" h="1861" extrusionOk="0">
                  <a:moveTo>
                    <a:pt x="814" y="1"/>
                  </a:moveTo>
                  <a:lnTo>
                    <a:pt x="524" y="59"/>
                  </a:lnTo>
                  <a:lnTo>
                    <a:pt x="349" y="117"/>
                  </a:lnTo>
                  <a:lnTo>
                    <a:pt x="233" y="233"/>
                  </a:lnTo>
                  <a:lnTo>
                    <a:pt x="117" y="350"/>
                  </a:lnTo>
                  <a:lnTo>
                    <a:pt x="59" y="524"/>
                  </a:lnTo>
                  <a:lnTo>
                    <a:pt x="1" y="815"/>
                  </a:lnTo>
                  <a:lnTo>
                    <a:pt x="59" y="1163"/>
                  </a:lnTo>
                  <a:lnTo>
                    <a:pt x="117" y="1338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4" y="1686"/>
                  </a:lnTo>
                  <a:lnTo>
                    <a:pt x="640" y="1802"/>
                  </a:lnTo>
                  <a:lnTo>
                    <a:pt x="988" y="1861"/>
                  </a:lnTo>
                  <a:lnTo>
                    <a:pt x="1337" y="1802"/>
                  </a:lnTo>
                  <a:lnTo>
                    <a:pt x="1453" y="1686"/>
                  </a:lnTo>
                  <a:lnTo>
                    <a:pt x="1570" y="1570"/>
                  </a:lnTo>
                  <a:lnTo>
                    <a:pt x="1686" y="1454"/>
                  </a:lnTo>
                  <a:lnTo>
                    <a:pt x="1802" y="1338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686" y="524"/>
                  </a:lnTo>
                  <a:lnTo>
                    <a:pt x="1570" y="408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3" y="59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rgbClr val="EE5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42"/>
            <p:cNvSpPr/>
            <p:nvPr/>
          </p:nvSpPr>
          <p:spPr>
            <a:xfrm>
              <a:off x="6472925" y="888950"/>
              <a:ext cx="94450" cy="164200"/>
            </a:xfrm>
            <a:custGeom>
              <a:avLst/>
              <a:gdLst/>
              <a:ahLst/>
              <a:cxnLst/>
              <a:rect l="l" t="t" r="r" b="b"/>
              <a:pathLst>
                <a:path w="3778" h="6568" extrusionOk="0">
                  <a:moveTo>
                    <a:pt x="3487" y="1"/>
                  </a:moveTo>
                  <a:lnTo>
                    <a:pt x="3371" y="59"/>
                  </a:lnTo>
                  <a:lnTo>
                    <a:pt x="3313" y="117"/>
                  </a:lnTo>
                  <a:lnTo>
                    <a:pt x="59" y="6219"/>
                  </a:lnTo>
                  <a:lnTo>
                    <a:pt x="0" y="6277"/>
                  </a:lnTo>
                  <a:lnTo>
                    <a:pt x="59" y="6393"/>
                  </a:lnTo>
                  <a:lnTo>
                    <a:pt x="59" y="6451"/>
                  </a:lnTo>
                  <a:lnTo>
                    <a:pt x="175" y="6509"/>
                  </a:lnTo>
                  <a:lnTo>
                    <a:pt x="233" y="6568"/>
                  </a:lnTo>
                  <a:lnTo>
                    <a:pt x="349" y="6509"/>
                  </a:lnTo>
                  <a:lnTo>
                    <a:pt x="465" y="6393"/>
                  </a:lnTo>
                  <a:lnTo>
                    <a:pt x="3720" y="350"/>
                  </a:lnTo>
                  <a:lnTo>
                    <a:pt x="3778" y="233"/>
                  </a:lnTo>
                  <a:lnTo>
                    <a:pt x="3720" y="175"/>
                  </a:lnTo>
                  <a:lnTo>
                    <a:pt x="3720" y="59"/>
                  </a:lnTo>
                  <a:lnTo>
                    <a:pt x="366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42"/>
            <p:cNvSpPr/>
            <p:nvPr/>
          </p:nvSpPr>
          <p:spPr>
            <a:xfrm>
              <a:off x="6378500" y="774200"/>
              <a:ext cx="106075" cy="52325"/>
            </a:xfrm>
            <a:custGeom>
              <a:avLst/>
              <a:gdLst/>
              <a:ahLst/>
              <a:cxnLst/>
              <a:rect l="l" t="t" r="r" b="b"/>
              <a:pathLst>
                <a:path w="4243" h="2093" extrusionOk="0">
                  <a:moveTo>
                    <a:pt x="175" y="0"/>
                  </a:moveTo>
                  <a:lnTo>
                    <a:pt x="116" y="58"/>
                  </a:lnTo>
                  <a:lnTo>
                    <a:pt x="0" y="116"/>
                  </a:lnTo>
                  <a:lnTo>
                    <a:pt x="0" y="233"/>
                  </a:lnTo>
                  <a:lnTo>
                    <a:pt x="0" y="291"/>
                  </a:lnTo>
                  <a:lnTo>
                    <a:pt x="58" y="349"/>
                  </a:lnTo>
                  <a:lnTo>
                    <a:pt x="116" y="465"/>
                  </a:lnTo>
                  <a:lnTo>
                    <a:pt x="1046" y="930"/>
                  </a:lnTo>
                  <a:lnTo>
                    <a:pt x="1976" y="1395"/>
                  </a:lnTo>
                  <a:lnTo>
                    <a:pt x="2964" y="1743"/>
                  </a:lnTo>
                  <a:lnTo>
                    <a:pt x="3952" y="2034"/>
                  </a:lnTo>
                  <a:lnTo>
                    <a:pt x="4010" y="2092"/>
                  </a:lnTo>
                  <a:lnTo>
                    <a:pt x="4126" y="2034"/>
                  </a:lnTo>
                  <a:lnTo>
                    <a:pt x="4242" y="1918"/>
                  </a:lnTo>
                  <a:lnTo>
                    <a:pt x="4242" y="1802"/>
                  </a:lnTo>
                  <a:lnTo>
                    <a:pt x="4184" y="1743"/>
                  </a:lnTo>
                  <a:lnTo>
                    <a:pt x="4126" y="1627"/>
                  </a:lnTo>
                  <a:lnTo>
                    <a:pt x="4068" y="1627"/>
                  </a:lnTo>
                  <a:lnTo>
                    <a:pt x="3080" y="1337"/>
                  </a:lnTo>
                  <a:lnTo>
                    <a:pt x="2150" y="930"/>
                  </a:lnTo>
                  <a:lnTo>
                    <a:pt x="1221" y="523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20" name="Google Shape;1520;p42"/>
          <p:cNvGrpSpPr/>
          <p:nvPr/>
        </p:nvGrpSpPr>
        <p:grpSpPr>
          <a:xfrm flipH="1">
            <a:off x="7380626" y="1241033"/>
            <a:ext cx="1050718" cy="2164854"/>
            <a:chOff x="6239025" y="396475"/>
            <a:chExt cx="480900" cy="990825"/>
          </a:xfrm>
        </p:grpSpPr>
        <p:sp>
          <p:nvSpPr>
            <p:cNvPr id="1521" name="Google Shape;1521;p42"/>
            <p:cNvSpPr/>
            <p:nvPr/>
          </p:nvSpPr>
          <p:spPr>
            <a:xfrm>
              <a:off x="6239025" y="396475"/>
              <a:ext cx="480900" cy="743850"/>
            </a:xfrm>
            <a:custGeom>
              <a:avLst/>
              <a:gdLst/>
              <a:ahLst/>
              <a:cxnLst/>
              <a:rect l="l" t="t" r="r" b="b"/>
              <a:pathLst>
                <a:path w="19236" h="29754" extrusionOk="0">
                  <a:moveTo>
                    <a:pt x="9996" y="0"/>
                  </a:moveTo>
                  <a:lnTo>
                    <a:pt x="9298" y="58"/>
                  </a:lnTo>
                  <a:lnTo>
                    <a:pt x="8601" y="233"/>
                  </a:lnTo>
                  <a:lnTo>
                    <a:pt x="7962" y="523"/>
                  </a:lnTo>
                  <a:lnTo>
                    <a:pt x="7323" y="872"/>
                  </a:lnTo>
                  <a:lnTo>
                    <a:pt x="6800" y="1337"/>
                  </a:lnTo>
                  <a:lnTo>
                    <a:pt x="6335" y="1918"/>
                  </a:lnTo>
                  <a:lnTo>
                    <a:pt x="5928" y="2557"/>
                  </a:lnTo>
                  <a:lnTo>
                    <a:pt x="5812" y="2906"/>
                  </a:lnTo>
                  <a:lnTo>
                    <a:pt x="5695" y="3313"/>
                  </a:lnTo>
                  <a:lnTo>
                    <a:pt x="5579" y="3719"/>
                  </a:lnTo>
                  <a:lnTo>
                    <a:pt x="5521" y="4126"/>
                  </a:lnTo>
                  <a:lnTo>
                    <a:pt x="5521" y="5346"/>
                  </a:lnTo>
                  <a:lnTo>
                    <a:pt x="5405" y="5928"/>
                  </a:lnTo>
                  <a:lnTo>
                    <a:pt x="5347" y="6218"/>
                  </a:lnTo>
                  <a:lnTo>
                    <a:pt x="5231" y="6451"/>
                  </a:lnTo>
                  <a:lnTo>
                    <a:pt x="4940" y="6799"/>
                  </a:lnTo>
                  <a:lnTo>
                    <a:pt x="4591" y="7148"/>
                  </a:lnTo>
                  <a:lnTo>
                    <a:pt x="3894" y="7671"/>
                  </a:lnTo>
                  <a:lnTo>
                    <a:pt x="3487" y="8078"/>
                  </a:lnTo>
                  <a:lnTo>
                    <a:pt x="3139" y="8543"/>
                  </a:lnTo>
                  <a:lnTo>
                    <a:pt x="2906" y="9007"/>
                  </a:lnTo>
                  <a:lnTo>
                    <a:pt x="2732" y="9472"/>
                  </a:lnTo>
                  <a:lnTo>
                    <a:pt x="2616" y="9937"/>
                  </a:lnTo>
                  <a:lnTo>
                    <a:pt x="2557" y="10402"/>
                  </a:lnTo>
                  <a:lnTo>
                    <a:pt x="2557" y="10867"/>
                  </a:lnTo>
                  <a:lnTo>
                    <a:pt x="2557" y="11390"/>
                  </a:lnTo>
                  <a:lnTo>
                    <a:pt x="2674" y="12378"/>
                  </a:lnTo>
                  <a:lnTo>
                    <a:pt x="2790" y="13424"/>
                  </a:lnTo>
                  <a:lnTo>
                    <a:pt x="2848" y="14412"/>
                  </a:lnTo>
                  <a:lnTo>
                    <a:pt x="2848" y="14935"/>
                  </a:lnTo>
                  <a:lnTo>
                    <a:pt x="2790" y="15458"/>
                  </a:lnTo>
                  <a:lnTo>
                    <a:pt x="2557" y="16852"/>
                  </a:lnTo>
                  <a:lnTo>
                    <a:pt x="2267" y="18073"/>
                  </a:lnTo>
                  <a:lnTo>
                    <a:pt x="2151" y="18596"/>
                  </a:lnTo>
                  <a:lnTo>
                    <a:pt x="1918" y="19119"/>
                  </a:lnTo>
                  <a:lnTo>
                    <a:pt x="1628" y="19584"/>
                  </a:lnTo>
                  <a:lnTo>
                    <a:pt x="1337" y="20049"/>
                  </a:lnTo>
                  <a:lnTo>
                    <a:pt x="756" y="20920"/>
                  </a:lnTo>
                  <a:lnTo>
                    <a:pt x="465" y="21443"/>
                  </a:lnTo>
                  <a:lnTo>
                    <a:pt x="233" y="21908"/>
                  </a:lnTo>
                  <a:lnTo>
                    <a:pt x="117" y="22315"/>
                  </a:lnTo>
                  <a:lnTo>
                    <a:pt x="59" y="22780"/>
                  </a:lnTo>
                  <a:lnTo>
                    <a:pt x="1" y="23187"/>
                  </a:lnTo>
                  <a:lnTo>
                    <a:pt x="1" y="23652"/>
                  </a:lnTo>
                  <a:lnTo>
                    <a:pt x="59" y="24116"/>
                  </a:lnTo>
                  <a:lnTo>
                    <a:pt x="175" y="24523"/>
                  </a:lnTo>
                  <a:lnTo>
                    <a:pt x="291" y="24930"/>
                  </a:lnTo>
                  <a:lnTo>
                    <a:pt x="465" y="25395"/>
                  </a:lnTo>
                  <a:lnTo>
                    <a:pt x="930" y="26150"/>
                  </a:lnTo>
                  <a:lnTo>
                    <a:pt x="1453" y="26906"/>
                  </a:lnTo>
                  <a:lnTo>
                    <a:pt x="2093" y="27545"/>
                  </a:lnTo>
                  <a:lnTo>
                    <a:pt x="2848" y="28068"/>
                  </a:lnTo>
                  <a:lnTo>
                    <a:pt x="3603" y="28533"/>
                  </a:lnTo>
                  <a:lnTo>
                    <a:pt x="4475" y="28882"/>
                  </a:lnTo>
                  <a:lnTo>
                    <a:pt x="5289" y="29172"/>
                  </a:lnTo>
                  <a:lnTo>
                    <a:pt x="6160" y="29346"/>
                  </a:lnTo>
                  <a:lnTo>
                    <a:pt x="7090" y="29521"/>
                  </a:lnTo>
                  <a:lnTo>
                    <a:pt x="8020" y="29637"/>
                  </a:lnTo>
                  <a:lnTo>
                    <a:pt x="9821" y="29695"/>
                  </a:lnTo>
                  <a:lnTo>
                    <a:pt x="11390" y="29753"/>
                  </a:lnTo>
                  <a:lnTo>
                    <a:pt x="12204" y="29695"/>
                  </a:lnTo>
                  <a:lnTo>
                    <a:pt x="13018" y="29637"/>
                  </a:lnTo>
                  <a:lnTo>
                    <a:pt x="13831" y="29521"/>
                  </a:lnTo>
                  <a:lnTo>
                    <a:pt x="14587" y="29346"/>
                  </a:lnTo>
                  <a:lnTo>
                    <a:pt x="15342" y="29114"/>
                  </a:lnTo>
                  <a:lnTo>
                    <a:pt x="16039" y="28823"/>
                  </a:lnTo>
                  <a:lnTo>
                    <a:pt x="16737" y="28417"/>
                  </a:lnTo>
                  <a:lnTo>
                    <a:pt x="17376" y="27894"/>
                  </a:lnTo>
                  <a:lnTo>
                    <a:pt x="17957" y="27371"/>
                  </a:lnTo>
                  <a:lnTo>
                    <a:pt x="18480" y="26731"/>
                  </a:lnTo>
                  <a:lnTo>
                    <a:pt x="18829" y="26034"/>
                  </a:lnTo>
                  <a:lnTo>
                    <a:pt x="19119" y="25279"/>
                  </a:lnTo>
                  <a:lnTo>
                    <a:pt x="19177" y="24930"/>
                  </a:lnTo>
                  <a:lnTo>
                    <a:pt x="19235" y="24523"/>
                  </a:lnTo>
                  <a:lnTo>
                    <a:pt x="19235" y="24116"/>
                  </a:lnTo>
                  <a:lnTo>
                    <a:pt x="19235" y="23768"/>
                  </a:lnTo>
                  <a:lnTo>
                    <a:pt x="19061" y="23070"/>
                  </a:lnTo>
                  <a:lnTo>
                    <a:pt x="18887" y="22431"/>
                  </a:lnTo>
                  <a:lnTo>
                    <a:pt x="18596" y="21850"/>
                  </a:lnTo>
                  <a:lnTo>
                    <a:pt x="18248" y="21211"/>
                  </a:lnTo>
                  <a:lnTo>
                    <a:pt x="17550" y="19991"/>
                  </a:lnTo>
                  <a:lnTo>
                    <a:pt x="17260" y="19351"/>
                  </a:lnTo>
                  <a:lnTo>
                    <a:pt x="17027" y="18712"/>
                  </a:lnTo>
                  <a:lnTo>
                    <a:pt x="16969" y="18189"/>
                  </a:lnTo>
                  <a:lnTo>
                    <a:pt x="16853" y="17724"/>
                  </a:lnTo>
                  <a:lnTo>
                    <a:pt x="16853" y="16678"/>
                  </a:lnTo>
                  <a:lnTo>
                    <a:pt x="16911" y="15690"/>
                  </a:lnTo>
                  <a:lnTo>
                    <a:pt x="17027" y="14702"/>
                  </a:lnTo>
                  <a:lnTo>
                    <a:pt x="17202" y="13714"/>
                  </a:lnTo>
                  <a:lnTo>
                    <a:pt x="17318" y="12727"/>
                  </a:lnTo>
                  <a:lnTo>
                    <a:pt x="17376" y="11681"/>
                  </a:lnTo>
                  <a:lnTo>
                    <a:pt x="17318" y="10693"/>
                  </a:lnTo>
                  <a:lnTo>
                    <a:pt x="17202" y="10053"/>
                  </a:lnTo>
                  <a:lnTo>
                    <a:pt x="16969" y="9414"/>
                  </a:lnTo>
                  <a:lnTo>
                    <a:pt x="16737" y="8891"/>
                  </a:lnTo>
                  <a:lnTo>
                    <a:pt x="16388" y="8368"/>
                  </a:lnTo>
                  <a:lnTo>
                    <a:pt x="15691" y="7322"/>
                  </a:lnTo>
                  <a:lnTo>
                    <a:pt x="15400" y="6799"/>
                  </a:lnTo>
                  <a:lnTo>
                    <a:pt x="15110" y="6218"/>
                  </a:lnTo>
                  <a:lnTo>
                    <a:pt x="14935" y="5753"/>
                  </a:lnTo>
                  <a:lnTo>
                    <a:pt x="14877" y="5288"/>
                  </a:lnTo>
                  <a:lnTo>
                    <a:pt x="14703" y="4359"/>
                  </a:lnTo>
                  <a:lnTo>
                    <a:pt x="14528" y="3429"/>
                  </a:lnTo>
                  <a:lnTo>
                    <a:pt x="14412" y="2964"/>
                  </a:lnTo>
                  <a:lnTo>
                    <a:pt x="14238" y="2499"/>
                  </a:lnTo>
                  <a:lnTo>
                    <a:pt x="14005" y="2092"/>
                  </a:lnTo>
                  <a:lnTo>
                    <a:pt x="13773" y="1802"/>
                  </a:lnTo>
                  <a:lnTo>
                    <a:pt x="13308" y="1220"/>
                  </a:lnTo>
                  <a:lnTo>
                    <a:pt x="12727" y="756"/>
                  </a:lnTo>
                  <a:lnTo>
                    <a:pt x="12088" y="407"/>
                  </a:lnTo>
                  <a:lnTo>
                    <a:pt x="11390" y="174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rgbClr val="869D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42"/>
            <p:cNvSpPr/>
            <p:nvPr/>
          </p:nvSpPr>
          <p:spPr>
            <a:xfrm>
              <a:off x="6471475" y="734975"/>
              <a:ext cx="24725" cy="652325"/>
            </a:xfrm>
            <a:custGeom>
              <a:avLst/>
              <a:gdLst/>
              <a:ahLst/>
              <a:cxnLst/>
              <a:rect l="l" t="t" r="r" b="b"/>
              <a:pathLst>
                <a:path w="989" h="26093" extrusionOk="0">
                  <a:moveTo>
                    <a:pt x="233" y="0"/>
                  </a:moveTo>
                  <a:lnTo>
                    <a:pt x="117" y="58"/>
                  </a:lnTo>
                  <a:lnTo>
                    <a:pt x="58" y="116"/>
                  </a:lnTo>
                  <a:lnTo>
                    <a:pt x="0" y="174"/>
                  </a:lnTo>
                  <a:lnTo>
                    <a:pt x="0" y="233"/>
                  </a:lnTo>
                  <a:lnTo>
                    <a:pt x="523" y="25860"/>
                  </a:lnTo>
                  <a:lnTo>
                    <a:pt x="523" y="25976"/>
                  </a:lnTo>
                  <a:lnTo>
                    <a:pt x="581" y="26034"/>
                  </a:lnTo>
                  <a:lnTo>
                    <a:pt x="640" y="26092"/>
                  </a:lnTo>
                  <a:lnTo>
                    <a:pt x="814" y="26092"/>
                  </a:lnTo>
                  <a:lnTo>
                    <a:pt x="872" y="26034"/>
                  </a:lnTo>
                  <a:lnTo>
                    <a:pt x="930" y="25976"/>
                  </a:lnTo>
                  <a:lnTo>
                    <a:pt x="988" y="25860"/>
                  </a:lnTo>
                  <a:lnTo>
                    <a:pt x="465" y="233"/>
                  </a:lnTo>
                  <a:lnTo>
                    <a:pt x="465" y="174"/>
                  </a:lnTo>
                  <a:lnTo>
                    <a:pt x="407" y="58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42"/>
            <p:cNvSpPr/>
            <p:nvPr/>
          </p:nvSpPr>
          <p:spPr>
            <a:xfrm>
              <a:off x="6456950" y="559175"/>
              <a:ext cx="46500" cy="42150"/>
            </a:xfrm>
            <a:custGeom>
              <a:avLst/>
              <a:gdLst/>
              <a:ahLst/>
              <a:cxnLst/>
              <a:rect l="l" t="t" r="r" b="b"/>
              <a:pathLst>
                <a:path w="1860" h="1686" extrusionOk="0">
                  <a:moveTo>
                    <a:pt x="872" y="1"/>
                  </a:moveTo>
                  <a:lnTo>
                    <a:pt x="523" y="59"/>
                  </a:lnTo>
                  <a:lnTo>
                    <a:pt x="291" y="233"/>
                  </a:lnTo>
                  <a:lnTo>
                    <a:pt x="58" y="524"/>
                  </a:lnTo>
                  <a:lnTo>
                    <a:pt x="0" y="698"/>
                  </a:lnTo>
                  <a:lnTo>
                    <a:pt x="0" y="814"/>
                  </a:lnTo>
                  <a:lnTo>
                    <a:pt x="116" y="1163"/>
                  </a:lnTo>
                  <a:lnTo>
                    <a:pt x="291" y="1453"/>
                  </a:lnTo>
                  <a:lnTo>
                    <a:pt x="523" y="1628"/>
                  </a:lnTo>
                  <a:lnTo>
                    <a:pt x="698" y="1686"/>
                  </a:lnTo>
                  <a:lnTo>
                    <a:pt x="1046" y="1686"/>
                  </a:lnTo>
                  <a:lnTo>
                    <a:pt x="1337" y="1628"/>
                  </a:lnTo>
                  <a:lnTo>
                    <a:pt x="1627" y="1453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7" y="233"/>
                  </a:lnTo>
                  <a:lnTo>
                    <a:pt x="1337" y="59"/>
                  </a:lnTo>
                  <a:lnTo>
                    <a:pt x="1162" y="1"/>
                  </a:lnTo>
                  <a:close/>
                </a:path>
              </a:pathLst>
            </a:custGeom>
            <a:solidFill>
              <a:srgbClr val="EE5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42"/>
            <p:cNvSpPr/>
            <p:nvPr/>
          </p:nvSpPr>
          <p:spPr>
            <a:xfrm>
              <a:off x="6577525" y="761125"/>
              <a:ext cx="42150" cy="42150"/>
            </a:xfrm>
            <a:custGeom>
              <a:avLst/>
              <a:gdLst/>
              <a:ahLst/>
              <a:cxnLst/>
              <a:rect l="l" t="t" r="r" b="b"/>
              <a:pathLst>
                <a:path w="1686" h="1686" extrusionOk="0">
                  <a:moveTo>
                    <a:pt x="640" y="0"/>
                  </a:moveTo>
                  <a:lnTo>
                    <a:pt x="465" y="58"/>
                  </a:lnTo>
                  <a:lnTo>
                    <a:pt x="349" y="174"/>
                  </a:lnTo>
                  <a:lnTo>
                    <a:pt x="233" y="291"/>
                  </a:lnTo>
                  <a:lnTo>
                    <a:pt x="59" y="523"/>
                  </a:lnTo>
                  <a:lnTo>
                    <a:pt x="1" y="872"/>
                  </a:lnTo>
                  <a:lnTo>
                    <a:pt x="59" y="1162"/>
                  </a:lnTo>
                  <a:lnTo>
                    <a:pt x="233" y="1453"/>
                  </a:lnTo>
                  <a:lnTo>
                    <a:pt x="349" y="1569"/>
                  </a:lnTo>
                  <a:lnTo>
                    <a:pt x="465" y="1627"/>
                  </a:lnTo>
                  <a:lnTo>
                    <a:pt x="640" y="1685"/>
                  </a:lnTo>
                  <a:lnTo>
                    <a:pt x="1047" y="1685"/>
                  </a:lnTo>
                  <a:lnTo>
                    <a:pt x="1221" y="1627"/>
                  </a:lnTo>
                  <a:lnTo>
                    <a:pt x="1337" y="1569"/>
                  </a:lnTo>
                  <a:lnTo>
                    <a:pt x="1453" y="1453"/>
                  </a:lnTo>
                  <a:lnTo>
                    <a:pt x="1628" y="1162"/>
                  </a:lnTo>
                  <a:lnTo>
                    <a:pt x="1686" y="872"/>
                  </a:lnTo>
                  <a:lnTo>
                    <a:pt x="1628" y="523"/>
                  </a:lnTo>
                  <a:lnTo>
                    <a:pt x="1453" y="291"/>
                  </a:lnTo>
                  <a:lnTo>
                    <a:pt x="1337" y="174"/>
                  </a:lnTo>
                  <a:lnTo>
                    <a:pt x="1221" y="58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rgbClr val="EE5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42"/>
            <p:cNvSpPr/>
            <p:nvPr/>
          </p:nvSpPr>
          <p:spPr>
            <a:xfrm>
              <a:off x="6326200" y="979025"/>
              <a:ext cx="46500" cy="45075"/>
            </a:xfrm>
            <a:custGeom>
              <a:avLst/>
              <a:gdLst/>
              <a:ahLst/>
              <a:cxnLst/>
              <a:rect l="l" t="t" r="r" b="b"/>
              <a:pathLst>
                <a:path w="1860" h="1803" extrusionOk="0">
                  <a:moveTo>
                    <a:pt x="872" y="1"/>
                  </a:moveTo>
                  <a:lnTo>
                    <a:pt x="523" y="59"/>
                  </a:lnTo>
                  <a:lnTo>
                    <a:pt x="407" y="117"/>
                  </a:lnTo>
                  <a:lnTo>
                    <a:pt x="233" y="233"/>
                  </a:lnTo>
                  <a:lnTo>
                    <a:pt x="175" y="350"/>
                  </a:lnTo>
                  <a:lnTo>
                    <a:pt x="58" y="524"/>
                  </a:lnTo>
                  <a:lnTo>
                    <a:pt x="0" y="814"/>
                  </a:lnTo>
                  <a:lnTo>
                    <a:pt x="58" y="1163"/>
                  </a:lnTo>
                  <a:lnTo>
                    <a:pt x="175" y="1279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3" y="1686"/>
                  </a:lnTo>
                  <a:lnTo>
                    <a:pt x="698" y="1744"/>
                  </a:lnTo>
                  <a:lnTo>
                    <a:pt x="988" y="1802"/>
                  </a:lnTo>
                  <a:lnTo>
                    <a:pt x="1337" y="1744"/>
                  </a:lnTo>
                  <a:lnTo>
                    <a:pt x="1453" y="1686"/>
                  </a:lnTo>
                  <a:lnTo>
                    <a:pt x="1627" y="1570"/>
                  </a:lnTo>
                  <a:lnTo>
                    <a:pt x="1744" y="1454"/>
                  </a:lnTo>
                  <a:lnTo>
                    <a:pt x="1802" y="1279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744" y="524"/>
                  </a:lnTo>
                  <a:lnTo>
                    <a:pt x="1627" y="350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2" y="59"/>
                  </a:lnTo>
                  <a:lnTo>
                    <a:pt x="872" y="1"/>
                  </a:lnTo>
                  <a:close/>
                </a:path>
              </a:pathLst>
            </a:custGeom>
            <a:solidFill>
              <a:srgbClr val="EE5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42"/>
            <p:cNvSpPr/>
            <p:nvPr/>
          </p:nvSpPr>
          <p:spPr>
            <a:xfrm>
              <a:off x="6385750" y="862800"/>
              <a:ext cx="46525" cy="42175"/>
            </a:xfrm>
            <a:custGeom>
              <a:avLst/>
              <a:gdLst/>
              <a:ahLst/>
              <a:cxnLst/>
              <a:rect l="l" t="t" r="r" b="b"/>
              <a:pathLst>
                <a:path w="1861" h="1687" extrusionOk="0">
                  <a:moveTo>
                    <a:pt x="872" y="1"/>
                  </a:moveTo>
                  <a:lnTo>
                    <a:pt x="524" y="59"/>
                  </a:lnTo>
                  <a:lnTo>
                    <a:pt x="291" y="233"/>
                  </a:lnTo>
                  <a:lnTo>
                    <a:pt x="59" y="524"/>
                  </a:lnTo>
                  <a:lnTo>
                    <a:pt x="59" y="640"/>
                  </a:lnTo>
                  <a:lnTo>
                    <a:pt x="1" y="814"/>
                  </a:lnTo>
                  <a:lnTo>
                    <a:pt x="117" y="1163"/>
                  </a:lnTo>
                  <a:lnTo>
                    <a:pt x="291" y="1454"/>
                  </a:lnTo>
                  <a:lnTo>
                    <a:pt x="524" y="1628"/>
                  </a:lnTo>
                  <a:lnTo>
                    <a:pt x="698" y="1686"/>
                  </a:lnTo>
                  <a:lnTo>
                    <a:pt x="1047" y="1686"/>
                  </a:lnTo>
                  <a:lnTo>
                    <a:pt x="1337" y="1628"/>
                  </a:lnTo>
                  <a:lnTo>
                    <a:pt x="1628" y="1454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8" y="233"/>
                  </a:lnTo>
                  <a:lnTo>
                    <a:pt x="1337" y="59"/>
                  </a:lnTo>
                  <a:lnTo>
                    <a:pt x="1221" y="1"/>
                  </a:lnTo>
                  <a:close/>
                </a:path>
              </a:pathLst>
            </a:custGeom>
            <a:solidFill>
              <a:srgbClr val="EE5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42"/>
            <p:cNvSpPr/>
            <p:nvPr/>
          </p:nvSpPr>
          <p:spPr>
            <a:xfrm>
              <a:off x="6577525" y="967400"/>
              <a:ext cx="46525" cy="46525"/>
            </a:xfrm>
            <a:custGeom>
              <a:avLst/>
              <a:gdLst/>
              <a:ahLst/>
              <a:cxnLst/>
              <a:rect l="l" t="t" r="r" b="b"/>
              <a:pathLst>
                <a:path w="1861" h="1861" extrusionOk="0">
                  <a:moveTo>
                    <a:pt x="814" y="1"/>
                  </a:moveTo>
                  <a:lnTo>
                    <a:pt x="524" y="59"/>
                  </a:lnTo>
                  <a:lnTo>
                    <a:pt x="349" y="117"/>
                  </a:lnTo>
                  <a:lnTo>
                    <a:pt x="233" y="233"/>
                  </a:lnTo>
                  <a:lnTo>
                    <a:pt x="117" y="350"/>
                  </a:lnTo>
                  <a:lnTo>
                    <a:pt x="59" y="524"/>
                  </a:lnTo>
                  <a:lnTo>
                    <a:pt x="1" y="815"/>
                  </a:lnTo>
                  <a:lnTo>
                    <a:pt x="59" y="1163"/>
                  </a:lnTo>
                  <a:lnTo>
                    <a:pt x="117" y="1338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4" y="1686"/>
                  </a:lnTo>
                  <a:lnTo>
                    <a:pt x="640" y="1802"/>
                  </a:lnTo>
                  <a:lnTo>
                    <a:pt x="988" y="1861"/>
                  </a:lnTo>
                  <a:lnTo>
                    <a:pt x="1337" y="1802"/>
                  </a:lnTo>
                  <a:lnTo>
                    <a:pt x="1453" y="1686"/>
                  </a:lnTo>
                  <a:lnTo>
                    <a:pt x="1570" y="1570"/>
                  </a:lnTo>
                  <a:lnTo>
                    <a:pt x="1686" y="1454"/>
                  </a:lnTo>
                  <a:lnTo>
                    <a:pt x="1802" y="1338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686" y="524"/>
                  </a:lnTo>
                  <a:lnTo>
                    <a:pt x="1570" y="408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3" y="59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rgbClr val="EE5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42"/>
            <p:cNvSpPr/>
            <p:nvPr/>
          </p:nvSpPr>
          <p:spPr>
            <a:xfrm>
              <a:off x="6472925" y="888950"/>
              <a:ext cx="94450" cy="164200"/>
            </a:xfrm>
            <a:custGeom>
              <a:avLst/>
              <a:gdLst/>
              <a:ahLst/>
              <a:cxnLst/>
              <a:rect l="l" t="t" r="r" b="b"/>
              <a:pathLst>
                <a:path w="3778" h="6568" extrusionOk="0">
                  <a:moveTo>
                    <a:pt x="3487" y="1"/>
                  </a:moveTo>
                  <a:lnTo>
                    <a:pt x="3371" y="59"/>
                  </a:lnTo>
                  <a:lnTo>
                    <a:pt x="3313" y="117"/>
                  </a:lnTo>
                  <a:lnTo>
                    <a:pt x="59" y="6219"/>
                  </a:lnTo>
                  <a:lnTo>
                    <a:pt x="0" y="6277"/>
                  </a:lnTo>
                  <a:lnTo>
                    <a:pt x="59" y="6393"/>
                  </a:lnTo>
                  <a:lnTo>
                    <a:pt x="59" y="6451"/>
                  </a:lnTo>
                  <a:lnTo>
                    <a:pt x="175" y="6509"/>
                  </a:lnTo>
                  <a:lnTo>
                    <a:pt x="233" y="6568"/>
                  </a:lnTo>
                  <a:lnTo>
                    <a:pt x="349" y="6509"/>
                  </a:lnTo>
                  <a:lnTo>
                    <a:pt x="465" y="6393"/>
                  </a:lnTo>
                  <a:lnTo>
                    <a:pt x="3720" y="350"/>
                  </a:lnTo>
                  <a:lnTo>
                    <a:pt x="3778" y="233"/>
                  </a:lnTo>
                  <a:lnTo>
                    <a:pt x="3720" y="175"/>
                  </a:lnTo>
                  <a:lnTo>
                    <a:pt x="3720" y="59"/>
                  </a:lnTo>
                  <a:lnTo>
                    <a:pt x="366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42"/>
            <p:cNvSpPr/>
            <p:nvPr/>
          </p:nvSpPr>
          <p:spPr>
            <a:xfrm>
              <a:off x="6378500" y="774200"/>
              <a:ext cx="106075" cy="52325"/>
            </a:xfrm>
            <a:custGeom>
              <a:avLst/>
              <a:gdLst/>
              <a:ahLst/>
              <a:cxnLst/>
              <a:rect l="l" t="t" r="r" b="b"/>
              <a:pathLst>
                <a:path w="4243" h="2093" extrusionOk="0">
                  <a:moveTo>
                    <a:pt x="175" y="0"/>
                  </a:moveTo>
                  <a:lnTo>
                    <a:pt x="116" y="58"/>
                  </a:lnTo>
                  <a:lnTo>
                    <a:pt x="0" y="116"/>
                  </a:lnTo>
                  <a:lnTo>
                    <a:pt x="0" y="233"/>
                  </a:lnTo>
                  <a:lnTo>
                    <a:pt x="0" y="291"/>
                  </a:lnTo>
                  <a:lnTo>
                    <a:pt x="58" y="349"/>
                  </a:lnTo>
                  <a:lnTo>
                    <a:pt x="116" y="465"/>
                  </a:lnTo>
                  <a:lnTo>
                    <a:pt x="1046" y="930"/>
                  </a:lnTo>
                  <a:lnTo>
                    <a:pt x="1976" y="1395"/>
                  </a:lnTo>
                  <a:lnTo>
                    <a:pt x="2964" y="1743"/>
                  </a:lnTo>
                  <a:lnTo>
                    <a:pt x="3952" y="2034"/>
                  </a:lnTo>
                  <a:lnTo>
                    <a:pt x="4010" y="2092"/>
                  </a:lnTo>
                  <a:lnTo>
                    <a:pt x="4126" y="2034"/>
                  </a:lnTo>
                  <a:lnTo>
                    <a:pt x="4242" y="1918"/>
                  </a:lnTo>
                  <a:lnTo>
                    <a:pt x="4242" y="1802"/>
                  </a:lnTo>
                  <a:lnTo>
                    <a:pt x="4184" y="1743"/>
                  </a:lnTo>
                  <a:lnTo>
                    <a:pt x="4126" y="1627"/>
                  </a:lnTo>
                  <a:lnTo>
                    <a:pt x="4068" y="1627"/>
                  </a:lnTo>
                  <a:lnTo>
                    <a:pt x="3080" y="1337"/>
                  </a:lnTo>
                  <a:lnTo>
                    <a:pt x="2150" y="930"/>
                  </a:lnTo>
                  <a:lnTo>
                    <a:pt x="1221" y="523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30" name="Google Shape;1530;p42"/>
          <p:cNvGrpSpPr/>
          <p:nvPr/>
        </p:nvGrpSpPr>
        <p:grpSpPr>
          <a:xfrm flipH="1">
            <a:off x="6622062" y="3279003"/>
            <a:ext cx="1248761" cy="1674153"/>
            <a:chOff x="3071625" y="2687000"/>
            <a:chExt cx="1121675" cy="1503775"/>
          </a:xfrm>
        </p:grpSpPr>
        <p:sp>
          <p:nvSpPr>
            <p:cNvPr id="1531" name="Google Shape;1531;p42"/>
            <p:cNvSpPr/>
            <p:nvPr/>
          </p:nvSpPr>
          <p:spPr>
            <a:xfrm>
              <a:off x="3145700" y="3999125"/>
              <a:ext cx="1047600" cy="191650"/>
            </a:xfrm>
            <a:custGeom>
              <a:avLst/>
              <a:gdLst/>
              <a:ahLst/>
              <a:cxnLst/>
              <a:rect l="l" t="t" r="r" b="b"/>
              <a:pathLst>
                <a:path w="41904" h="7666" extrusionOk="0">
                  <a:moveTo>
                    <a:pt x="20928" y="0"/>
                  </a:moveTo>
                  <a:lnTo>
                    <a:pt x="18812" y="47"/>
                  </a:lnTo>
                  <a:lnTo>
                    <a:pt x="16743" y="94"/>
                  </a:lnTo>
                  <a:lnTo>
                    <a:pt x="14721" y="188"/>
                  </a:lnTo>
                  <a:lnTo>
                    <a:pt x="12792" y="329"/>
                  </a:lnTo>
                  <a:lnTo>
                    <a:pt x="10958" y="471"/>
                  </a:lnTo>
                  <a:lnTo>
                    <a:pt x="9218" y="659"/>
                  </a:lnTo>
                  <a:lnTo>
                    <a:pt x="7619" y="894"/>
                  </a:lnTo>
                  <a:lnTo>
                    <a:pt x="6114" y="1129"/>
                  </a:lnTo>
                  <a:lnTo>
                    <a:pt x="4750" y="1411"/>
                  </a:lnTo>
                  <a:lnTo>
                    <a:pt x="3575" y="1693"/>
                  </a:lnTo>
                  <a:lnTo>
                    <a:pt x="2493" y="2022"/>
                  </a:lnTo>
                  <a:lnTo>
                    <a:pt x="1646" y="2352"/>
                  </a:lnTo>
                  <a:lnTo>
                    <a:pt x="941" y="2681"/>
                  </a:lnTo>
                  <a:lnTo>
                    <a:pt x="659" y="2869"/>
                  </a:lnTo>
                  <a:lnTo>
                    <a:pt x="424" y="3057"/>
                  </a:lnTo>
                  <a:lnTo>
                    <a:pt x="236" y="3245"/>
                  </a:lnTo>
                  <a:lnTo>
                    <a:pt x="95" y="3433"/>
                  </a:lnTo>
                  <a:lnTo>
                    <a:pt x="0" y="3621"/>
                  </a:lnTo>
                  <a:lnTo>
                    <a:pt x="0" y="3857"/>
                  </a:lnTo>
                  <a:lnTo>
                    <a:pt x="0" y="4045"/>
                  </a:lnTo>
                  <a:lnTo>
                    <a:pt x="95" y="4233"/>
                  </a:lnTo>
                  <a:lnTo>
                    <a:pt x="236" y="4421"/>
                  </a:lnTo>
                  <a:lnTo>
                    <a:pt x="424" y="4609"/>
                  </a:lnTo>
                  <a:lnTo>
                    <a:pt x="659" y="4797"/>
                  </a:lnTo>
                  <a:lnTo>
                    <a:pt x="941" y="4985"/>
                  </a:lnTo>
                  <a:lnTo>
                    <a:pt x="1646" y="5315"/>
                  </a:lnTo>
                  <a:lnTo>
                    <a:pt x="2493" y="5644"/>
                  </a:lnTo>
                  <a:lnTo>
                    <a:pt x="3575" y="5973"/>
                  </a:lnTo>
                  <a:lnTo>
                    <a:pt x="4750" y="6255"/>
                  </a:lnTo>
                  <a:lnTo>
                    <a:pt x="6114" y="6537"/>
                  </a:lnTo>
                  <a:lnTo>
                    <a:pt x="7619" y="6772"/>
                  </a:lnTo>
                  <a:lnTo>
                    <a:pt x="9218" y="7008"/>
                  </a:lnTo>
                  <a:lnTo>
                    <a:pt x="10958" y="7196"/>
                  </a:lnTo>
                  <a:lnTo>
                    <a:pt x="12792" y="7384"/>
                  </a:lnTo>
                  <a:lnTo>
                    <a:pt x="14721" y="7478"/>
                  </a:lnTo>
                  <a:lnTo>
                    <a:pt x="16743" y="7572"/>
                  </a:lnTo>
                  <a:lnTo>
                    <a:pt x="18812" y="7666"/>
                  </a:lnTo>
                  <a:lnTo>
                    <a:pt x="23092" y="7666"/>
                  </a:lnTo>
                  <a:lnTo>
                    <a:pt x="25161" y="7572"/>
                  </a:lnTo>
                  <a:lnTo>
                    <a:pt x="27183" y="7478"/>
                  </a:lnTo>
                  <a:lnTo>
                    <a:pt x="29112" y="7384"/>
                  </a:lnTo>
                  <a:lnTo>
                    <a:pt x="30946" y="7196"/>
                  </a:lnTo>
                  <a:lnTo>
                    <a:pt x="32686" y="7008"/>
                  </a:lnTo>
                  <a:lnTo>
                    <a:pt x="34285" y="6772"/>
                  </a:lnTo>
                  <a:lnTo>
                    <a:pt x="35790" y="6537"/>
                  </a:lnTo>
                  <a:lnTo>
                    <a:pt x="37154" y="6255"/>
                  </a:lnTo>
                  <a:lnTo>
                    <a:pt x="38329" y="5973"/>
                  </a:lnTo>
                  <a:lnTo>
                    <a:pt x="39411" y="5644"/>
                  </a:lnTo>
                  <a:lnTo>
                    <a:pt x="40258" y="5315"/>
                  </a:lnTo>
                  <a:lnTo>
                    <a:pt x="40963" y="4985"/>
                  </a:lnTo>
                  <a:lnTo>
                    <a:pt x="41245" y="4797"/>
                  </a:lnTo>
                  <a:lnTo>
                    <a:pt x="41480" y="4609"/>
                  </a:lnTo>
                  <a:lnTo>
                    <a:pt x="41668" y="4421"/>
                  </a:lnTo>
                  <a:lnTo>
                    <a:pt x="41809" y="4233"/>
                  </a:lnTo>
                  <a:lnTo>
                    <a:pt x="41904" y="4045"/>
                  </a:lnTo>
                  <a:lnTo>
                    <a:pt x="41904" y="3857"/>
                  </a:lnTo>
                  <a:lnTo>
                    <a:pt x="41904" y="3621"/>
                  </a:lnTo>
                  <a:lnTo>
                    <a:pt x="41809" y="3433"/>
                  </a:lnTo>
                  <a:lnTo>
                    <a:pt x="41668" y="3245"/>
                  </a:lnTo>
                  <a:lnTo>
                    <a:pt x="41480" y="3057"/>
                  </a:lnTo>
                  <a:lnTo>
                    <a:pt x="41245" y="2869"/>
                  </a:lnTo>
                  <a:lnTo>
                    <a:pt x="40963" y="2681"/>
                  </a:lnTo>
                  <a:lnTo>
                    <a:pt x="40258" y="2352"/>
                  </a:lnTo>
                  <a:lnTo>
                    <a:pt x="39411" y="2022"/>
                  </a:lnTo>
                  <a:lnTo>
                    <a:pt x="38329" y="1693"/>
                  </a:lnTo>
                  <a:lnTo>
                    <a:pt x="37154" y="1411"/>
                  </a:lnTo>
                  <a:lnTo>
                    <a:pt x="35790" y="1129"/>
                  </a:lnTo>
                  <a:lnTo>
                    <a:pt x="34285" y="894"/>
                  </a:lnTo>
                  <a:lnTo>
                    <a:pt x="32686" y="659"/>
                  </a:lnTo>
                  <a:lnTo>
                    <a:pt x="30946" y="471"/>
                  </a:lnTo>
                  <a:lnTo>
                    <a:pt x="29112" y="329"/>
                  </a:lnTo>
                  <a:lnTo>
                    <a:pt x="27183" y="188"/>
                  </a:lnTo>
                  <a:lnTo>
                    <a:pt x="25161" y="94"/>
                  </a:lnTo>
                  <a:lnTo>
                    <a:pt x="23092" y="47"/>
                  </a:lnTo>
                  <a:lnTo>
                    <a:pt x="20928" y="0"/>
                  </a:lnTo>
                  <a:close/>
                </a:path>
              </a:pathLst>
            </a:custGeom>
            <a:solidFill>
              <a:srgbClr val="869D39">
                <a:alpha val="18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42"/>
            <p:cNvSpPr/>
            <p:nvPr/>
          </p:nvSpPr>
          <p:spPr>
            <a:xfrm>
              <a:off x="3626575" y="3890950"/>
              <a:ext cx="129350" cy="204600"/>
            </a:xfrm>
            <a:custGeom>
              <a:avLst/>
              <a:gdLst/>
              <a:ahLst/>
              <a:cxnLst/>
              <a:rect l="l" t="t" r="r" b="b"/>
              <a:pathLst>
                <a:path w="5174" h="8184" extrusionOk="0">
                  <a:moveTo>
                    <a:pt x="1129" y="1"/>
                  </a:moveTo>
                  <a:lnTo>
                    <a:pt x="0" y="189"/>
                  </a:lnTo>
                  <a:lnTo>
                    <a:pt x="1035" y="6255"/>
                  </a:lnTo>
                  <a:lnTo>
                    <a:pt x="3763" y="8184"/>
                  </a:lnTo>
                  <a:lnTo>
                    <a:pt x="2211" y="6491"/>
                  </a:lnTo>
                  <a:lnTo>
                    <a:pt x="5174" y="7149"/>
                  </a:lnTo>
                  <a:lnTo>
                    <a:pt x="2587" y="6067"/>
                  </a:lnTo>
                  <a:lnTo>
                    <a:pt x="5174" y="6161"/>
                  </a:lnTo>
                  <a:lnTo>
                    <a:pt x="1693" y="5503"/>
                  </a:lnTo>
                  <a:lnTo>
                    <a:pt x="1129" y="1"/>
                  </a:lnTo>
                  <a:close/>
                </a:path>
              </a:pathLst>
            </a:custGeom>
            <a:solidFill>
              <a:srgbClr val="FCC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42"/>
            <p:cNvSpPr/>
            <p:nvPr/>
          </p:nvSpPr>
          <p:spPr>
            <a:xfrm>
              <a:off x="3581900" y="3849800"/>
              <a:ext cx="130525" cy="60000"/>
            </a:xfrm>
            <a:custGeom>
              <a:avLst/>
              <a:gdLst/>
              <a:ahLst/>
              <a:cxnLst/>
              <a:rect l="l" t="t" r="r" b="b"/>
              <a:pathLst>
                <a:path w="5221" h="2400" extrusionOk="0">
                  <a:moveTo>
                    <a:pt x="47" y="1"/>
                  </a:moveTo>
                  <a:lnTo>
                    <a:pt x="0" y="377"/>
                  </a:lnTo>
                  <a:lnTo>
                    <a:pt x="47" y="706"/>
                  </a:lnTo>
                  <a:lnTo>
                    <a:pt x="141" y="1035"/>
                  </a:lnTo>
                  <a:lnTo>
                    <a:pt x="283" y="1364"/>
                  </a:lnTo>
                  <a:lnTo>
                    <a:pt x="471" y="1647"/>
                  </a:lnTo>
                  <a:lnTo>
                    <a:pt x="753" y="1882"/>
                  </a:lnTo>
                  <a:lnTo>
                    <a:pt x="1035" y="2070"/>
                  </a:lnTo>
                  <a:lnTo>
                    <a:pt x="1364" y="2258"/>
                  </a:lnTo>
                  <a:lnTo>
                    <a:pt x="1834" y="2352"/>
                  </a:lnTo>
                  <a:lnTo>
                    <a:pt x="2352" y="2399"/>
                  </a:lnTo>
                  <a:lnTo>
                    <a:pt x="2869" y="2352"/>
                  </a:lnTo>
                  <a:lnTo>
                    <a:pt x="3339" y="2164"/>
                  </a:lnTo>
                  <a:lnTo>
                    <a:pt x="3810" y="1929"/>
                  </a:lnTo>
                  <a:lnTo>
                    <a:pt x="4233" y="1600"/>
                  </a:lnTo>
                  <a:lnTo>
                    <a:pt x="4609" y="1223"/>
                  </a:lnTo>
                  <a:lnTo>
                    <a:pt x="4938" y="753"/>
                  </a:lnTo>
                  <a:lnTo>
                    <a:pt x="5079" y="377"/>
                  </a:lnTo>
                  <a:lnTo>
                    <a:pt x="5221" y="1"/>
                  </a:lnTo>
                  <a:close/>
                </a:path>
              </a:pathLst>
            </a:custGeom>
            <a:solidFill>
              <a:srgbClr val="A25A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42"/>
            <p:cNvSpPr/>
            <p:nvPr/>
          </p:nvSpPr>
          <p:spPr>
            <a:xfrm>
              <a:off x="3071625" y="3193750"/>
              <a:ext cx="357450" cy="522050"/>
            </a:xfrm>
            <a:custGeom>
              <a:avLst/>
              <a:gdLst/>
              <a:ahLst/>
              <a:cxnLst/>
              <a:rect l="l" t="t" r="r" b="b"/>
              <a:pathLst>
                <a:path w="14298" h="20882" extrusionOk="0">
                  <a:moveTo>
                    <a:pt x="8419" y="0"/>
                  </a:moveTo>
                  <a:lnTo>
                    <a:pt x="7996" y="47"/>
                  </a:lnTo>
                  <a:lnTo>
                    <a:pt x="7572" y="141"/>
                  </a:lnTo>
                  <a:lnTo>
                    <a:pt x="7149" y="330"/>
                  </a:lnTo>
                  <a:lnTo>
                    <a:pt x="6773" y="565"/>
                  </a:lnTo>
                  <a:lnTo>
                    <a:pt x="6444" y="800"/>
                  </a:lnTo>
                  <a:lnTo>
                    <a:pt x="6161" y="1129"/>
                  </a:lnTo>
                  <a:lnTo>
                    <a:pt x="5879" y="1458"/>
                  </a:lnTo>
                  <a:lnTo>
                    <a:pt x="5691" y="1834"/>
                  </a:lnTo>
                  <a:lnTo>
                    <a:pt x="5503" y="2211"/>
                  </a:lnTo>
                  <a:lnTo>
                    <a:pt x="5362" y="2634"/>
                  </a:lnTo>
                  <a:lnTo>
                    <a:pt x="5268" y="3057"/>
                  </a:lnTo>
                  <a:lnTo>
                    <a:pt x="5174" y="3480"/>
                  </a:lnTo>
                  <a:lnTo>
                    <a:pt x="5174" y="3904"/>
                  </a:lnTo>
                  <a:lnTo>
                    <a:pt x="5127" y="4374"/>
                  </a:lnTo>
                  <a:lnTo>
                    <a:pt x="5221" y="5221"/>
                  </a:lnTo>
                  <a:lnTo>
                    <a:pt x="5362" y="6067"/>
                  </a:lnTo>
                  <a:lnTo>
                    <a:pt x="5550" y="6914"/>
                  </a:lnTo>
                  <a:lnTo>
                    <a:pt x="5785" y="7760"/>
                  </a:lnTo>
                  <a:lnTo>
                    <a:pt x="5221" y="7102"/>
                  </a:lnTo>
                  <a:lnTo>
                    <a:pt x="4939" y="6773"/>
                  </a:lnTo>
                  <a:lnTo>
                    <a:pt x="4562" y="6490"/>
                  </a:lnTo>
                  <a:lnTo>
                    <a:pt x="4186" y="6302"/>
                  </a:lnTo>
                  <a:lnTo>
                    <a:pt x="3763" y="6161"/>
                  </a:lnTo>
                  <a:lnTo>
                    <a:pt x="3340" y="6067"/>
                  </a:lnTo>
                  <a:lnTo>
                    <a:pt x="3105" y="6114"/>
                  </a:lnTo>
                  <a:lnTo>
                    <a:pt x="2869" y="6114"/>
                  </a:lnTo>
                  <a:lnTo>
                    <a:pt x="2634" y="6208"/>
                  </a:lnTo>
                  <a:lnTo>
                    <a:pt x="2399" y="6349"/>
                  </a:lnTo>
                  <a:lnTo>
                    <a:pt x="2211" y="6537"/>
                  </a:lnTo>
                  <a:lnTo>
                    <a:pt x="2023" y="6725"/>
                  </a:lnTo>
                  <a:lnTo>
                    <a:pt x="1882" y="6914"/>
                  </a:lnTo>
                  <a:lnTo>
                    <a:pt x="1741" y="7149"/>
                  </a:lnTo>
                  <a:lnTo>
                    <a:pt x="1647" y="7431"/>
                  </a:lnTo>
                  <a:lnTo>
                    <a:pt x="1600" y="7666"/>
                  </a:lnTo>
                  <a:lnTo>
                    <a:pt x="1553" y="7948"/>
                  </a:lnTo>
                  <a:lnTo>
                    <a:pt x="1553" y="8183"/>
                  </a:lnTo>
                  <a:lnTo>
                    <a:pt x="1647" y="8701"/>
                  </a:lnTo>
                  <a:lnTo>
                    <a:pt x="1835" y="9218"/>
                  </a:lnTo>
                  <a:lnTo>
                    <a:pt x="2023" y="9688"/>
                  </a:lnTo>
                  <a:lnTo>
                    <a:pt x="2352" y="10159"/>
                  </a:lnTo>
                  <a:lnTo>
                    <a:pt x="2634" y="10582"/>
                  </a:lnTo>
                  <a:lnTo>
                    <a:pt x="3340" y="11334"/>
                  </a:lnTo>
                  <a:lnTo>
                    <a:pt x="2681" y="10958"/>
                  </a:lnTo>
                  <a:lnTo>
                    <a:pt x="2352" y="10817"/>
                  </a:lnTo>
                  <a:lnTo>
                    <a:pt x="1976" y="10723"/>
                  </a:lnTo>
                  <a:lnTo>
                    <a:pt x="1553" y="10723"/>
                  </a:lnTo>
                  <a:lnTo>
                    <a:pt x="1176" y="10770"/>
                  </a:lnTo>
                  <a:lnTo>
                    <a:pt x="800" y="10911"/>
                  </a:lnTo>
                  <a:lnTo>
                    <a:pt x="612" y="11005"/>
                  </a:lnTo>
                  <a:lnTo>
                    <a:pt x="471" y="11146"/>
                  </a:lnTo>
                  <a:lnTo>
                    <a:pt x="330" y="11334"/>
                  </a:lnTo>
                  <a:lnTo>
                    <a:pt x="236" y="11569"/>
                  </a:lnTo>
                  <a:lnTo>
                    <a:pt x="142" y="11805"/>
                  </a:lnTo>
                  <a:lnTo>
                    <a:pt x="142" y="12087"/>
                  </a:lnTo>
                  <a:lnTo>
                    <a:pt x="142" y="12322"/>
                  </a:lnTo>
                  <a:lnTo>
                    <a:pt x="189" y="12604"/>
                  </a:lnTo>
                  <a:lnTo>
                    <a:pt x="283" y="12839"/>
                  </a:lnTo>
                  <a:lnTo>
                    <a:pt x="377" y="13074"/>
                  </a:lnTo>
                  <a:lnTo>
                    <a:pt x="659" y="13498"/>
                  </a:lnTo>
                  <a:lnTo>
                    <a:pt x="1035" y="13874"/>
                  </a:lnTo>
                  <a:lnTo>
                    <a:pt x="1459" y="14203"/>
                  </a:lnTo>
                  <a:lnTo>
                    <a:pt x="1835" y="14485"/>
                  </a:lnTo>
                  <a:lnTo>
                    <a:pt x="1506" y="14485"/>
                  </a:lnTo>
                  <a:lnTo>
                    <a:pt x="1176" y="14579"/>
                  </a:lnTo>
                  <a:lnTo>
                    <a:pt x="847" y="14720"/>
                  </a:lnTo>
                  <a:lnTo>
                    <a:pt x="565" y="14956"/>
                  </a:lnTo>
                  <a:lnTo>
                    <a:pt x="330" y="15285"/>
                  </a:lnTo>
                  <a:lnTo>
                    <a:pt x="142" y="15614"/>
                  </a:lnTo>
                  <a:lnTo>
                    <a:pt x="48" y="15943"/>
                  </a:lnTo>
                  <a:lnTo>
                    <a:pt x="1" y="16319"/>
                  </a:lnTo>
                  <a:lnTo>
                    <a:pt x="1" y="16696"/>
                  </a:lnTo>
                  <a:lnTo>
                    <a:pt x="95" y="17025"/>
                  </a:lnTo>
                  <a:lnTo>
                    <a:pt x="236" y="17354"/>
                  </a:lnTo>
                  <a:lnTo>
                    <a:pt x="377" y="17683"/>
                  </a:lnTo>
                  <a:lnTo>
                    <a:pt x="565" y="17965"/>
                  </a:lnTo>
                  <a:lnTo>
                    <a:pt x="800" y="18295"/>
                  </a:lnTo>
                  <a:lnTo>
                    <a:pt x="1317" y="18812"/>
                  </a:lnTo>
                  <a:lnTo>
                    <a:pt x="1647" y="19094"/>
                  </a:lnTo>
                  <a:lnTo>
                    <a:pt x="2023" y="19376"/>
                  </a:lnTo>
                  <a:lnTo>
                    <a:pt x="2399" y="19658"/>
                  </a:lnTo>
                  <a:lnTo>
                    <a:pt x="2775" y="19894"/>
                  </a:lnTo>
                  <a:lnTo>
                    <a:pt x="3622" y="20270"/>
                  </a:lnTo>
                  <a:lnTo>
                    <a:pt x="4515" y="20599"/>
                  </a:lnTo>
                  <a:lnTo>
                    <a:pt x="5409" y="20787"/>
                  </a:lnTo>
                  <a:lnTo>
                    <a:pt x="6350" y="20881"/>
                  </a:lnTo>
                  <a:lnTo>
                    <a:pt x="6820" y="20881"/>
                  </a:lnTo>
                  <a:lnTo>
                    <a:pt x="7290" y="20834"/>
                  </a:lnTo>
                  <a:lnTo>
                    <a:pt x="7713" y="20787"/>
                  </a:lnTo>
                  <a:lnTo>
                    <a:pt x="8184" y="20693"/>
                  </a:lnTo>
                  <a:lnTo>
                    <a:pt x="8654" y="20599"/>
                  </a:lnTo>
                  <a:lnTo>
                    <a:pt x="9077" y="20458"/>
                  </a:lnTo>
                  <a:lnTo>
                    <a:pt x="9501" y="20270"/>
                  </a:lnTo>
                  <a:lnTo>
                    <a:pt x="9924" y="20082"/>
                  </a:lnTo>
                  <a:lnTo>
                    <a:pt x="10723" y="19611"/>
                  </a:lnTo>
                  <a:lnTo>
                    <a:pt x="11476" y="19094"/>
                  </a:lnTo>
                  <a:lnTo>
                    <a:pt x="12181" y="18436"/>
                  </a:lnTo>
                  <a:lnTo>
                    <a:pt x="12746" y="17730"/>
                  </a:lnTo>
                  <a:lnTo>
                    <a:pt x="13028" y="17354"/>
                  </a:lnTo>
                  <a:lnTo>
                    <a:pt x="13263" y="16978"/>
                  </a:lnTo>
                  <a:lnTo>
                    <a:pt x="13498" y="16555"/>
                  </a:lnTo>
                  <a:lnTo>
                    <a:pt x="13686" y="16131"/>
                  </a:lnTo>
                  <a:lnTo>
                    <a:pt x="13874" y="15520"/>
                  </a:lnTo>
                  <a:lnTo>
                    <a:pt x="14062" y="14909"/>
                  </a:lnTo>
                  <a:lnTo>
                    <a:pt x="14203" y="14250"/>
                  </a:lnTo>
                  <a:lnTo>
                    <a:pt x="14298" y="13639"/>
                  </a:lnTo>
                  <a:lnTo>
                    <a:pt x="14298" y="12980"/>
                  </a:lnTo>
                  <a:lnTo>
                    <a:pt x="14298" y="12322"/>
                  </a:lnTo>
                  <a:lnTo>
                    <a:pt x="14298" y="11664"/>
                  </a:lnTo>
                  <a:lnTo>
                    <a:pt x="14203" y="11052"/>
                  </a:lnTo>
                  <a:lnTo>
                    <a:pt x="13968" y="9782"/>
                  </a:lnTo>
                  <a:lnTo>
                    <a:pt x="13827" y="9171"/>
                  </a:lnTo>
                  <a:lnTo>
                    <a:pt x="13686" y="8560"/>
                  </a:lnTo>
                  <a:lnTo>
                    <a:pt x="13451" y="7995"/>
                  </a:lnTo>
                  <a:lnTo>
                    <a:pt x="13216" y="7431"/>
                  </a:lnTo>
                  <a:lnTo>
                    <a:pt x="12934" y="6867"/>
                  </a:lnTo>
                  <a:lnTo>
                    <a:pt x="12604" y="6302"/>
                  </a:lnTo>
                  <a:lnTo>
                    <a:pt x="12416" y="5926"/>
                  </a:lnTo>
                  <a:lnTo>
                    <a:pt x="12228" y="5503"/>
                  </a:lnTo>
                  <a:lnTo>
                    <a:pt x="11899" y="4656"/>
                  </a:lnTo>
                  <a:lnTo>
                    <a:pt x="11664" y="3763"/>
                  </a:lnTo>
                  <a:lnTo>
                    <a:pt x="11429" y="2916"/>
                  </a:lnTo>
                  <a:lnTo>
                    <a:pt x="11288" y="2446"/>
                  </a:lnTo>
                  <a:lnTo>
                    <a:pt x="11100" y="2023"/>
                  </a:lnTo>
                  <a:lnTo>
                    <a:pt x="10864" y="1646"/>
                  </a:lnTo>
                  <a:lnTo>
                    <a:pt x="10629" y="1223"/>
                  </a:lnTo>
                  <a:lnTo>
                    <a:pt x="10347" y="894"/>
                  </a:lnTo>
                  <a:lnTo>
                    <a:pt x="10018" y="565"/>
                  </a:lnTo>
                  <a:lnTo>
                    <a:pt x="9642" y="330"/>
                  </a:lnTo>
                  <a:lnTo>
                    <a:pt x="9265" y="141"/>
                  </a:lnTo>
                  <a:lnTo>
                    <a:pt x="8842" y="47"/>
                  </a:lnTo>
                  <a:lnTo>
                    <a:pt x="84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42"/>
            <p:cNvSpPr/>
            <p:nvPr/>
          </p:nvSpPr>
          <p:spPr>
            <a:xfrm>
              <a:off x="3257400" y="3124375"/>
              <a:ext cx="778350" cy="761900"/>
            </a:xfrm>
            <a:custGeom>
              <a:avLst/>
              <a:gdLst/>
              <a:ahLst/>
              <a:cxnLst/>
              <a:rect l="l" t="t" r="r" b="b"/>
              <a:pathLst>
                <a:path w="31134" h="30476" extrusionOk="0">
                  <a:moveTo>
                    <a:pt x="26995" y="1"/>
                  </a:moveTo>
                  <a:lnTo>
                    <a:pt x="15097" y="1270"/>
                  </a:lnTo>
                  <a:lnTo>
                    <a:pt x="12839" y="4092"/>
                  </a:lnTo>
                  <a:lnTo>
                    <a:pt x="12510" y="4468"/>
                  </a:lnTo>
                  <a:lnTo>
                    <a:pt x="0" y="20082"/>
                  </a:lnTo>
                  <a:lnTo>
                    <a:pt x="188" y="20976"/>
                  </a:lnTo>
                  <a:lnTo>
                    <a:pt x="376" y="21822"/>
                  </a:lnTo>
                  <a:lnTo>
                    <a:pt x="659" y="22575"/>
                  </a:lnTo>
                  <a:lnTo>
                    <a:pt x="988" y="23327"/>
                  </a:lnTo>
                  <a:lnTo>
                    <a:pt x="1411" y="24221"/>
                  </a:lnTo>
                  <a:lnTo>
                    <a:pt x="1928" y="25020"/>
                  </a:lnTo>
                  <a:lnTo>
                    <a:pt x="2493" y="25726"/>
                  </a:lnTo>
                  <a:lnTo>
                    <a:pt x="3104" y="26431"/>
                  </a:lnTo>
                  <a:lnTo>
                    <a:pt x="3716" y="26995"/>
                  </a:lnTo>
                  <a:lnTo>
                    <a:pt x="4421" y="27560"/>
                  </a:lnTo>
                  <a:lnTo>
                    <a:pt x="5126" y="28030"/>
                  </a:lnTo>
                  <a:lnTo>
                    <a:pt x="5879" y="28453"/>
                  </a:lnTo>
                  <a:lnTo>
                    <a:pt x="6584" y="28829"/>
                  </a:lnTo>
                  <a:lnTo>
                    <a:pt x="7384" y="29159"/>
                  </a:lnTo>
                  <a:lnTo>
                    <a:pt x="8136" y="29441"/>
                  </a:lnTo>
                  <a:lnTo>
                    <a:pt x="8889" y="29676"/>
                  </a:lnTo>
                  <a:lnTo>
                    <a:pt x="9641" y="29911"/>
                  </a:lnTo>
                  <a:lnTo>
                    <a:pt x="10394" y="30052"/>
                  </a:lnTo>
                  <a:lnTo>
                    <a:pt x="11852" y="30287"/>
                  </a:lnTo>
                  <a:lnTo>
                    <a:pt x="13074" y="30428"/>
                  </a:lnTo>
                  <a:lnTo>
                    <a:pt x="14344" y="30475"/>
                  </a:lnTo>
                  <a:lnTo>
                    <a:pt x="15567" y="30428"/>
                  </a:lnTo>
                  <a:lnTo>
                    <a:pt x="16790" y="30287"/>
                  </a:lnTo>
                  <a:lnTo>
                    <a:pt x="18059" y="30099"/>
                  </a:lnTo>
                  <a:lnTo>
                    <a:pt x="19235" y="29817"/>
                  </a:lnTo>
                  <a:lnTo>
                    <a:pt x="20411" y="29441"/>
                  </a:lnTo>
                  <a:lnTo>
                    <a:pt x="21587" y="28971"/>
                  </a:lnTo>
                  <a:lnTo>
                    <a:pt x="22574" y="28500"/>
                  </a:lnTo>
                  <a:lnTo>
                    <a:pt x="23515" y="27936"/>
                  </a:lnTo>
                  <a:lnTo>
                    <a:pt x="24361" y="27372"/>
                  </a:lnTo>
                  <a:lnTo>
                    <a:pt x="25161" y="26807"/>
                  </a:lnTo>
                  <a:lnTo>
                    <a:pt x="25913" y="26149"/>
                  </a:lnTo>
                  <a:lnTo>
                    <a:pt x="26572" y="25490"/>
                  </a:lnTo>
                  <a:lnTo>
                    <a:pt x="27183" y="24785"/>
                  </a:lnTo>
                  <a:lnTo>
                    <a:pt x="27748" y="24079"/>
                  </a:lnTo>
                  <a:lnTo>
                    <a:pt x="28265" y="23327"/>
                  </a:lnTo>
                  <a:lnTo>
                    <a:pt x="28735" y="22528"/>
                  </a:lnTo>
                  <a:lnTo>
                    <a:pt x="29158" y="21775"/>
                  </a:lnTo>
                  <a:lnTo>
                    <a:pt x="29535" y="20976"/>
                  </a:lnTo>
                  <a:lnTo>
                    <a:pt x="29817" y="20129"/>
                  </a:lnTo>
                  <a:lnTo>
                    <a:pt x="30099" y="19283"/>
                  </a:lnTo>
                  <a:lnTo>
                    <a:pt x="30381" y="18483"/>
                  </a:lnTo>
                  <a:lnTo>
                    <a:pt x="30569" y="17637"/>
                  </a:lnTo>
                  <a:lnTo>
                    <a:pt x="30710" y="16790"/>
                  </a:lnTo>
                  <a:lnTo>
                    <a:pt x="30851" y="15943"/>
                  </a:lnTo>
                  <a:lnTo>
                    <a:pt x="30993" y="15097"/>
                  </a:lnTo>
                  <a:lnTo>
                    <a:pt x="31040" y="14250"/>
                  </a:lnTo>
                  <a:lnTo>
                    <a:pt x="31134" y="12651"/>
                  </a:lnTo>
                  <a:lnTo>
                    <a:pt x="31087" y="11052"/>
                  </a:lnTo>
                  <a:lnTo>
                    <a:pt x="31040" y="9548"/>
                  </a:lnTo>
                  <a:lnTo>
                    <a:pt x="30898" y="8137"/>
                  </a:lnTo>
                  <a:lnTo>
                    <a:pt x="30710" y="6867"/>
                  </a:lnTo>
                  <a:lnTo>
                    <a:pt x="30522" y="5738"/>
                  </a:lnTo>
                  <a:lnTo>
                    <a:pt x="30287" y="4609"/>
                  </a:lnTo>
                  <a:lnTo>
                    <a:pt x="30099" y="3763"/>
                  </a:lnTo>
                  <a:lnTo>
                    <a:pt x="29864" y="3010"/>
                  </a:lnTo>
                  <a:lnTo>
                    <a:pt x="26995" y="1"/>
                  </a:lnTo>
                  <a:close/>
                </a:path>
              </a:pathLst>
            </a:custGeom>
            <a:solidFill>
              <a:srgbClr val="A25A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42"/>
            <p:cNvSpPr/>
            <p:nvPr/>
          </p:nvSpPr>
          <p:spPr>
            <a:xfrm>
              <a:off x="3257400" y="3185525"/>
              <a:ext cx="556150" cy="538500"/>
            </a:xfrm>
            <a:custGeom>
              <a:avLst/>
              <a:gdLst/>
              <a:ahLst/>
              <a:cxnLst/>
              <a:rect l="l" t="t" r="r" b="b"/>
              <a:pathLst>
                <a:path w="22246" h="21540" extrusionOk="0">
                  <a:moveTo>
                    <a:pt x="18812" y="0"/>
                  </a:moveTo>
                  <a:lnTo>
                    <a:pt x="18342" y="47"/>
                  </a:lnTo>
                  <a:lnTo>
                    <a:pt x="17871" y="141"/>
                  </a:lnTo>
                  <a:lnTo>
                    <a:pt x="16555" y="423"/>
                  </a:lnTo>
                  <a:lnTo>
                    <a:pt x="15332" y="800"/>
                  </a:lnTo>
                  <a:lnTo>
                    <a:pt x="14062" y="1176"/>
                  </a:lnTo>
                  <a:lnTo>
                    <a:pt x="12839" y="1646"/>
                  </a:lnTo>
                  <a:lnTo>
                    <a:pt x="12510" y="2022"/>
                  </a:lnTo>
                  <a:lnTo>
                    <a:pt x="0" y="17636"/>
                  </a:lnTo>
                  <a:lnTo>
                    <a:pt x="188" y="18530"/>
                  </a:lnTo>
                  <a:lnTo>
                    <a:pt x="376" y="19376"/>
                  </a:lnTo>
                  <a:lnTo>
                    <a:pt x="659" y="20129"/>
                  </a:lnTo>
                  <a:lnTo>
                    <a:pt x="988" y="20881"/>
                  </a:lnTo>
                  <a:lnTo>
                    <a:pt x="1317" y="20693"/>
                  </a:lnTo>
                  <a:lnTo>
                    <a:pt x="1552" y="20552"/>
                  </a:lnTo>
                  <a:lnTo>
                    <a:pt x="1787" y="20458"/>
                  </a:lnTo>
                  <a:lnTo>
                    <a:pt x="2022" y="20411"/>
                  </a:lnTo>
                  <a:lnTo>
                    <a:pt x="2305" y="20411"/>
                  </a:lnTo>
                  <a:lnTo>
                    <a:pt x="2540" y="20458"/>
                  </a:lnTo>
                  <a:lnTo>
                    <a:pt x="2775" y="20552"/>
                  </a:lnTo>
                  <a:lnTo>
                    <a:pt x="3010" y="20646"/>
                  </a:lnTo>
                  <a:lnTo>
                    <a:pt x="3245" y="20834"/>
                  </a:lnTo>
                  <a:lnTo>
                    <a:pt x="3339" y="20928"/>
                  </a:lnTo>
                  <a:lnTo>
                    <a:pt x="3716" y="21163"/>
                  </a:lnTo>
                  <a:lnTo>
                    <a:pt x="4139" y="21351"/>
                  </a:lnTo>
                  <a:lnTo>
                    <a:pt x="4609" y="21445"/>
                  </a:lnTo>
                  <a:lnTo>
                    <a:pt x="5032" y="21492"/>
                  </a:lnTo>
                  <a:lnTo>
                    <a:pt x="5926" y="21539"/>
                  </a:lnTo>
                  <a:lnTo>
                    <a:pt x="6772" y="21445"/>
                  </a:lnTo>
                  <a:lnTo>
                    <a:pt x="7619" y="21257"/>
                  </a:lnTo>
                  <a:lnTo>
                    <a:pt x="8466" y="20975"/>
                  </a:lnTo>
                  <a:lnTo>
                    <a:pt x="9265" y="20646"/>
                  </a:lnTo>
                  <a:lnTo>
                    <a:pt x="10017" y="20176"/>
                  </a:lnTo>
                  <a:lnTo>
                    <a:pt x="10770" y="19658"/>
                  </a:lnTo>
                  <a:lnTo>
                    <a:pt x="11428" y="19094"/>
                  </a:lnTo>
                  <a:lnTo>
                    <a:pt x="11428" y="19094"/>
                  </a:lnTo>
                  <a:lnTo>
                    <a:pt x="11381" y="19376"/>
                  </a:lnTo>
                  <a:lnTo>
                    <a:pt x="11475" y="19611"/>
                  </a:lnTo>
                  <a:lnTo>
                    <a:pt x="11616" y="19846"/>
                  </a:lnTo>
                  <a:lnTo>
                    <a:pt x="11805" y="20082"/>
                  </a:lnTo>
                  <a:lnTo>
                    <a:pt x="12040" y="20223"/>
                  </a:lnTo>
                  <a:lnTo>
                    <a:pt x="12275" y="20317"/>
                  </a:lnTo>
                  <a:lnTo>
                    <a:pt x="12792" y="20505"/>
                  </a:lnTo>
                  <a:lnTo>
                    <a:pt x="13498" y="20599"/>
                  </a:lnTo>
                  <a:lnTo>
                    <a:pt x="14156" y="20646"/>
                  </a:lnTo>
                  <a:lnTo>
                    <a:pt x="14861" y="20599"/>
                  </a:lnTo>
                  <a:lnTo>
                    <a:pt x="15567" y="20458"/>
                  </a:lnTo>
                  <a:lnTo>
                    <a:pt x="16225" y="20270"/>
                  </a:lnTo>
                  <a:lnTo>
                    <a:pt x="16884" y="19987"/>
                  </a:lnTo>
                  <a:lnTo>
                    <a:pt x="17495" y="19658"/>
                  </a:lnTo>
                  <a:lnTo>
                    <a:pt x="18059" y="19282"/>
                  </a:lnTo>
                  <a:lnTo>
                    <a:pt x="18624" y="18812"/>
                  </a:lnTo>
                  <a:lnTo>
                    <a:pt x="19094" y="18341"/>
                  </a:lnTo>
                  <a:lnTo>
                    <a:pt x="19564" y="17824"/>
                  </a:lnTo>
                  <a:lnTo>
                    <a:pt x="19988" y="17260"/>
                  </a:lnTo>
                  <a:lnTo>
                    <a:pt x="20364" y="16695"/>
                  </a:lnTo>
                  <a:lnTo>
                    <a:pt x="20693" y="16084"/>
                  </a:lnTo>
                  <a:lnTo>
                    <a:pt x="21022" y="15426"/>
                  </a:lnTo>
                  <a:lnTo>
                    <a:pt x="21257" y="14814"/>
                  </a:lnTo>
                  <a:lnTo>
                    <a:pt x="21493" y="14156"/>
                  </a:lnTo>
                  <a:lnTo>
                    <a:pt x="21681" y="13450"/>
                  </a:lnTo>
                  <a:lnTo>
                    <a:pt x="21822" y="12792"/>
                  </a:lnTo>
                  <a:lnTo>
                    <a:pt x="21963" y="12087"/>
                  </a:lnTo>
                  <a:lnTo>
                    <a:pt x="22104" y="10723"/>
                  </a:lnTo>
                  <a:lnTo>
                    <a:pt x="22198" y="9312"/>
                  </a:lnTo>
                  <a:lnTo>
                    <a:pt x="22245" y="8230"/>
                  </a:lnTo>
                  <a:lnTo>
                    <a:pt x="22245" y="7196"/>
                  </a:lnTo>
                  <a:lnTo>
                    <a:pt x="22198" y="6114"/>
                  </a:lnTo>
                  <a:lnTo>
                    <a:pt x="22104" y="5032"/>
                  </a:lnTo>
                  <a:lnTo>
                    <a:pt x="21963" y="3951"/>
                  </a:lnTo>
                  <a:lnTo>
                    <a:pt x="21822" y="2916"/>
                  </a:lnTo>
                  <a:lnTo>
                    <a:pt x="21634" y="1881"/>
                  </a:lnTo>
                  <a:lnTo>
                    <a:pt x="21399" y="800"/>
                  </a:lnTo>
                  <a:lnTo>
                    <a:pt x="21022" y="517"/>
                  </a:lnTo>
                  <a:lnTo>
                    <a:pt x="20646" y="282"/>
                  </a:lnTo>
                  <a:lnTo>
                    <a:pt x="20223" y="141"/>
                  </a:lnTo>
                  <a:lnTo>
                    <a:pt x="19753" y="47"/>
                  </a:lnTo>
                  <a:lnTo>
                    <a:pt x="19282" y="0"/>
                  </a:lnTo>
                  <a:close/>
                </a:path>
              </a:pathLst>
            </a:custGeom>
            <a:solidFill>
              <a:srgbClr val="000000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42"/>
            <p:cNvSpPr/>
            <p:nvPr/>
          </p:nvSpPr>
          <p:spPr>
            <a:xfrm>
              <a:off x="3164500" y="3159650"/>
              <a:ext cx="634925" cy="538500"/>
            </a:xfrm>
            <a:custGeom>
              <a:avLst/>
              <a:gdLst/>
              <a:ahLst/>
              <a:cxnLst/>
              <a:rect l="l" t="t" r="r" b="b"/>
              <a:pathLst>
                <a:path w="25397" h="21540" extrusionOk="0">
                  <a:moveTo>
                    <a:pt x="22434" y="0"/>
                  </a:moveTo>
                  <a:lnTo>
                    <a:pt x="21964" y="48"/>
                  </a:lnTo>
                  <a:lnTo>
                    <a:pt x="21493" y="95"/>
                  </a:lnTo>
                  <a:lnTo>
                    <a:pt x="21023" y="142"/>
                  </a:lnTo>
                  <a:lnTo>
                    <a:pt x="19612" y="471"/>
                  </a:lnTo>
                  <a:lnTo>
                    <a:pt x="18248" y="847"/>
                  </a:lnTo>
                  <a:lnTo>
                    <a:pt x="16931" y="1317"/>
                  </a:lnTo>
                  <a:lnTo>
                    <a:pt x="15568" y="1835"/>
                  </a:lnTo>
                  <a:lnTo>
                    <a:pt x="14298" y="2399"/>
                  </a:lnTo>
                  <a:lnTo>
                    <a:pt x="13028" y="3057"/>
                  </a:lnTo>
                  <a:lnTo>
                    <a:pt x="11805" y="3763"/>
                  </a:lnTo>
                  <a:lnTo>
                    <a:pt x="10583" y="4515"/>
                  </a:lnTo>
                  <a:lnTo>
                    <a:pt x="9454" y="5362"/>
                  </a:lnTo>
                  <a:lnTo>
                    <a:pt x="8325" y="6255"/>
                  </a:lnTo>
                  <a:lnTo>
                    <a:pt x="7243" y="7149"/>
                  </a:lnTo>
                  <a:lnTo>
                    <a:pt x="6209" y="8137"/>
                  </a:lnTo>
                  <a:lnTo>
                    <a:pt x="5268" y="9171"/>
                  </a:lnTo>
                  <a:lnTo>
                    <a:pt x="4328" y="10253"/>
                  </a:lnTo>
                  <a:lnTo>
                    <a:pt x="3481" y="11382"/>
                  </a:lnTo>
                  <a:lnTo>
                    <a:pt x="2635" y="12557"/>
                  </a:lnTo>
                  <a:lnTo>
                    <a:pt x="1882" y="13827"/>
                  </a:lnTo>
                  <a:lnTo>
                    <a:pt x="1224" y="15097"/>
                  </a:lnTo>
                  <a:lnTo>
                    <a:pt x="894" y="15755"/>
                  </a:lnTo>
                  <a:lnTo>
                    <a:pt x="659" y="16461"/>
                  </a:lnTo>
                  <a:lnTo>
                    <a:pt x="377" y="17119"/>
                  </a:lnTo>
                  <a:lnTo>
                    <a:pt x="189" y="17824"/>
                  </a:lnTo>
                  <a:lnTo>
                    <a:pt x="48" y="18483"/>
                  </a:lnTo>
                  <a:lnTo>
                    <a:pt x="1" y="19141"/>
                  </a:lnTo>
                  <a:lnTo>
                    <a:pt x="1" y="19471"/>
                  </a:lnTo>
                  <a:lnTo>
                    <a:pt x="48" y="19800"/>
                  </a:lnTo>
                  <a:lnTo>
                    <a:pt x="142" y="20129"/>
                  </a:lnTo>
                  <a:lnTo>
                    <a:pt x="283" y="20411"/>
                  </a:lnTo>
                  <a:lnTo>
                    <a:pt x="518" y="20740"/>
                  </a:lnTo>
                  <a:lnTo>
                    <a:pt x="847" y="21022"/>
                  </a:lnTo>
                  <a:lnTo>
                    <a:pt x="1177" y="21211"/>
                  </a:lnTo>
                  <a:lnTo>
                    <a:pt x="1600" y="21352"/>
                  </a:lnTo>
                  <a:lnTo>
                    <a:pt x="2023" y="21399"/>
                  </a:lnTo>
                  <a:lnTo>
                    <a:pt x="2446" y="21446"/>
                  </a:lnTo>
                  <a:lnTo>
                    <a:pt x="2870" y="21399"/>
                  </a:lnTo>
                  <a:lnTo>
                    <a:pt x="3293" y="21305"/>
                  </a:lnTo>
                  <a:lnTo>
                    <a:pt x="3669" y="21164"/>
                  </a:lnTo>
                  <a:lnTo>
                    <a:pt x="4045" y="20975"/>
                  </a:lnTo>
                  <a:lnTo>
                    <a:pt x="4375" y="20740"/>
                  </a:lnTo>
                  <a:lnTo>
                    <a:pt x="4704" y="20505"/>
                  </a:lnTo>
                  <a:lnTo>
                    <a:pt x="5362" y="19941"/>
                  </a:lnTo>
                  <a:lnTo>
                    <a:pt x="5974" y="19329"/>
                  </a:lnTo>
                  <a:lnTo>
                    <a:pt x="5927" y="19565"/>
                  </a:lnTo>
                  <a:lnTo>
                    <a:pt x="5880" y="19800"/>
                  </a:lnTo>
                  <a:lnTo>
                    <a:pt x="5927" y="19988"/>
                  </a:lnTo>
                  <a:lnTo>
                    <a:pt x="5974" y="20223"/>
                  </a:lnTo>
                  <a:lnTo>
                    <a:pt x="6068" y="20411"/>
                  </a:lnTo>
                  <a:lnTo>
                    <a:pt x="6209" y="20599"/>
                  </a:lnTo>
                  <a:lnTo>
                    <a:pt x="6350" y="20787"/>
                  </a:lnTo>
                  <a:lnTo>
                    <a:pt x="6491" y="20928"/>
                  </a:lnTo>
                  <a:lnTo>
                    <a:pt x="6867" y="21164"/>
                  </a:lnTo>
                  <a:lnTo>
                    <a:pt x="7290" y="21352"/>
                  </a:lnTo>
                  <a:lnTo>
                    <a:pt x="7761" y="21446"/>
                  </a:lnTo>
                  <a:lnTo>
                    <a:pt x="8184" y="21493"/>
                  </a:lnTo>
                  <a:lnTo>
                    <a:pt x="9078" y="21540"/>
                  </a:lnTo>
                  <a:lnTo>
                    <a:pt x="9924" y="21446"/>
                  </a:lnTo>
                  <a:lnTo>
                    <a:pt x="10818" y="21258"/>
                  </a:lnTo>
                  <a:lnTo>
                    <a:pt x="11617" y="21022"/>
                  </a:lnTo>
                  <a:lnTo>
                    <a:pt x="12417" y="20646"/>
                  </a:lnTo>
                  <a:lnTo>
                    <a:pt x="13216" y="20223"/>
                  </a:lnTo>
                  <a:lnTo>
                    <a:pt x="13922" y="19706"/>
                  </a:lnTo>
                  <a:lnTo>
                    <a:pt x="14580" y="19094"/>
                  </a:lnTo>
                  <a:lnTo>
                    <a:pt x="14580" y="19376"/>
                  </a:lnTo>
                  <a:lnTo>
                    <a:pt x="14627" y="19612"/>
                  </a:lnTo>
                  <a:lnTo>
                    <a:pt x="14768" y="19894"/>
                  </a:lnTo>
                  <a:lnTo>
                    <a:pt x="14956" y="20082"/>
                  </a:lnTo>
                  <a:lnTo>
                    <a:pt x="15191" y="20223"/>
                  </a:lnTo>
                  <a:lnTo>
                    <a:pt x="15427" y="20364"/>
                  </a:lnTo>
                  <a:lnTo>
                    <a:pt x="15944" y="20505"/>
                  </a:lnTo>
                  <a:lnTo>
                    <a:pt x="16649" y="20599"/>
                  </a:lnTo>
                  <a:lnTo>
                    <a:pt x="17355" y="20646"/>
                  </a:lnTo>
                  <a:lnTo>
                    <a:pt x="18013" y="20599"/>
                  </a:lnTo>
                  <a:lnTo>
                    <a:pt x="18719" y="20458"/>
                  </a:lnTo>
                  <a:lnTo>
                    <a:pt x="19377" y="20270"/>
                  </a:lnTo>
                  <a:lnTo>
                    <a:pt x="20035" y="19988"/>
                  </a:lnTo>
                  <a:lnTo>
                    <a:pt x="20647" y="19659"/>
                  </a:lnTo>
                  <a:lnTo>
                    <a:pt x="21211" y="19282"/>
                  </a:lnTo>
                  <a:lnTo>
                    <a:pt x="21775" y="18859"/>
                  </a:lnTo>
                  <a:lnTo>
                    <a:pt x="22246" y="18342"/>
                  </a:lnTo>
                  <a:lnTo>
                    <a:pt x="22716" y="17824"/>
                  </a:lnTo>
                  <a:lnTo>
                    <a:pt x="23139" y="17260"/>
                  </a:lnTo>
                  <a:lnTo>
                    <a:pt x="23516" y="16696"/>
                  </a:lnTo>
                  <a:lnTo>
                    <a:pt x="23845" y="16084"/>
                  </a:lnTo>
                  <a:lnTo>
                    <a:pt x="24174" y="15473"/>
                  </a:lnTo>
                  <a:lnTo>
                    <a:pt x="24409" y="14815"/>
                  </a:lnTo>
                  <a:lnTo>
                    <a:pt x="24644" y="14156"/>
                  </a:lnTo>
                  <a:lnTo>
                    <a:pt x="24832" y="13451"/>
                  </a:lnTo>
                  <a:lnTo>
                    <a:pt x="24973" y="12792"/>
                  </a:lnTo>
                  <a:lnTo>
                    <a:pt x="25115" y="12087"/>
                  </a:lnTo>
                  <a:lnTo>
                    <a:pt x="25303" y="10723"/>
                  </a:lnTo>
                  <a:lnTo>
                    <a:pt x="25350" y="9312"/>
                  </a:lnTo>
                  <a:lnTo>
                    <a:pt x="25397" y="8278"/>
                  </a:lnTo>
                  <a:lnTo>
                    <a:pt x="25397" y="7196"/>
                  </a:lnTo>
                  <a:lnTo>
                    <a:pt x="25350" y="6114"/>
                  </a:lnTo>
                  <a:lnTo>
                    <a:pt x="25256" y="5033"/>
                  </a:lnTo>
                  <a:lnTo>
                    <a:pt x="25115" y="3998"/>
                  </a:lnTo>
                  <a:lnTo>
                    <a:pt x="24973" y="2916"/>
                  </a:lnTo>
                  <a:lnTo>
                    <a:pt x="24785" y="1882"/>
                  </a:lnTo>
                  <a:lnTo>
                    <a:pt x="24550" y="800"/>
                  </a:lnTo>
                  <a:lnTo>
                    <a:pt x="24174" y="518"/>
                  </a:lnTo>
                  <a:lnTo>
                    <a:pt x="23798" y="330"/>
                  </a:lnTo>
                  <a:lnTo>
                    <a:pt x="23374" y="142"/>
                  </a:lnTo>
                  <a:lnTo>
                    <a:pt x="22904" y="48"/>
                  </a:lnTo>
                  <a:lnTo>
                    <a:pt x="22434" y="0"/>
                  </a:lnTo>
                  <a:close/>
                </a:path>
              </a:pathLst>
            </a:custGeom>
            <a:solidFill>
              <a:srgbClr val="A25A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42"/>
            <p:cNvSpPr/>
            <p:nvPr/>
          </p:nvSpPr>
          <p:spPr>
            <a:xfrm>
              <a:off x="3668900" y="2687000"/>
              <a:ext cx="205775" cy="164625"/>
            </a:xfrm>
            <a:custGeom>
              <a:avLst/>
              <a:gdLst/>
              <a:ahLst/>
              <a:cxnLst/>
              <a:rect l="l" t="t" r="r" b="b"/>
              <a:pathLst>
                <a:path w="8231" h="6585" extrusionOk="0">
                  <a:moveTo>
                    <a:pt x="3481" y="1"/>
                  </a:moveTo>
                  <a:lnTo>
                    <a:pt x="3293" y="48"/>
                  </a:lnTo>
                  <a:lnTo>
                    <a:pt x="3104" y="95"/>
                  </a:lnTo>
                  <a:lnTo>
                    <a:pt x="2822" y="189"/>
                  </a:lnTo>
                  <a:lnTo>
                    <a:pt x="2634" y="377"/>
                  </a:lnTo>
                  <a:lnTo>
                    <a:pt x="2446" y="612"/>
                  </a:lnTo>
                  <a:lnTo>
                    <a:pt x="2305" y="847"/>
                  </a:lnTo>
                  <a:lnTo>
                    <a:pt x="2211" y="1129"/>
                  </a:lnTo>
                  <a:lnTo>
                    <a:pt x="2164" y="1365"/>
                  </a:lnTo>
                  <a:lnTo>
                    <a:pt x="2117" y="1976"/>
                  </a:lnTo>
                  <a:lnTo>
                    <a:pt x="2164" y="2446"/>
                  </a:lnTo>
                  <a:lnTo>
                    <a:pt x="2258" y="2917"/>
                  </a:lnTo>
                  <a:lnTo>
                    <a:pt x="2399" y="3387"/>
                  </a:lnTo>
                  <a:lnTo>
                    <a:pt x="2587" y="3857"/>
                  </a:lnTo>
                  <a:lnTo>
                    <a:pt x="2352" y="3575"/>
                  </a:lnTo>
                  <a:lnTo>
                    <a:pt x="2070" y="3387"/>
                  </a:lnTo>
                  <a:lnTo>
                    <a:pt x="1741" y="3246"/>
                  </a:lnTo>
                  <a:lnTo>
                    <a:pt x="1411" y="3199"/>
                  </a:lnTo>
                  <a:lnTo>
                    <a:pt x="1035" y="3246"/>
                  </a:lnTo>
                  <a:lnTo>
                    <a:pt x="706" y="3387"/>
                  </a:lnTo>
                  <a:lnTo>
                    <a:pt x="424" y="3622"/>
                  </a:lnTo>
                  <a:lnTo>
                    <a:pt x="236" y="3904"/>
                  </a:lnTo>
                  <a:lnTo>
                    <a:pt x="95" y="4139"/>
                  </a:lnTo>
                  <a:lnTo>
                    <a:pt x="48" y="4422"/>
                  </a:lnTo>
                  <a:lnTo>
                    <a:pt x="0" y="4704"/>
                  </a:lnTo>
                  <a:lnTo>
                    <a:pt x="48" y="4986"/>
                  </a:lnTo>
                  <a:lnTo>
                    <a:pt x="142" y="5268"/>
                  </a:lnTo>
                  <a:lnTo>
                    <a:pt x="283" y="5503"/>
                  </a:lnTo>
                  <a:lnTo>
                    <a:pt x="424" y="5738"/>
                  </a:lnTo>
                  <a:lnTo>
                    <a:pt x="612" y="5973"/>
                  </a:lnTo>
                  <a:lnTo>
                    <a:pt x="847" y="6162"/>
                  </a:lnTo>
                  <a:lnTo>
                    <a:pt x="1082" y="6303"/>
                  </a:lnTo>
                  <a:lnTo>
                    <a:pt x="1364" y="6397"/>
                  </a:lnTo>
                  <a:lnTo>
                    <a:pt x="1647" y="6491"/>
                  </a:lnTo>
                  <a:lnTo>
                    <a:pt x="2211" y="6585"/>
                  </a:lnTo>
                  <a:lnTo>
                    <a:pt x="2775" y="6585"/>
                  </a:lnTo>
                  <a:lnTo>
                    <a:pt x="3340" y="6491"/>
                  </a:lnTo>
                  <a:lnTo>
                    <a:pt x="3904" y="6350"/>
                  </a:lnTo>
                  <a:lnTo>
                    <a:pt x="4986" y="5973"/>
                  </a:lnTo>
                  <a:lnTo>
                    <a:pt x="5315" y="5879"/>
                  </a:lnTo>
                  <a:lnTo>
                    <a:pt x="5738" y="5832"/>
                  </a:lnTo>
                  <a:lnTo>
                    <a:pt x="6114" y="5785"/>
                  </a:lnTo>
                  <a:lnTo>
                    <a:pt x="6444" y="5644"/>
                  </a:lnTo>
                  <a:lnTo>
                    <a:pt x="6773" y="5456"/>
                  </a:lnTo>
                  <a:lnTo>
                    <a:pt x="7055" y="5268"/>
                  </a:lnTo>
                  <a:lnTo>
                    <a:pt x="7290" y="5033"/>
                  </a:lnTo>
                  <a:lnTo>
                    <a:pt x="7525" y="4751"/>
                  </a:lnTo>
                  <a:lnTo>
                    <a:pt x="7760" y="4469"/>
                  </a:lnTo>
                  <a:lnTo>
                    <a:pt x="7901" y="4139"/>
                  </a:lnTo>
                  <a:lnTo>
                    <a:pt x="8043" y="3810"/>
                  </a:lnTo>
                  <a:lnTo>
                    <a:pt x="8184" y="3481"/>
                  </a:lnTo>
                  <a:lnTo>
                    <a:pt x="8231" y="3011"/>
                  </a:lnTo>
                  <a:lnTo>
                    <a:pt x="8231" y="2587"/>
                  </a:lnTo>
                  <a:lnTo>
                    <a:pt x="8184" y="2352"/>
                  </a:lnTo>
                  <a:lnTo>
                    <a:pt x="8090" y="2164"/>
                  </a:lnTo>
                  <a:lnTo>
                    <a:pt x="7995" y="1976"/>
                  </a:lnTo>
                  <a:lnTo>
                    <a:pt x="7807" y="1835"/>
                  </a:lnTo>
                  <a:lnTo>
                    <a:pt x="7619" y="1694"/>
                  </a:lnTo>
                  <a:lnTo>
                    <a:pt x="7384" y="1600"/>
                  </a:lnTo>
                  <a:lnTo>
                    <a:pt x="7149" y="1553"/>
                  </a:lnTo>
                  <a:lnTo>
                    <a:pt x="6914" y="1553"/>
                  </a:lnTo>
                  <a:lnTo>
                    <a:pt x="6679" y="1600"/>
                  </a:lnTo>
                  <a:lnTo>
                    <a:pt x="6396" y="1647"/>
                  </a:lnTo>
                  <a:lnTo>
                    <a:pt x="6208" y="1788"/>
                  </a:lnTo>
                  <a:lnTo>
                    <a:pt x="5973" y="1929"/>
                  </a:lnTo>
                  <a:lnTo>
                    <a:pt x="5644" y="2258"/>
                  </a:lnTo>
                  <a:lnTo>
                    <a:pt x="5362" y="2681"/>
                  </a:lnTo>
                  <a:lnTo>
                    <a:pt x="5080" y="3152"/>
                  </a:lnTo>
                  <a:lnTo>
                    <a:pt x="4892" y="3622"/>
                  </a:lnTo>
                  <a:lnTo>
                    <a:pt x="5033" y="2776"/>
                  </a:lnTo>
                  <a:lnTo>
                    <a:pt x="5033" y="2352"/>
                  </a:lnTo>
                  <a:lnTo>
                    <a:pt x="5080" y="1929"/>
                  </a:lnTo>
                  <a:lnTo>
                    <a:pt x="5033" y="1553"/>
                  </a:lnTo>
                  <a:lnTo>
                    <a:pt x="4892" y="1177"/>
                  </a:lnTo>
                  <a:lnTo>
                    <a:pt x="4750" y="800"/>
                  </a:lnTo>
                  <a:lnTo>
                    <a:pt x="4515" y="471"/>
                  </a:lnTo>
                  <a:lnTo>
                    <a:pt x="4186" y="236"/>
                  </a:lnTo>
                  <a:lnTo>
                    <a:pt x="3857" y="95"/>
                  </a:lnTo>
                  <a:lnTo>
                    <a:pt x="3669" y="48"/>
                  </a:lnTo>
                  <a:lnTo>
                    <a:pt x="3481" y="1"/>
                  </a:lnTo>
                  <a:close/>
                </a:path>
              </a:pathLst>
            </a:custGeom>
            <a:solidFill>
              <a:srgbClr val="EE5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42"/>
            <p:cNvSpPr/>
            <p:nvPr/>
          </p:nvSpPr>
          <p:spPr>
            <a:xfrm>
              <a:off x="3570150" y="3124375"/>
              <a:ext cx="450325" cy="159925"/>
            </a:xfrm>
            <a:custGeom>
              <a:avLst/>
              <a:gdLst/>
              <a:ahLst/>
              <a:cxnLst/>
              <a:rect l="l" t="t" r="r" b="b"/>
              <a:pathLst>
                <a:path w="18013" h="6397" extrusionOk="0">
                  <a:moveTo>
                    <a:pt x="14485" y="1"/>
                  </a:moveTo>
                  <a:lnTo>
                    <a:pt x="2587" y="1270"/>
                  </a:lnTo>
                  <a:lnTo>
                    <a:pt x="0" y="4468"/>
                  </a:lnTo>
                  <a:lnTo>
                    <a:pt x="94" y="4845"/>
                  </a:lnTo>
                  <a:lnTo>
                    <a:pt x="188" y="5033"/>
                  </a:lnTo>
                  <a:lnTo>
                    <a:pt x="282" y="5221"/>
                  </a:lnTo>
                  <a:lnTo>
                    <a:pt x="564" y="5456"/>
                  </a:lnTo>
                  <a:lnTo>
                    <a:pt x="847" y="5691"/>
                  </a:lnTo>
                  <a:lnTo>
                    <a:pt x="1176" y="5832"/>
                  </a:lnTo>
                  <a:lnTo>
                    <a:pt x="1552" y="5879"/>
                  </a:lnTo>
                  <a:lnTo>
                    <a:pt x="1881" y="5879"/>
                  </a:lnTo>
                  <a:lnTo>
                    <a:pt x="2210" y="5832"/>
                  </a:lnTo>
                  <a:lnTo>
                    <a:pt x="2540" y="5738"/>
                  </a:lnTo>
                  <a:lnTo>
                    <a:pt x="2869" y="5597"/>
                  </a:lnTo>
                  <a:lnTo>
                    <a:pt x="3151" y="5409"/>
                  </a:lnTo>
                  <a:lnTo>
                    <a:pt x="3433" y="5174"/>
                  </a:lnTo>
                  <a:lnTo>
                    <a:pt x="3668" y="4939"/>
                  </a:lnTo>
                  <a:lnTo>
                    <a:pt x="3903" y="4656"/>
                  </a:lnTo>
                  <a:lnTo>
                    <a:pt x="4327" y="4045"/>
                  </a:lnTo>
                  <a:lnTo>
                    <a:pt x="4233" y="4280"/>
                  </a:lnTo>
                  <a:lnTo>
                    <a:pt x="4186" y="4562"/>
                  </a:lnTo>
                  <a:lnTo>
                    <a:pt x="4186" y="4892"/>
                  </a:lnTo>
                  <a:lnTo>
                    <a:pt x="4233" y="5174"/>
                  </a:lnTo>
                  <a:lnTo>
                    <a:pt x="4374" y="5456"/>
                  </a:lnTo>
                  <a:lnTo>
                    <a:pt x="4609" y="5644"/>
                  </a:lnTo>
                  <a:lnTo>
                    <a:pt x="4844" y="5785"/>
                  </a:lnTo>
                  <a:lnTo>
                    <a:pt x="5079" y="5832"/>
                  </a:lnTo>
                  <a:lnTo>
                    <a:pt x="5361" y="5832"/>
                  </a:lnTo>
                  <a:lnTo>
                    <a:pt x="5597" y="5738"/>
                  </a:lnTo>
                  <a:lnTo>
                    <a:pt x="5832" y="5644"/>
                  </a:lnTo>
                  <a:lnTo>
                    <a:pt x="6067" y="5503"/>
                  </a:lnTo>
                  <a:lnTo>
                    <a:pt x="6490" y="5174"/>
                  </a:lnTo>
                  <a:lnTo>
                    <a:pt x="6772" y="4798"/>
                  </a:lnTo>
                  <a:lnTo>
                    <a:pt x="7101" y="4468"/>
                  </a:lnTo>
                  <a:lnTo>
                    <a:pt x="7337" y="4045"/>
                  </a:lnTo>
                  <a:lnTo>
                    <a:pt x="7572" y="3669"/>
                  </a:lnTo>
                  <a:lnTo>
                    <a:pt x="7431" y="4092"/>
                  </a:lnTo>
                  <a:lnTo>
                    <a:pt x="7431" y="4562"/>
                  </a:lnTo>
                  <a:lnTo>
                    <a:pt x="7478" y="4986"/>
                  </a:lnTo>
                  <a:lnTo>
                    <a:pt x="7525" y="5174"/>
                  </a:lnTo>
                  <a:lnTo>
                    <a:pt x="7666" y="5362"/>
                  </a:lnTo>
                  <a:lnTo>
                    <a:pt x="7760" y="5503"/>
                  </a:lnTo>
                  <a:lnTo>
                    <a:pt x="7901" y="5644"/>
                  </a:lnTo>
                  <a:lnTo>
                    <a:pt x="8089" y="5785"/>
                  </a:lnTo>
                  <a:lnTo>
                    <a:pt x="8277" y="5832"/>
                  </a:lnTo>
                  <a:lnTo>
                    <a:pt x="8418" y="5879"/>
                  </a:lnTo>
                  <a:lnTo>
                    <a:pt x="8606" y="5879"/>
                  </a:lnTo>
                  <a:lnTo>
                    <a:pt x="8936" y="5785"/>
                  </a:lnTo>
                  <a:lnTo>
                    <a:pt x="9265" y="5644"/>
                  </a:lnTo>
                  <a:lnTo>
                    <a:pt x="9547" y="5409"/>
                  </a:lnTo>
                  <a:lnTo>
                    <a:pt x="9735" y="5174"/>
                  </a:lnTo>
                  <a:lnTo>
                    <a:pt x="9923" y="4892"/>
                  </a:lnTo>
                  <a:lnTo>
                    <a:pt x="10252" y="4233"/>
                  </a:lnTo>
                  <a:lnTo>
                    <a:pt x="10864" y="3010"/>
                  </a:lnTo>
                  <a:lnTo>
                    <a:pt x="10676" y="3669"/>
                  </a:lnTo>
                  <a:lnTo>
                    <a:pt x="10582" y="3998"/>
                  </a:lnTo>
                  <a:lnTo>
                    <a:pt x="10582" y="4327"/>
                  </a:lnTo>
                  <a:lnTo>
                    <a:pt x="10582" y="4656"/>
                  </a:lnTo>
                  <a:lnTo>
                    <a:pt x="10676" y="4986"/>
                  </a:lnTo>
                  <a:lnTo>
                    <a:pt x="10817" y="5315"/>
                  </a:lnTo>
                  <a:lnTo>
                    <a:pt x="11005" y="5550"/>
                  </a:lnTo>
                  <a:lnTo>
                    <a:pt x="11193" y="5738"/>
                  </a:lnTo>
                  <a:lnTo>
                    <a:pt x="11428" y="5832"/>
                  </a:lnTo>
                  <a:lnTo>
                    <a:pt x="11663" y="5879"/>
                  </a:lnTo>
                  <a:lnTo>
                    <a:pt x="11898" y="5926"/>
                  </a:lnTo>
                  <a:lnTo>
                    <a:pt x="12134" y="5879"/>
                  </a:lnTo>
                  <a:lnTo>
                    <a:pt x="12416" y="5832"/>
                  </a:lnTo>
                  <a:lnTo>
                    <a:pt x="12651" y="5738"/>
                  </a:lnTo>
                  <a:lnTo>
                    <a:pt x="12839" y="5597"/>
                  </a:lnTo>
                  <a:lnTo>
                    <a:pt x="13027" y="5456"/>
                  </a:lnTo>
                  <a:lnTo>
                    <a:pt x="13215" y="5268"/>
                  </a:lnTo>
                  <a:lnTo>
                    <a:pt x="13309" y="5033"/>
                  </a:lnTo>
                  <a:lnTo>
                    <a:pt x="13450" y="4845"/>
                  </a:lnTo>
                  <a:lnTo>
                    <a:pt x="13591" y="4327"/>
                  </a:lnTo>
                  <a:lnTo>
                    <a:pt x="13639" y="3857"/>
                  </a:lnTo>
                  <a:lnTo>
                    <a:pt x="13874" y="4327"/>
                  </a:lnTo>
                  <a:lnTo>
                    <a:pt x="14156" y="4845"/>
                  </a:lnTo>
                  <a:lnTo>
                    <a:pt x="14485" y="5268"/>
                  </a:lnTo>
                  <a:lnTo>
                    <a:pt x="14861" y="5691"/>
                  </a:lnTo>
                  <a:lnTo>
                    <a:pt x="15143" y="5879"/>
                  </a:lnTo>
                  <a:lnTo>
                    <a:pt x="15426" y="6067"/>
                  </a:lnTo>
                  <a:lnTo>
                    <a:pt x="15755" y="6208"/>
                  </a:lnTo>
                  <a:lnTo>
                    <a:pt x="16084" y="6350"/>
                  </a:lnTo>
                  <a:lnTo>
                    <a:pt x="16413" y="6397"/>
                  </a:lnTo>
                  <a:lnTo>
                    <a:pt x="16789" y="6397"/>
                  </a:lnTo>
                  <a:lnTo>
                    <a:pt x="17119" y="6350"/>
                  </a:lnTo>
                  <a:lnTo>
                    <a:pt x="17448" y="6208"/>
                  </a:lnTo>
                  <a:lnTo>
                    <a:pt x="17730" y="6020"/>
                  </a:lnTo>
                  <a:lnTo>
                    <a:pt x="18012" y="5738"/>
                  </a:lnTo>
                  <a:lnTo>
                    <a:pt x="17777" y="4609"/>
                  </a:lnTo>
                  <a:lnTo>
                    <a:pt x="17589" y="3763"/>
                  </a:lnTo>
                  <a:lnTo>
                    <a:pt x="17354" y="3010"/>
                  </a:lnTo>
                  <a:lnTo>
                    <a:pt x="144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42"/>
            <p:cNvSpPr/>
            <p:nvPr/>
          </p:nvSpPr>
          <p:spPr>
            <a:xfrm>
              <a:off x="3568975" y="2809275"/>
              <a:ext cx="457375" cy="432700"/>
            </a:xfrm>
            <a:custGeom>
              <a:avLst/>
              <a:gdLst/>
              <a:ahLst/>
              <a:cxnLst/>
              <a:rect l="l" t="t" r="r" b="b"/>
              <a:pathLst>
                <a:path w="18295" h="17308" extrusionOk="0">
                  <a:moveTo>
                    <a:pt x="9547" y="1"/>
                  </a:moveTo>
                  <a:lnTo>
                    <a:pt x="8889" y="95"/>
                  </a:lnTo>
                  <a:lnTo>
                    <a:pt x="8183" y="189"/>
                  </a:lnTo>
                  <a:lnTo>
                    <a:pt x="7572" y="424"/>
                  </a:lnTo>
                  <a:lnTo>
                    <a:pt x="6913" y="706"/>
                  </a:lnTo>
                  <a:lnTo>
                    <a:pt x="6349" y="1035"/>
                  </a:lnTo>
                  <a:lnTo>
                    <a:pt x="5785" y="1459"/>
                  </a:lnTo>
                  <a:lnTo>
                    <a:pt x="5314" y="1976"/>
                  </a:lnTo>
                  <a:lnTo>
                    <a:pt x="4844" y="2493"/>
                  </a:lnTo>
                  <a:lnTo>
                    <a:pt x="4468" y="3105"/>
                  </a:lnTo>
                  <a:lnTo>
                    <a:pt x="4186" y="3810"/>
                  </a:lnTo>
                  <a:lnTo>
                    <a:pt x="4092" y="4139"/>
                  </a:lnTo>
                  <a:lnTo>
                    <a:pt x="3950" y="4657"/>
                  </a:lnTo>
                  <a:lnTo>
                    <a:pt x="3856" y="5174"/>
                  </a:lnTo>
                  <a:lnTo>
                    <a:pt x="3715" y="6256"/>
                  </a:lnTo>
                  <a:lnTo>
                    <a:pt x="3574" y="8372"/>
                  </a:lnTo>
                  <a:lnTo>
                    <a:pt x="3433" y="9454"/>
                  </a:lnTo>
                  <a:lnTo>
                    <a:pt x="3339" y="9971"/>
                  </a:lnTo>
                  <a:lnTo>
                    <a:pt x="3198" y="10488"/>
                  </a:lnTo>
                  <a:lnTo>
                    <a:pt x="3010" y="11006"/>
                  </a:lnTo>
                  <a:lnTo>
                    <a:pt x="2822" y="11476"/>
                  </a:lnTo>
                  <a:lnTo>
                    <a:pt x="2540" y="11946"/>
                  </a:lnTo>
                  <a:lnTo>
                    <a:pt x="2210" y="12369"/>
                  </a:lnTo>
                  <a:lnTo>
                    <a:pt x="1834" y="12699"/>
                  </a:lnTo>
                  <a:lnTo>
                    <a:pt x="1458" y="13028"/>
                  </a:lnTo>
                  <a:lnTo>
                    <a:pt x="1082" y="13357"/>
                  </a:lnTo>
                  <a:lnTo>
                    <a:pt x="705" y="13733"/>
                  </a:lnTo>
                  <a:lnTo>
                    <a:pt x="517" y="13968"/>
                  </a:lnTo>
                  <a:lnTo>
                    <a:pt x="329" y="14251"/>
                  </a:lnTo>
                  <a:lnTo>
                    <a:pt x="141" y="14533"/>
                  </a:lnTo>
                  <a:lnTo>
                    <a:pt x="47" y="14862"/>
                  </a:lnTo>
                  <a:lnTo>
                    <a:pt x="0" y="15144"/>
                  </a:lnTo>
                  <a:lnTo>
                    <a:pt x="0" y="15473"/>
                  </a:lnTo>
                  <a:lnTo>
                    <a:pt x="94" y="15803"/>
                  </a:lnTo>
                  <a:lnTo>
                    <a:pt x="282" y="16132"/>
                  </a:lnTo>
                  <a:lnTo>
                    <a:pt x="517" y="16414"/>
                  </a:lnTo>
                  <a:lnTo>
                    <a:pt x="847" y="16602"/>
                  </a:lnTo>
                  <a:lnTo>
                    <a:pt x="1176" y="16743"/>
                  </a:lnTo>
                  <a:lnTo>
                    <a:pt x="1505" y="16790"/>
                  </a:lnTo>
                  <a:lnTo>
                    <a:pt x="1834" y="16790"/>
                  </a:lnTo>
                  <a:lnTo>
                    <a:pt x="2210" y="16743"/>
                  </a:lnTo>
                  <a:lnTo>
                    <a:pt x="2540" y="16649"/>
                  </a:lnTo>
                  <a:lnTo>
                    <a:pt x="2822" y="16508"/>
                  </a:lnTo>
                  <a:lnTo>
                    <a:pt x="3151" y="16320"/>
                  </a:lnTo>
                  <a:lnTo>
                    <a:pt x="3386" y="16085"/>
                  </a:lnTo>
                  <a:lnTo>
                    <a:pt x="3668" y="15850"/>
                  </a:lnTo>
                  <a:lnTo>
                    <a:pt x="3903" y="15567"/>
                  </a:lnTo>
                  <a:lnTo>
                    <a:pt x="4327" y="14956"/>
                  </a:lnTo>
                  <a:lnTo>
                    <a:pt x="4327" y="14956"/>
                  </a:lnTo>
                  <a:lnTo>
                    <a:pt x="4233" y="15191"/>
                  </a:lnTo>
                  <a:lnTo>
                    <a:pt x="4139" y="15473"/>
                  </a:lnTo>
                  <a:lnTo>
                    <a:pt x="4139" y="15803"/>
                  </a:lnTo>
                  <a:lnTo>
                    <a:pt x="4233" y="16085"/>
                  </a:lnTo>
                  <a:lnTo>
                    <a:pt x="4374" y="16367"/>
                  </a:lnTo>
                  <a:lnTo>
                    <a:pt x="4562" y="16555"/>
                  </a:lnTo>
                  <a:lnTo>
                    <a:pt x="4797" y="16696"/>
                  </a:lnTo>
                  <a:lnTo>
                    <a:pt x="5079" y="16743"/>
                  </a:lnTo>
                  <a:lnTo>
                    <a:pt x="5314" y="16743"/>
                  </a:lnTo>
                  <a:lnTo>
                    <a:pt x="5596" y="16696"/>
                  </a:lnTo>
                  <a:lnTo>
                    <a:pt x="5832" y="16555"/>
                  </a:lnTo>
                  <a:lnTo>
                    <a:pt x="6067" y="16414"/>
                  </a:lnTo>
                  <a:lnTo>
                    <a:pt x="6443" y="16085"/>
                  </a:lnTo>
                  <a:lnTo>
                    <a:pt x="6772" y="15709"/>
                  </a:lnTo>
                  <a:lnTo>
                    <a:pt x="7054" y="15379"/>
                  </a:lnTo>
                  <a:lnTo>
                    <a:pt x="7337" y="14956"/>
                  </a:lnTo>
                  <a:lnTo>
                    <a:pt x="7525" y="14580"/>
                  </a:lnTo>
                  <a:lnTo>
                    <a:pt x="7431" y="15003"/>
                  </a:lnTo>
                  <a:lnTo>
                    <a:pt x="7384" y="15473"/>
                  </a:lnTo>
                  <a:lnTo>
                    <a:pt x="7431" y="15897"/>
                  </a:lnTo>
                  <a:lnTo>
                    <a:pt x="7525" y="16085"/>
                  </a:lnTo>
                  <a:lnTo>
                    <a:pt x="7619" y="16273"/>
                  </a:lnTo>
                  <a:lnTo>
                    <a:pt x="7760" y="16414"/>
                  </a:lnTo>
                  <a:lnTo>
                    <a:pt x="7901" y="16555"/>
                  </a:lnTo>
                  <a:lnTo>
                    <a:pt x="8042" y="16696"/>
                  </a:lnTo>
                  <a:lnTo>
                    <a:pt x="8230" y="16743"/>
                  </a:lnTo>
                  <a:lnTo>
                    <a:pt x="8418" y="16790"/>
                  </a:lnTo>
                  <a:lnTo>
                    <a:pt x="8606" y="16790"/>
                  </a:lnTo>
                  <a:lnTo>
                    <a:pt x="8936" y="16743"/>
                  </a:lnTo>
                  <a:lnTo>
                    <a:pt x="9218" y="16555"/>
                  </a:lnTo>
                  <a:lnTo>
                    <a:pt x="9500" y="16320"/>
                  </a:lnTo>
                  <a:lnTo>
                    <a:pt x="9735" y="16085"/>
                  </a:lnTo>
                  <a:lnTo>
                    <a:pt x="9923" y="15803"/>
                  </a:lnTo>
                  <a:lnTo>
                    <a:pt x="10252" y="15144"/>
                  </a:lnTo>
                  <a:lnTo>
                    <a:pt x="10817" y="13921"/>
                  </a:lnTo>
                  <a:lnTo>
                    <a:pt x="10629" y="14580"/>
                  </a:lnTo>
                  <a:lnTo>
                    <a:pt x="10582" y="14909"/>
                  </a:lnTo>
                  <a:lnTo>
                    <a:pt x="10535" y="15238"/>
                  </a:lnTo>
                  <a:lnTo>
                    <a:pt x="10582" y="15567"/>
                  </a:lnTo>
                  <a:lnTo>
                    <a:pt x="10629" y="15897"/>
                  </a:lnTo>
                  <a:lnTo>
                    <a:pt x="10770" y="16226"/>
                  </a:lnTo>
                  <a:lnTo>
                    <a:pt x="10958" y="16461"/>
                  </a:lnTo>
                  <a:lnTo>
                    <a:pt x="11193" y="16649"/>
                  </a:lnTo>
                  <a:lnTo>
                    <a:pt x="11381" y="16743"/>
                  </a:lnTo>
                  <a:lnTo>
                    <a:pt x="11616" y="16790"/>
                  </a:lnTo>
                  <a:lnTo>
                    <a:pt x="11898" y="16837"/>
                  </a:lnTo>
                  <a:lnTo>
                    <a:pt x="12134" y="16790"/>
                  </a:lnTo>
                  <a:lnTo>
                    <a:pt x="12369" y="16743"/>
                  </a:lnTo>
                  <a:lnTo>
                    <a:pt x="12604" y="16649"/>
                  </a:lnTo>
                  <a:lnTo>
                    <a:pt x="12839" y="16508"/>
                  </a:lnTo>
                  <a:lnTo>
                    <a:pt x="13027" y="16367"/>
                  </a:lnTo>
                  <a:lnTo>
                    <a:pt x="13168" y="16179"/>
                  </a:lnTo>
                  <a:lnTo>
                    <a:pt x="13309" y="15991"/>
                  </a:lnTo>
                  <a:lnTo>
                    <a:pt x="13403" y="15756"/>
                  </a:lnTo>
                  <a:lnTo>
                    <a:pt x="13544" y="15238"/>
                  </a:lnTo>
                  <a:lnTo>
                    <a:pt x="13638" y="14768"/>
                  </a:lnTo>
                  <a:lnTo>
                    <a:pt x="13874" y="15238"/>
                  </a:lnTo>
                  <a:lnTo>
                    <a:pt x="14156" y="15756"/>
                  </a:lnTo>
                  <a:lnTo>
                    <a:pt x="14485" y="16179"/>
                  </a:lnTo>
                  <a:lnTo>
                    <a:pt x="14861" y="16602"/>
                  </a:lnTo>
                  <a:lnTo>
                    <a:pt x="15096" y="16790"/>
                  </a:lnTo>
                  <a:lnTo>
                    <a:pt x="15426" y="16978"/>
                  </a:lnTo>
                  <a:lnTo>
                    <a:pt x="15708" y="17166"/>
                  </a:lnTo>
                  <a:lnTo>
                    <a:pt x="16037" y="17260"/>
                  </a:lnTo>
                  <a:lnTo>
                    <a:pt x="16413" y="17308"/>
                  </a:lnTo>
                  <a:lnTo>
                    <a:pt x="16742" y="17308"/>
                  </a:lnTo>
                  <a:lnTo>
                    <a:pt x="17072" y="17260"/>
                  </a:lnTo>
                  <a:lnTo>
                    <a:pt x="17448" y="17119"/>
                  </a:lnTo>
                  <a:lnTo>
                    <a:pt x="17730" y="16931"/>
                  </a:lnTo>
                  <a:lnTo>
                    <a:pt x="17965" y="16649"/>
                  </a:lnTo>
                  <a:lnTo>
                    <a:pt x="18153" y="16367"/>
                  </a:lnTo>
                  <a:lnTo>
                    <a:pt x="18247" y="16085"/>
                  </a:lnTo>
                  <a:lnTo>
                    <a:pt x="18294" y="15803"/>
                  </a:lnTo>
                  <a:lnTo>
                    <a:pt x="18294" y="15567"/>
                  </a:lnTo>
                  <a:lnTo>
                    <a:pt x="18247" y="15285"/>
                  </a:lnTo>
                  <a:lnTo>
                    <a:pt x="18153" y="15050"/>
                  </a:lnTo>
                  <a:lnTo>
                    <a:pt x="17965" y="14533"/>
                  </a:lnTo>
                  <a:lnTo>
                    <a:pt x="17683" y="13874"/>
                  </a:lnTo>
                  <a:lnTo>
                    <a:pt x="17495" y="13169"/>
                  </a:lnTo>
                  <a:lnTo>
                    <a:pt x="17354" y="12511"/>
                  </a:lnTo>
                  <a:lnTo>
                    <a:pt x="17213" y="11805"/>
                  </a:lnTo>
                  <a:lnTo>
                    <a:pt x="17072" y="10394"/>
                  </a:lnTo>
                  <a:lnTo>
                    <a:pt x="16884" y="8983"/>
                  </a:lnTo>
                  <a:lnTo>
                    <a:pt x="16742" y="7525"/>
                  </a:lnTo>
                  <a:lnTo>
                    <a:pt x="16648" y="6867"/>
                  </a:lnTo>
                  <a:lnTo>
                    <a:pt x="16507" y="6162"/>
                  </a:lnTo>
                  <a:lnTo>
                    <a:pt x="16319" y="5503"/>
                  </a:lnTo>
                  <a:lnTo>
                    <a:pt x="16131" y="4845"/>
                  </a:lnTo>
                  <a:lnTo>
                    <a:pt x="15849" y="4186"/>
                  </a:lnTo>
                  <a:lnTo>
                    <a:pt x="15520" y="3528"/>
                  </a:lnTo>
                  <a:lnTo>
                    <a:pt x="15143" y="2917"/>
                  </a:lnTo>
                  <a:lnTo>
                    <a:pt x="14673" y="2352"/>
                  </a:lnTo>
                  <a:lnTo>
                    <a:pt x="14156" y="1788"/>
                  </a:lnTo>
                  <a:lnTo>
                    <a:pt x="13591" y="1318"/>
                  </a:lnTo>
                  <a:lnTo>
                    <a:pt x="12933" y="894"/>
                  </a:lnTo>
                  <a:lnTo>
                    <a:pt x="12322" y="565"/>
                  </a:lnTo>
                  <a:lnTo>
                    <a:pt x="11616" y="283"/>
                  </a:lnTo>
                  <a:lnTo>
                    <a:pt x="10958" y="142"/>
                  </a:lnTo>
                  <a:lnTo>
                    <a:pt x="10252" y="48"/>
                  </a:lnTo>
                  <a:lnTo>
                    <a:pt x="95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42"/>
            <p:cNvSpPr/>
            <p:nvPr/>
          </p:nvSpPr>
          <p:spPr>
            <a:xfrm>
              <a:off x="3932275" y="2931550"/>
              <a:ext cx="102300" cy="115250"/>
            </a:xfrm>
            <a:custGeom>
              <a:avLst/>
              <a:gdLst/>
              <a:ahLst/>
              <a:cxnLst/>
              <a:rect l="l" t="t" r="r" b="b"/>
              <a:pathLst>
                <a:path w="4092" h="4610" extrusionOk="0">
                  <a:moveTo>
                    <a:pt x="1176" y="1"/>
                  </a:moveTo>
                  <a:lnTo>
                    <a:pt x="894" y="377"/>
                  </a:lnTo>
                  <a:lnTo>
                    <a:pt x="658" y="800"/>
                  </a:lnTo>
                  <a:lnTo>
                    <a:pt x="470" y="1177"/>
                  </a:lnTo>
                  <a:lnTo>
                    <a:pt x="282" y="1600"/>
                  </a:lnTo>
                  <a:lnTo>
                    <a:pt x="141" y="2023"/>
                  </a:lnTo>
                  <a:lnTo>
                    <a:pt x="47" y="2446"/>
                  </a:lnTo>
                  <a:lnTo>
                    <a:pt x="0" y="2917"/>
                  </a:lnTo>
                  <a:lnTo>
                    <a:pt x="0" y="3387"/>
                  </a:lnTo>
                  <a:lnTo>
                    <a:pt x="47" y="3622"/>
                  </a:lnTo>
                  <a:lnTo>
                    <a:pt x="94" y="3904"/>
                  </a:lnTo>
                  <a:lnTo>
                    <a:pt x="188" y="4139"/>
                  </a:lnTo>
                  <a:lnTo>
                    <a:pt x="376" y="4328"/>
                  </a:lnTo>
                  <a:lnTo>
                    <a:pt x="611" y="4516"/>
                  </a:lnTo>
                  <a:lnTo>
                    <a:pt x="894" y="4610"/>
                  </a:lnTo>
                  <a:lnTo>
                    <a:pt x="1176" y="4610"/>
                  </a:lnTo>
                  <a:lnTo>
                    <a:pt x="1458" y="4516"/>
                  </a:lnTo>
                  <a:lnTo>
                    <a:pt x="1693" y="4328"/>
                  </a:lnTo>
                  <a:lnTo>
                    <a:pt x="1834" y="4092"/>
                  </a:lnTo>
                  <a:lnTo>
                    <a:pt x="1881" y="3810"/>
                  </a:lnTo>
                  <a:lnTo>
                    <a:pt x="1881" y="3528"/>
                  </a:lnTo>
                  <a:lnTo>
                    <a:pt x="2352" y="3904"/>
                  </a:lnTo>
                  <a:lnTo>
                    <a:pt x="2587" y="4045"/>
                  </a:lnTo>
                  <a:lnTo>
                    <a:pt x="2869" y="4139"/>
                  </a:lnTo>
                  <a:lnTo>
                    <a:pt x="3151" y="4186"/>
                  </a:lnTo>
                  <a:lnTo>
                    <a:pt x="3480" y="4186"/>
                  </a:lnTo>
                  <a:lnTo>
                    <a:pt x="3715" y="4045"/>
                  </a:lnTo>
                  <a:lnTo>
                    <a:pt x="3856" y="3951"/>
                  </a:lnTo>
                  <a:lnTo>
                    <a:pt x="3951" y="3857"/>
                  </a:lnTo>
                  <a:lnTo>
                    <a:pt x="3998" y="3716"/>
                  </a:lnTo>
                  <a:lnTo>
                    <a:pt x="4045" y="3528"/>
                  </a:lnTo>
                  <a:lnTo>
                    <a:pt x="4092" y="3340"/>
                  </a:lnTo>
                  <a:lnTo>
                    <a:pt x="4045" y="3199"/>
                  </a:lnTo>
                  <a:lnTo>
                    <a:pt x="3951" y="2823"/>
                  </a:lnTo>
                  <a:lnTo>
                    <a:pt x="3762" y="2493"/>
                  </a:lnTo>
                  <a:lnTo>
                    <a:pt x="3527" y="2117"/>
                  </a:lnTo>
                  <a:lnTo>
                    <a:pt x="3245" y="1741"/>
                  </a:lnTo>
                  <a:lnTo>
                    <a:pt x="2963" y="1412"/>
                  </a:lnTo>
                  <a:lnTo>
                    <a:pt x="2634" y="1083"/>
                  </a:lnTo>
                  <a:lnTo>
                    <a:pt x="2304" y="753"/>
                  </a:lnTo>
                  <a:lnTo>
                    <a:pt x="1975" y="471"/>
                  </a:lnTo>
                  <a:lnTo>
                    <a:pt x="1599" y="236"/>
                  </a:lnTo>
                  <a:lnTo>
                    <a:pt x="1176" y="1"/>
                  </a:lnTo>
                  <a:close/>
                </a:path>
              </a:pathLst>
            </a:custGeom>
            <a:solidFill>
              <a:srgbClr val="EE5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42"/>
            <p:cNvSpPr/>
            <p:nvPr/>
          </p:nvSpPr>
          <p:spPr>
            <a:xfrm>
              <a:off x="3939325" y="2895100"/>
              <a:ext cx="74100" cy="49425"/>
            </a:xfrm>
            <a:custGeom>
              <a:avLst/>
              <a:gdLst/>
              <a:ahLst/>
              <a:cxnLst/>
              <a:rect l="l" t="t" r="r" b="b"/>
              <a:pathLst>
                <a:path w="2964" h="1977" extrusionOk="0">
                  <a:moveTo>
                    <a:pt x="141" y="1"/>
                  </a:moveTo>
                  <a:lnTo>
                    <a:pt x="47" y="283"/>
                  </a:lnTo>
                  <a:lnTo>
                    <a:pt x="0" y="518"/>
                  </a:lnTo>
                  <a:lnTo>
                    <a:pt x="47" y="800"/>
                  </a:lnTo>
                  <a:lnTo>
                    <a:pt x="94" y="1036"/>
                  </a:lnTo>
                  <a:lnTo>
                    <a:pt x="235" y="1553"/>
                  </a:lnTo>
                  <a:lnTo>
                    <a:pt x="423" y="1976"/>
                  </a:lnTo>
                  <a:lnTo>
                    <a:pt x="2963" y="1177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FCC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42"/>
            <p:cNvSpPr/>
            <p:nvPr/>
          </p:nvSpPr>
          <p:spPr>
            <a:xfrm>
              <a:off x="3813525" y="2865725"/>
              <a:ext cx="35275" cy="35300"/>
            </a:xfrm>
            <a:custGeom>
              <a:avLst/>
              <a:gdLst/>
              <a:ahLst/>
              <a:cxnLst/>
              <a:rect l="l" t="t" r="r" b="b"/>
              <a:pathLst>
                <a:path w="1411" h="1412" extrusionOk="0">
                  <a:moveTo>
                    <a:pt x="564" y="0"/>
                  </a:moveTo>
                  <a:lnTo>
                    <a:pt x="423" y="47"/>
                  </a:lnTo>
                  <a:lnTo>
                    <a:pt x="235" y="235"/>
                  </a:lnTo>
                  <a:lnTo>
                    <a:pt x="47" y="423"/>
                  </a:lnTo>
                  <a:lnTo>
                    <a:pt x="47" y="565"/>
                  </a:lnTo>
                  <a:lnTo>
                    <a:pt x="0" y="706"/>
                  </a:lnTo>
                  <a:lnTo>
                    <a:pt x="47" y="847"/>
                  </a:lnTo>
                  <a:lnTo>
                    <a:pt x="47" y="988"/>
                  </a:lnTo>
                  <a:lnTo>
                    <a:pt x="235" y="1176"/>
                  </a:lnTo>
                  <a:lnTo>
                    <a:pt x="423" y="1364"/>
                  </a:lnTo>
                  <a:lnTo>
                    <a:pt x="564" y="1364"/>
                  </a:lnTo>
                  <a:lnTo>
                    <a:pt x="706" y="1411"/>
                  </a:lnTo>
                  <a:lnTo>
                    <a:pt x="847" y="1364"/>
                  </a:lnTo>
                  <a:lnTo>
                    <a:pt x="988" y="1364"/>
                  </a:lnTo>
                  <a:lnTo>
                    <a:pt x="1176" y="1176"/>
                  </a:lnTo>
                  <a:lnTo>
                    <a:pt x="1364" y="988"/>
                  </a:lnTo>
                  <a:lnTo>
                    <a:pt x="1411" y="847"/>
                  </a:lnTo>
                  <a:lnTo>
                    <a:pt x="1411" y="706"/>
                  </a:lnTo>
                  <a:lnTo>
                    <a:pt x="1411" y="565"/>
                  </a:lnTo>
                  <a:lnTo>
                    <a:pt x="1364" y="423"/>
                  </a:lnTo>
                  <a:lnTo>
                    <a:pt x="1176" y="235"/>
                  </a:lnTo>
                  <a:lnTo>
                    <a:pt x="988" y="47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42"/>
            <p:cNvSpPr/>
            <p:nvPr/>
          </p:nvSpPr>
          <p:spPr>
            <a:xfrm>
              <a:off x="3539575" y="3901525"/>
              <a:ext cx="129350" cy="242225"/>
            </a:xfrm>
            <a:custGeom>
              <a:avLst/>
              <a:gdLst/>
              <a:ahLst/>
              <a:cxnLst/>
              <a:rect l="l" t="t" r="r" b="b"/>
              <a:pathLst>
                <a:path w="5174" h="9689" extrusionOk="0">
                  <a:moveTo>
                    <a:pt x="1176" y="1"/>
                  </a:moveTo>
                  <a:lnTo>
                    <a:pt x="0" y="236"/>
                  </a:lnTo>
                  <a:lnTo>
                    <a:pt x="1035" y="7431"/>
                  </a:lnTo>
                  <a:lnTo>
                    <a:pt x="3763" y="9689"/>
                  </a:lnTo>
                  <a:lnTo>
                    <a:pt x="2258" y="7761"/>
                  </a:lnTo>
                  <a:lnTo>
                    <a:pt x="5173" y="8466"/>
                  </a:lnTo>
                  <a:lnTo>
                    <a:pt x="5173" y="8466"/>
                  </a:lnTo>
                  <a:lnTo>
                    <a:pt x="2587" y="7243"/>
                  </a:lnTo>
                  <a:lnTo>
                    <a:pt x="5173" y="7290"/>
                  </a:lnTo>
                  <a:lnTo>
                    <a:pt x="1740" y="6585"/>
                  </a:lnTo>
                  <a:lnTo>
                    <a:pt x="1176" y="1"/>
                  </a:lnTo>
                  <a:close/>
                </a:path>
              </a:pathLst>
            </a:custGeom>
            <a:solidFill>
              <a:srgbClr val="FCC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42"/>
            <p:cNvSpPr/>
            <p:nvPr/>
          </p:nvSpPr>
          <p:spPr>
            <a:xfrm>
              <a:off x="3496075" y="3853325"/>
              <a:ext cx="129350" cy="71750"/>
            </a:xfrm>
            <a:custGeom>
              <a:avLst/>
              <a:gdLst/>
              <a:ahLst/>
              <a:cxnLst/>
              <a:rect l="l" t="t" r="r" b="b"/>
              <a:pathLst>
                <a:path w="5174" h="2870" extrusionOk="0">
                  <a:moveTo>
                    <a:pt x="0" y="1"/>
                  </a:moveTo>
                  <a:lnTo>
                    <a:pt x="0" y="424"/>
                  </a:lnTo>
                  <a:lnTo>
                    <a:pt x="47" y="847"/>
                  </a:lnTo>
                  <a:lnTo>
                    <a:pt x="141" y="1270"/>
                  </a:lnTo>
                  <a:lnTo>
                    <a:pt x="282" y="1600"/>
                  </a:lnTo>
                  <a:lnTo>
                    <a:pt x="470" y="1929"/>
                  </a:lnTo>
                  <a:lnTo>
                    <a:pt x="706" y="2211"/>
                  </a:lnTo>
                  <a:lnTo>
                    <a:pt x="988" y="2493"/>
                  </a:lnTo>
                  <a:lnTo>
                    <a:pt x="1317" y="2681"/>
                  </a:lnTo>
                  <a:lnTo>
                    <a:pt x="1552" y="2775"/>
                  </a:lnTo>
                  <a:lnTo>
                    <a:pt x="1787" y="2822"/>
                  </a:lnTo>
                  <a:lnTo>
                    <a:pt x="2069" y="2869"/>
                  </a:lnTo>
                  <a:lnTo>
                    <a:pt x="2305" y="2869"/>
                  </a:lnTo>
                  <a:lnTo>
                    <a:pt x="2822" y="2775"/>
                  </a:lnTo>
                  <a:lnTo>
                    <a:pt x="3292" y="2587"/>
                  </a:lnTo>
                  <a:lnTo>
                    <a:pt x="3763" y="2305"/>
                  </a:lnTo>
                  <a:lnTo>
                    <a:pt x="4233" y="1929"/>
                  </a:lnTo>
                  <a:lnTo>
                    <a:pt x="4562" y="1459"/>
                  </a:lnTo>
                  <a:lnTo>
                    <a:pt x="4891" y="894"/>
                  </a:lnTo>
                  <a:lnTo>
                    <a:pt x="5079" y="471"/>
                  </a:lnTo>
                  <a:lnTo>
                    <a:pt x="5173" y="1"/>
                  </a:lnTo>
                  <a:close/>
                </a:path>
              </a:pathLst>
            </a:custGeom>
            <a:solidFill>
              <a:srgbClr val="A25A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42"/>
            <p:cNvSpPr/>
            <p:nvPr/>
          </p:nvSpPr>
          <p:spPr>
            <a:xfrm>
              <a:off x="3295025" y="3467700"/>
              <a:ext cx="739550" cy="418575"/>
            </a:xfrm>
            <a:custGeom>
              <a:avLst/>
              <a:gdLst/>
              <a:ahLst/>
              <a:cxnLst/>
              <a:rect l="l" t="t" r="r" b="b"/>
              <a:pathLst>
                <a:path w="29582" h="16743" extrusionOk="0">
                  <a:moveTo>
                    <a:pt x="29582" y="0"/>
                  </a:moveTo>
                  <a:lnTo>
                    <a:pt x="29441" y="1035"/>
                  </a:lnTo>
                  <a:lnTo>
                    <a:pt x="29252" y="2022"/>
                  </a:lnTo>
                  <a:lnTo>
                    <a:pt x="29017" y="3010"/>
                  </a:lnTo>
                  <a:lnTo>
                    <a:pt x="28735" y="3998"/>
                  </a:lnTo>
                  <a:lnTo>
                    <a:pt x="28406" y="4985"/>
                  </a:lnTo>
                  <a:lnTo>
                    <a:pt x="27983" y="5926"/>
                  </a:lnTo>
                  <a:lnTo>
                    <a:pt x="27512" y="6866"/>
                  </a:lnTo>
                  <a:lnTo>
                    <a:pt x="26995" y="7807"/>
                  </a:lnTo>
                  <a:lnTo>
                    <a:pt x="26384" y="8700"/>
                  </a:lnTo>
                  <a:lnTo>
                    <a:pt x="25725" y="9547"/>
                  </a:lnTo>
                  <a:lnTo>
                    <a:pt x="24973" y="10394"/>
                  </a:lnTo>
                  <a:lnTo>
                    <a:pt x="24126" y="11146"/>
                  </a:lnTo>
                  <a:lnTo>
                    <a:pt x="23186" y="11898"/>
                  </a:lnTo>
                  <a:lnTo>
                    <a:pt x="22151" y="12557"/>
                  </a:lnTo>
                  <a:lnTo>
                    <a:pt x="21022" y="13215"/>
                  </a:lnTo>
                  <a:lnTo>
                    <a:pt x="19800" y="13780"/>
                  </a:lnTo>
                  <a:lnTo>
                    <a:pt x="18624" y="14250"/>
                  </a:lnTo>
                  <a:lnTo>
                    <a:pt x="17401" y="14626"/>
                  </a:lnTo>
                  <a:lnTo>
                    <a:pt x="16131" y="14908"/>
                  </a:lnTo>
                  <a:lnTo>
                    <a:pt x="14861" y="15143"/>
                  </a:lnTo>
                  <a:lnTo>
                    <a:pt x="13545" y="15238"/>
                  </a:lnTo>
                  <a:lnTo>
                    <a:pt x="12275" y="15285"/>
                  </a:lnTo>
                  <a:lnTo>
                    <a:pt x="10958" y="15238"/>
                  </a:lnTo>
                  <a:lnTo>
                    <a:pt x="9688" y="15143"/>
                  </a:lnTo>
                  <a:lnTo>
                    <a:pt x="8465" y="14955"/>
                  </a:lnTo>
                  <a:lnTo>
                    <a:pt x="7243" y="14673"/>
                  </a:lnTo>
                  <a:lnTo>
                    <a:pt x="5973" y="14297"/>
                  </a:lnTo>
                  <a:lnTo>
                    <a:pt x="4656" y="13827"/>
                  </a:lnTo>
                  <a:lnTo>
                    <a:pt x="4045" y="13591"/>
                  </a:lnTo>
                  <a:lnTo>
                    <a:pt x="3433" y="13262"/>
                  </a:lnTo>
                  <a:lnTo>
                    <a:pt x="2822" y="12933"/>
                  </a:lnTo>
                  <a:lnTo>
                    <a:pt x="2211" y="12557"/>
                  </a:lnTo>
                  <a:lnTo>
                    <a:pt x="1646" y="12134"/>
                  </a:lnTo>
                  <a:lnTo>
                    <a:pt x="1082" y="11663"/>
                  </a:lnTo>
                  <a:lnTo>
                    <a:pt x="517" y="11193"/>
                  </a:lnTo>
                  <a:lnTo>
                    <a:pt x="0" y="10676"/>
                  </a:lnTo>
                  <a:lnTo>
                    <a:pt x="0" y="10676"/>
                  </a:lnTo>
                  <a:lnTo>
                    <a:pt x="517" y="11381"/>
                  </a:lnTo>
                  <a:lnTo>
                    <a:pt x="1035" y="12040"/>
                  </a:lnTo>
                  <a:lnTo>
                    <a:pt x="1599" y="12651"/>
                  </a:lnTo>
                  <a:lnTo>
                    <a:pt x="2164" y="13215"/>
                  </a:lnTo>
                  <a:lnTo>
                    <a:pt x="2775" y="13733"/>
                  </a:lnTo>
                  <a:lnTo>
                    <a:pt x="3433" y="14203"/>
                  </a:lnTo>
                  <a:lnTo>
                    <a:pt x="4139" y="14579"/>
                  </a:lnTo>
                  <a:lnTo>
                    <a:pt x="4797" y="14955"/>
                  </a:lnTo>
                  <a:lnTo>
                    <a:pt x="5503" y="15285"/>
                  </a:lnTo>
                  <a:lnTo>
                    <a:pt x="6208" y="15567"/>
                  </a:lnTo>
                  <a:lnTo>
                    <a:pt x="6913" y="15802"/>
                  </a:lnTo>
                  <a:lnTo>
                    <a:pt x="7619" y="16037"/>
                  </a:lnTo>
                  <a:lnTo>
                    <a:pt x="9030" y="16366"/>
                  </a:lnTo>
                  <a:lnTo>
                    <a:pt x="10347" y="16554"/>
                  </a:lnTo>
                  <a:lnTo>
                    <a:pt x="11569" y="16695"/>
                  </a:lnTo>
                  <a:lnTo>
                    <a:pt x="12839" y="16742"/>
                  </a:lnTo>
                  <a:lnTo>
                    <a:pt x="14062" y="16695"/>
                  </a:lnTo>
                  <a:lnTo>
                    <a:pt x="15285" y="16554"/>
                  </a:lnTo>
                  <a:lnTo>
                    <a:pt x="16554" y="16366"/>
                  </a:lnTo>
                  <a:lnTo>
                    <a:pt x="17730" y="16084"/>
                  </a:lnTo>
                  <a:lnTo>
                    <a:pt x="18906" y="15708"/>
                  </a:lnTo>
                  <a:lnTo>
                    <a:pt x="20082" y="15238"/>
                  </a:lnTo>
                  <a:lnTo>
                    <a:pt x="20740" y="14908"/>
                  </a:lnTo>
                  <a:lnTo>
                    <a:pt x="21351" y="14579"/>
                  </a:lnTo>
                  <a:lnTo>
                    <a:pt x="21963" y="14250"/>
                  </a:lnTo>
                  <a:lnTo>
                    <a:pt x="22527" y="13921"/>
                  </a:lnTo>
                  <a:lnTo>
                    <a:pt x="23045" y="13544"/>
                  </a:lnTo>
                  <a:lnTo>
                    <a:pt x="23562" y="13121"/>
                  </a:lnTo>
                  <a:lnTo>
                    <a:pt x="24502" y="12322"/>
                  </a:lnTo>
                  <a:lnTo>
                    <a:pt x="25349" y="11428"/>
                  </a:lnTo>
                  <a:lnTo>
                    <a:pt x="26101" y="10535"/>
                  </a:lnTo>
                  <a:lnTo>
                    <a:pt x="26807" y="9547"/>
                  </a:lnTo>
                  <a:lnTo>
                    <a:pt x="27371" y="8559"/>
                  </a:lnTo>
                  <a:lnTo>
                    <a:pt x="27889" y="7525"/>
                  </a:lnTo>
                  <a:lnTo>
                    <a:pt x="28312" y="6490"/>
                  </a:lnTo>
                  <a:lnTo>
                    <a:pt x="28641" y="5408"/>
                  </a:lnTo>
                  <a:lnTo>
                    <a:pt x="28970" y="4327"/>
                  </a:lnTo>
                  <a:lnTo>
                    <a:pt x="29205" y="3245"/>
                  </a:lnTo>
                  <a:lnTo>
                    <a:pt x="29346" y="2163"/>
                  </a:lnTo>
                  <a:lnTo>
                    <a:pt x="29488" y="1082"/>
                  </a:lnTo>
                  <a:lnTo>
                    <a:pt x="29582" y="0"/>
                  </a:lnTo>
                  <a:close/>
                </a:path>
              </a:pathLst>
            </a:custGeom>
            <a:solidFill>
              <a:srgbClr val="000000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42"/>
            <p:cNvSpPr/>
            <p:nvPr/>
          </p:nvSpPr>
          <p:spPr>
            <a:xfrm>
              <a:off x="3465500" y="3381850"/>
              <a:ext cx="269275" cy="164650"/>
            </a:xfrm>
            <a:custGeom>
              <a:avLst/>
              <a:gdLst/>
              <a:ahLst/>
              <a:cxnLst/>
              <a:rect l="l" t="t" r="r" b="b"/>
              <a:pathLst>
                <a:path w="10771" h="6586" extrusionOk="0">
                  <a:moveTo>
                    <a:pt x="10582" y="1"/>
                  </a:moveTo>
                  <a:lnTo>
                    <a:pt x="10535" y="612"/>
                  </a:lnTo>
                  <a:lnTo>
                    <a:pt x="10441" y="1224"/>
                  </a:lnTo>
                  <a:lnTo>
                    <a:pt x="10300" y="1788"/>
                  </a:lnTo>
                  <a:lnTo>
                    <a:pt x="10112" y="2352"/>
                  </a:lnTo>
                  <a:lnTo>
                    <a:pt x="9971" y="2635"/>
                  </a:lnTo>
                  <a:lnTo>
                    <a:pt x="9830" y="2917"/>
                  </a:lnTo>
                  <a:lnTo>
                    <a:pt x="9641" y="3152"/>
                  </a:lnTo>
                  <a:lnTo>
                    <a:pt x="9453" y="3387"/>
                  </a:lnTo>
                  <a:lnTo>
                    <a:pt x="9218" y="3575"/>
                  </a:lnTo>
                  <a:lnTo>
                    <a:pt x="8983" y="3763"/>
                  </a:lnTo>
                  <a:lnTo>
                    <a:pt x="8701" y="3904"/>
                  </a:lnTo>
                  <a:lnTo>
                    <a:pt x="8419" y="3998"/>
                  </a:lnTo>
                  <a:lnTo>
                    <a:pt x="8089" y="4045"/>
                  </a:lnTo>
                  <a:lnTo>
                    <a:pt x="7760" y="3998"/>
                  </a:lnTo>
                  <a:lnTo>
                    <a:pt x="7431" y="3904"/>
                  </a:lnTo>
                  <a:lnTo>
                    <a:pt x="7337" y="3810"/>
                  </a:lnTo>
                  <a:lnTo>
                    <a:pt x="7196" y="3716"/>
                  </a:lnTo>
                  <a:lnTo>
                    <a:pt x="7102" y="3575"/>
                  </a:lnTo>
                  <a:lnTo>
                    <a:pt x="7055" y="3434"/>
                  </a:lnTo>
                  <a:lnTo>
                    <a:pt x="7055" y="3293"/>
                  </a:lnTo>
                  <a:lnTo>
                    <a:pt x="7055" y="3105"/>
                  </a:lnTo>
                  <a:lnTo>
                    <a:pt x="6585" y="3669"/>
                  </a:lnTo>
                  <a:lnTo>
                    <a:pt x="6020" y="4187"/>
                  </a:lnTo>
                  <a:lnTo>
                    <a:pt x="5456" y="4704"/>
                  </a:lnTo>
                  <a:lnTo>
                    <a:pt x="4844" y="5127"/>
                  </a:lnTo>
                  <a:lnTo>
                    <a:pt x="4515" y="5362"/>
                  </a:lnTo>
                  <a:lnTo>
                    <a:pt x="4092" y="5503"/>
                  </a:lnTo>
                  <a:lnTo>
                    <a:pt x="3904" y="5550"/>
                  </a:lnTo>
                  <a:lnTo>
                    <a:pt x="3716" y="5597"/>
                  </a:lnTo>
                  <a:lnTo>
                    <a:pt x="3481" y="5550"/>
                  </a:lnTo>
                  <a:lnTo>
                    <a:pt x="3292" y="5456"/>
                  </a:lnTo>
                  <a:lnTo>
                    <a:pt x="3151" y="5362"/>
                  </a:lnTo>
                  <a:lnTo>
                    <a:pt x="3057" y="5268"/>
                  </a:lnTo>
                  <a:lnTo>
                    <a:pt x="2916" y="4939"/>
                  </a:lnTo>
                  <a:lnTo>
                    <a:pt x="2822" y="4610"/>
                  </a:lnTo>
                  <a:lnTo>
                    <a:pt x="2822" y="4281"/>
                  </a:lnTo>
                  <a:lnTo>
                    <a:pt x="2916" y="4045"/>
                  </a:lnTo>
                  <a:lnTo>
                    <a:pt x="3010" y="3810"/>
                  </a:lnTo>
                  <a:lnTo>
                    <a:pt x="2728" y="4140"/>
                  </a:lnTo>
                  <a:lnTo>
                    <a:pt x="2399" y="4469"/>
                  </a:lnTo>
                  <a:lnTo>
                    <a:pt x="2070" y="4751"/>
                  </a:lnTo>
                  <a:lnTo>
                    <a:pt x="1693" y="5033"/>
                  </a:lnTo>
                  <a:lnTo>
                    <a:pt x="1270" y="5221"/>
                  </a:lnTo>
                  <a:lnTo>
                    <a:pt x="847" y="5409"/>
                  </a:lnTo>
                  <a:lnTo>
                    <a:pt x="424" y="5550"/>
                  </a:lnTo>
                  <a:lnTo>
                    <a:pt x="0" y="5644"/>
                  </a:lnTo>
                  <a:lnTo>
                    <a:pt x="283" y="5691"/>
                  </a:lnTo>
                  <a:lnTo>
                    <a:pt x="565" y="5691"/>
                  </a:lnTo>
                  <a:lnTo>
                    <a:pt x="1129" y="5644"/>
                  </a:lnTo>
                  <a:lnTo>
                    <a:pt x="1693" y="5503"/>
                  </a:lnTo>
                  <a:lnTo>
                    <a:pt x="1929" y="5362"/>
                  </a:lnTo>
                  <a:lnTo>
                    <a:pt x="2164" y="5221"/>
                  </a:lnTo>
                  <a:lnTo>
                    <a:pt x="2164" y="5456"/>
                  </a:lnTo>
                  <a:lnTo>
                    <a:pt x="2211" y="5691"/>
                  </a:lnTo>
                  <a:lnTo>
                    <a:pt x="2352" y="5927"/>
                  </a:lnTo>
                  <a:lnTo>
                    <a:pt x="2493" y="6115"/>
                  </a:lnTo>
                  <a:lnTo>
                    <a:pt x="2634" y="6256"/>
                  </a:lnTo>
                  <a:lnTo>
                    <a:pt x="2822" y="6397"/>
                  </a:lnTo>
                  <a:lnTo>
                    <a:pt x="3057" y="6491"/>
                  </a:lnTo>
                  <a:lnTo>
                    <a:pt x="3292" y="6585"/>
                  </a:lnTo>
                  <a:lnTo>
                    <a:pt x="3763" y="6585"/>
                  </a:lnTo>
                  <a:lnTo>
                    <a:pt x="3998" y="6538"/>
                  </a:lnTo>
                  <a:lnTo>
                    <a:pt x="4233" y="6491"/>
                  </a:lnTo>
                  <a:lnTo>
                    <a:pt x="4656" y="6256"/>
                  </a:lnTo>
                  <a:lnTo>
                    <a:pt x="5033" y="5974"/>
                  </a:lnTo>
                  <a:lnTo>
                    <a:pt x="5362" y="5597"/>
                  </a:lnTo>
                  <a:lnTo>
                    <a:pt x="5644" y="5221"/>
                  </a:lnTo>
                  <a:lnTo>
                    <a:pt x="6161" y="4422"/>
                  </a:lnTo>
                  <a:lnTo>
                    <a:pt x="6255" y="4657"/>
                  </a:lnTo>
                  <a:lnTo>
                    <a:pt x="6443" y="4892"/>
                  </a:lnTo>
                  <a:lnTo>
                    <a:pt x="6632" y="5080"/>
                  </a:lnTo>
                  <a:lnTo>
                    <a:pt x="6867" y="5221"/>
                  </a:lnTo>
                  <a:lnTo>
                    <a:pt x="7102" y="5315"/>
                  </a:lnTo>
                  <a:lnTo>
                    <a:pt x="7384" y="5409"/>
                  </a:lnTo>
                  <a:lnTo>
                    <a:pt x="7901" y="5409"/>
                  </a:lnTo>
                  <a:lnTo>
                    <a:pt x="8184" y="5362"/>
                  </a:lnTo>
                  <a:lnTo>
                    <a:pt x="8466" y="5268"/>
                  </a:lnTo>
                  <a:lnTo>
                    <a:pt x="8701" y="5174"/>
                  </a:lnTo>
                  <a:lnTo>
                    <a:pt x="8936" y="5033"/>
                  </a:lnTo>
                  <a:lnTo>
                    <a:pt x="9359" y="4657"/>
                  </a:lnTo>
                  <a:lnTo>
                    <a:pt x="9735" y="4234"/>
                  </a:lnTo>
                  <a:lnTo>
                    <a:pt x="10065" y="3810"/>
                  </a:lnTo>
                  <a:lnTo>
                    <a:pt x="10300" y="3293"/>
                  </a:lnTo>
                  <a:lnTo>
                    <a:pt x="10488" y="2776"/>
                  </a:lnTo>
                  <a:lnTo>
                    <a:pt x="10676" y="2211"/>
                  </a:lnTo>
                  <a:lnTo>
                    <a:pt x="10723" y="1647"/>
                  </a:lnTo>
                  <a:lnTo>
                    <a:pt x="10770" y="1083"/>
                  </a:lnTo>
                  <a:lnTo>
                    <a:pt x="10676" y="565"/>
                  </a:lnTo>
                  <a:lnTo>
                    <a:pt x="10582" y="1"/>
                  </a:lnTo>
                  <a:close/>
                </a:path>
              </a:pathLst>
            </a:custGeom>
            <a:solidFill>
              <a:srgbClr val="FFFFFF">
                <a:alpha val="8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42"/>
            <p:cNvSpPr/>
            <p:nvPr/>
          </p:nvSpPr>
          <p:spPr>
            <a:xfrm>
              <a:off x="3317350" y="3375975"/>
              <a:ext cx="158750" cy="138775"/>
            </a:xfrm>
            <a:custGeom>
              <a:avLst/>
              <a:gdLst/>
              <a:ahLst/>
              <a:cxnLst/>
              <a:rect l="l" t="t" r="r" b="b"/>
              <a:pathLst>
                <a:path w="6350" h="5551" extrusionOk="0">
                  <a:moveTo>
                    <a:pt x="6350" y="1"/>
                  </a:moveTo>
                  <a:lnTo>
                    <a:pt x="6068" y="706"/>
                  </a:lnTo>
                  <a:lnTo>
                    <a:pt x="5691" y="1318"/>
                  </a:lnTo>
                  <a:lnTo>
                    <a:pt x="5221" y="1882"/>
                  </a:lnTo>
                  <a:lnTo>
                    <a:pt x="4657" y="2352"/>
                  </a:lnTo>
                  <a:lnTo>
                    <a:pt x="4469" y="2493"/>
                  </a:lnTo>
                  <a:lnTo>
                    <a:pt x="4233" y="2634"/>
                  </a:lnTo>
                  <a:lnTo>
                    <a:pt x="3998" y="2681"/>
                  </a:lnTo>
                  <a:lnTo>
                    <a:pt x="3763" y="2681"/>
                  </a:lnTo>
                  <a:lnTo>
                    <a:pt x="3528" y="2634"/>
                  </a:lnTo>
                  <a:lnTo>
                    <a:pt x="3340" y="2446"/>
                  </a:lnTo>
                  <a:lnTo>
                    <a:pt x="3246" y="2258"/>
                  </a:lnTo>
                  <a:lnTo>
                    <a:pt x="3246" y="2117"/>
                  </a:lnTo>
                  <a:lnTo>
                    <a:pt x="3293" y="2023"/>
                  </a:lnTo>
                  <a:lnTo>
                    <a:pt x="2258" y="3434"/>
                  </a:lnTo>
                  <a:lnTo>
                    <a:pt x="1882" y="3904"/>
                  </a:lnTo>
                  <a:lnTo>
                    <a:pt x="1694" y="4092"/>
                  </a:lnTo>
                  <a:lnTo>
                    <a:pt x="1459" y="4280"/>
                  </a:lnTo>
                  <a:lnTo>
                    <a:pt x="1176" y="4422"/>
                  </a:lnTo>
                  <a:lnTo>
                    <a:pt x="894" y="4469"/>
                  </a:lnTo>
                  <a:lnTo>
                    <a:pt x="612" y="4469"/>
                  </a:lnTo>
                  <a:lnTo>
                    <a:pt x="377" y="4375"/>
                  </a:lnTo>
                  <a:lnTo>
                    <a:pt x="236" y="4280"/>
                  </a:lnTo>
                  <a:lnTo>
                    <a:pt x="189" y="4186"/>
                  </a:lnTo>
                  <a:lnTo>
                    <a:pt x="48" y="3951"/>
                  </a:lnTo>
                  <a:lnTo>
                    <a:pt x="1" y="4327"/>
                  </a:lnTo>
                  <a:lnTo>
                    <a:pt x="48" y="4704"/>
                  </a:lnTo>
                  <a:lnTo>
                    <a:pt x="142" y="5033"/>
                  </a:lnTo>
                  <a:lnTo>
                    <a:pt x="236" y="5174"/>
                  </a:lnTo>
                  <a:lnTo>
                    <a:pt x="377" y="5315"/>
                  </a:lnTo>
                  <a:lnTo>
                    <a:pt x="565" y="5456"/>
                  </a:lnTo>
                  <a:lnTo>
                    <a:pt x="753" y="5550"/>
                  </a:lnTo>
                  <a:lnTo>
                    <a:pt x="1223" y="5550"/>
                  </a:lnTo>
                  <a:lnTo>
                    <a:pt x="1459" y="5503"/>
                  </a:lnTo>
                  <a:lnTo>
                    <a:pt x="1694" y="5409"/>
                  </a:lnTo>
                  <a:lnTo>
                    <a:pt x="1882" y="5268"/>
                  </a:lnTo>
                  <a:lnTo>
                    <a:pt x="2070" y="5080"/>
                  </a:lnTo>
                  <a:lnTo>
                    <a:pt x="2352" y="4704"/>
                  </a:lnTo>
                  <a:lnTo>
                    <a:pt x="2540" y="4280"/>
                  </a:lnTo>
                  <a:lnTo>
                    <a:pt x="2681" y="3857"/>
                  </a:lnTo>
                  <a:lnTo>
                    <a:pt x="2822" y="3387"/>
                  </a:lnTo>
                  <a:lnTo>
                    <a:pt x="2917" y="3528"/>
                  </a:lnTo>
                  <a:lnTo>
                    <a:pt x="3058" y="3622"/>
                  </a:lnTo>
                  <a:lnTo>
                    <a:pt x="3434" y="3763"/>
                  </a:lnTo>
                  <a:lnTo>
                    <a:pt x="3763" y="3810"/>
                  </a:lnTo>
                  <a:lnTo>
                    <a:pt x="4139" y="3810"/>
                  </a:lnTo>
                  <a:lnTo>
                    <a:pt x="4516" y="3669"/>
                  </a:lnTo>
                  <a:lnTo>
                    <a:pt x="4845" y="3481"/>
                  </a:lnTo>
                  <a:lnTo>
                    <a:pt x="5127" y="3246"/>
                  </a:lnTo>
                  <a:lnTo>
                    <a:pt x="5362" y="2964"/>
                  </a:lnTo>
                  <a:lnTo>
                    <a:pt x="5597" y="2681"/>
                  </a:lnTo>
                  <a:lnTo>
                    <a:pt x="5832" y="2305"/>
                  </a:lnTo>
                  <a:lnTo>
                    <a:pt x="6020" y="1976"/>
                  </a:lnTo>
                  <a:lnTo>
                    <a:pt x="6162" y="1600"/>
                  </a:lnTo>
                  <a:lnTo>
                    <a:pt x="6256" y="1224"/>
                  </a:lnTo>
                  <a:lnTo>
                    <a:pt x="6350" y="800"/>
                  </a:lnTo>
                  <a:lnTo>
                    <a:pt x="6350" y="424"/>
                  </a:lnTo>
                  <a:lnTo>
                    <a:pt x="6350" y="1"/>
                  </a:lnTo>
                  <a:close/>
                </a:path>
              </a:pathLst>
            </a:custGeom>
            <a:solidFill>
              <a:srgbClr val="FFFFFF">
                <a:alpha val="8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Audio Recording Nov 6, 2021 at 11:45:22 PM" descr="Audio Recording Nov 6, 2021 at 11:45:22 PM">
            <a:hlinkClick r:id="" action="ppaction://media"/>
            <a:extLst>
              <a:ext uri="{FF2B5EF4-FFF2-40B4-BE49-F238E27FC236}">
                <a16:creationId xmlns:a16="http://schemas.microsoft.com/office/drawing/2014/main" id="{AA81435F-5D13-A949-8B05-F108D40100D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804080" y="4109523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" name="Google Shape;1638;p45"/>
          <p:cNvSpPr txBox="1">
            <a:spLocks noGrp="1"/>
          </p:cNvSpPr>
          <p:nvPr>
            <p:ph type="title" idx="2"/>
          </p:nvPr>
        </p:nvSpPr>
        <p:spPr>
          <a:xfrm>
            <a:off x="234493" y="1514648"/>
            <a:ext cx="4530300" cy="163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0" dirty="0">
                <a:solidFill>
                  <a:schemeClr val="dk2"/>
                </a:solidFill>
              </a:rPr>
              <a:t>are</a:t>
            </a:r>
            <a:endParaRPr sz="12000" dirty="0">
              <a:solidFill>
                <a:schemeClr val="dk2"/>
              </a:solidFill>
            </a:endParaRPr>
          </a:p>
        </p:txBody>
      </p:sp>
      <p:grpSp>
        <p:nvGrpSpPr>
          <p:cNvPr id="1640" name="Google Shape;1640;p45"/>
          <p:cNvGrpSpPr/>
          <p:nvPr/>
        </p:nvGrpSpPr>
        <p:grpSpPr>
          <a:xfrm>
            <a:off x="4458601" y="1299330"/>
            <a:ext cx="3659801" cy="2411885"/>
            <a:chOff x="4458601" y="1299330"/>
            <a:chExt cx="3659801" cy="2411885"/>
          </a:xfrm>
        </p:grpSpPr>
        <p:sp>
          <p:nvSpPr>
            <p:cNvPr id="1641" name="Google Shape;1641;p45"/>
            <p:cNvSpPr/>
            <p:nvPr/>
          </p:nvSpPr>
          <p:spPr>
            <a:xfrm>
              <a:off x="4458601" y="1765400"/>
              <a:ext cx="3659801" cy="1945814"/>
            </a:xfrm>
            <a:custGeom>
              <a:avLst/>
              <a:gdLst/>
              <a:ahLst/>
              <a:cxnLst/>
              <a:rect l="l" t="t" r="r" b="b"/>
              <a:pathLst>
                <a:path w="101753" h="54103" extrusionOk="0">
                  <a:moveTo>
                    <a:pt x="52417" y="1"/>
                  </a:moveTo>
                  <a:lnTo>
                    <a:pt x="50034" y="117"/>
                  </a:lnTo>
                  <a:lnTo>
                    <a:pt x="47593" y="233"/>
                  </a:lnTo>
                  <a:lnTo>
                    <a:pt x="45153" y="466"/>
                  </a:lnTo>
                  <a:lnTo>
                    <a:pt x="42712" y="756"/>
                  </a:lnTo>
                  <a:lnTo>
                    <a:pt x="40271" y="1105"/>
                  </a:lnTo>
                  <a:lnTo>
                    <a:pt x="37889" y="1570"/>
                  </a:lnTo>
                  <a:lnTo>
                    <a:pt x="35448" y="2035"/>
                  </a:lnTo>
                  <a:lnTo>
                    <a:pt x="33065" y="2616"/>
                  </a:lnTo>
                  <a:lnTo>
                    <a:pt x="30741" y="3255"/>
                  </a:lnTo>
                  <a:lnTo>
                    <a:pt x="28417" y="3952"/>
                  </a:lnTo>
                  <a:lnTo>
                    <a:pt x="26150" y="4708"/>
                  </a:lnTo>
                  <a:lnTo>
                    <a:pt x="23884" y="5521"/>
                  </a:lnTo>
                  <a:lnTo>
                    <a:pt x="21734" y="6393"/>
                  </a:lnTo>
                  <a:lnTo>
                    <a:pt x="19642" y="7323"/>
                  </a:lnTo>
                  <a:lnTo>
                    <a:pt x="17608" y="8311"/>
                  </a:lnTo>
                  <a:lnTo>
                    <a:pt x="15632" y="9415"/>
                  </a:lnTo>
                  <a:lnTo>
                    <a:pt x="13773" y="10519"/>
                  </a:lnTo>
                  <a:lnTo>
                    <a:pt x="11971" y="11739"/>
                  </a:lnTo>
                  <a:lnTo>
                    <a:pt x="10286" y="12960"/>
                  </a:lnTo>
                  <a:lnTo>
                    <a:pt x="8717" y="14296"/>
                  </a:lnTo>
                  <a:lnTo>
                    <a:pt x="7264" y="15633"/>
                  </a:lnTo>
                  <a:lnTo>
                    <a:pt x="5869" y="17086"/>
                  </a:lnTo>
                  <a:lnTo>
                    <a:pt x="4649" y="18596"/>
                  </a:lnTo>
                  <a:lnTo>
                    <a:pt x="4068" y="19352"/>
                  </a:lnTo>
                  <a:lnTo>
                    <a:pt x="3545" y="20107"/>
                  </a:lnTo>
                  <a:lnTo>
                    <a:pt x="3080" y="20921"/>
                  </a:lnTo>
                  <a:lnTo>
                    <a:pt x="2615" y="21734"/>
                  </a:lnTo>
                  <a:lnTo>
                    <a:pt x="2150" y="22548"/>
                  </a:lnTo>
                  <a:lnTo>
                    <a:pt x="1743" y="23362"/>
                  </a:lnTo>
                  <a:lnTo>
                    <a:pt x="1395" y="24233"/>
                  </a:lnTo>
                  <a:lnTo>
                    <a:pt x="1104" y="25047"/>
                  </a:lnTo>
                  <a:lnTo>
                    <a:pt x="814" y="25918"/>
                  </a:lnTo>
                  <a:lnTo>
                    <a:pt x="581" y="26848"/>
                  </a:lnTo>
                  <a:lnTo>
                    <a:pt x="349" y="27720"/>
                  </a:lnTo>
                  <a:lnTo>
                    <a:pt x="233" y="28650"/>
                  </a:lnTo>
                  <a:lnTo>
                    <a:pt x="116" y="29580"/>
                  </a:lnTo>
                  <a:lnTo>
                    <a:pt x="0" y="30509"/>
                  </a:lnTo>
                  <a:lnTo>
                    <a:pt x="0" y="31497"/>
                  </a:lnTo>
                  <a:lnTo>
                    <a:pt x="0" y="32427"/>
                  </a:lnTo>
                  <a:lnTo>
                    <a:pt x="58" y="33415"/>
                  </a:lnTo>
                  <a:lnTo>
                    <a:pt x="174" y="34403"/>
                  </a:lnTo>
                  <a:lnTo>
                    <a:pt x="465" y="35856"/>
                  </a:lnTo>
                  <a:lnTo>
                    <a:pt x="814" y="37192"/>
                  </a:lnTo>
                  <a:lnTo>
                    <a:pt x="1337" y="38471"/>
                  </a:lnTo>
                  <a:lnTo>
                    <a:pt x="1918" y="39691"/>
                  </a:lnTo>
                  <a:lnTo>
                    <a:pt x="2673" y="40911"/>
                  </a:lnTo>
                  <a:lnTo>
                    <a:pt x="3487" y="42015"/>
                  </a:lnTo>
                  <a:lnTo>
                    <a:pt x="4417" y="43061"/>
                  </a:lnTo>
                  <a:lnTo>
                    <a:pt x="5463" y="44049"/>
                  </a:lnTo>
                  <a:lnTo>
                    <a:pt x="6625" y="45037"/>
                  </a:lnTo>
                  <a:lnTo>
                    <a:pt x="7845" y="45909"/>
                  </a:lnTo>
                  <a:lnTo>
                    <a:pt x="9124" y="46781"/>
                  </a:lnTo>
                  <a:lnTo>
                    <a:pt x="10576" y="47594"/>
                  </a:lnTo>
                  <a:lnTo>
                    <a:pt x="12029" y="48350"/>
                  </a:lnTo>
                  <a:lnTo>
                    <a:pt x="13598" y="49047"/>
                  </a:lnTo>
                  <a:lnTo>
                    <a:pt x="15225" y="49686"/>
                  </a:lnTo>
                  <a:lnTo>
                    <a:pt x="16911" y="50267"/>
                  </a:lnTo>
                  <a:lnTo>
                    <a:pt x="18654" y="50848"/>
                  </a:lnTo>
                  <a:lnTo>
                    <a:pt x="20513" y="51313"/>
                  </a:lnTo>
                  <a:lnTo>
                    <a:pt x="22373" y="51778"/>
                  </a:lnTo>
                  <a:lnTo>
                    <a:pt x="24291" y="52185"/>
                  </a:lnTo>
                  <a:lnTo>
                    <a:pt x="26266" y="52592"/>
                  </a:lnTo>
                  <a:lnTo>
                    <a:pt x="28300" y="52940"/>
                  </a:lnTo>
                  <a:lnTo>
                    <a:pt x="30334" y="53173"/>
                  </a:lnTo>
                  <a:lnTo>
                    <a:pt x="32484" y="53463"/>
                  </a:lnTo>
                  <a:lnTo>
                    <a:pt x="34576" y="53638"/>
                  </a:lnTo>
                  <a:lnTo>
                    <a:pt x="36726" y="53812"/>
                  </a:lnTo>
                  <a:lnTo>
                    <a:pt x="38935" y="53928"/>
                  </a:lnTo>
                  <a:lnTo>
                    <a:pt x="41143" y="54044"/>
                  </a:lnTo>
                  <a:lnTo>
                    <a:pt x="43351" y="54044"/>
                  </a:lnTo>
                  <a:lnTo>
                    <a:pt x="45618" y="54103"/>
                  </a:lnTo>
                  <a:lnTo>
                    <a:pt x="47826" y="54044"/>
                  </a:lnTo>
                  <a:lnTo>
                    <a:pt x="50092" y="53986"/>
                  </a:lnTo>
                  <a:lnTo>
                    <a:pt x="54567" y="53754"/>
                  </a:lnTo>
                  <a:lnTo>
                    <a:pt x="59041" y="53405"/>
                  </a:lnTo>
                  <a:lnTo>
                    <a:pt x="63458" y="52940"/>
                  </a:lnTo>
                  <a:lnTo>
                    <a:pt x="67758" y="52359"/>
                  </a:lnTo>
                  <a:lnTo>
                    <a:pt x="72000" y="51662"/>
                  </a:lnTo>
                  <a:lnTo>
                    <a:pt x="76010" y="50848"/>
                  </a:lnTo>
                  <a:lnTo>
                    <a:pt x="79845" y="49977"/>
                  </a:lnTo>
                  <a:lnTo>
                    <a:pt x="81705" y="49454"/>
                  </a:lnTo>
                  <a:lnTo>
                    <a:pt x="83506" y="48931"/>
                  </a:lnTo>
                  <a:lnTo>
                    <a:pt x="85249" y="48408"/>
                  </a:lnTo>
                  <a:lnTo>
                    <a:pt x="86877" y="47885"/>
                  </a:lnTo>
                  <a:lnTo>
                    <a:pt x="88504" y="47304"/>
                  </a:lnTo>
                  <a:lnTo>
                    <a:pt x="90015" y="46722"/>
                  </a:lnTo>
                  <a:lnTo>
                    <a:pt x="91409" y="46141"/>
                  </a:lnTo>
                  <a:lnTo>
                    <a:pt x="92804" y="45502"/>
                  </a:lnTo>
                  <a:lnTo>
                    <a:pt x="94024" y="44863"/>
                  </a:lnTo>
                  <a:lnTo>
                    <a:pt x="95245" y="44224"/>
                  </a:lnTo>
                  <a:lnTo>
                    <a:pt x="96291" y="43526"/>
                  </a:lnTo>
                  <a:lnTo>
                    <a:pt x="97278" y="42887"/>
                  </a:lnTo>
                  <a:lnTo>
                    <a:pt x="98150" y="42190"/>
                  </a:lnTo>
                  <a:lnTo>
                    <a:pt x="98964" y="41492"/>
                  </a:lnTo>
                  <a:lnTo>
                    <a:pt x="99603" y="40737"/>
                  </a:lnTo>
                  <a:lnTo>
                    <a:pt x="100184" y="40040"/>
                  </a:lnTo>
                  <a:lnTo>
                    <a:pt x="100591" y="39284"/>
                  </a:lnTo>
                  <a:lnTo>
                    <a:pt x="100939" y="38529"/>
                  </a:lnTo>
                  <a:lnTo>
                    <a:pt x="101346" y="37076"/>
                  </a:lnTo>
                  <a:lnTo>
                    <a:pt x="101579" y="35681"/>
                  </a:lnTo>
                  <a:lnTo>
                    <a:pt x="101753" y="34345"/>
                  </a:lnTo>
                  <a:lnTo>
                    <a:pt x="101753" y="33066"/>
                  </a:lnTo>
                  <a:lnTo>
                    <a:pt x="101637" y="31846"/>
                  </a:lnTo>
                  <a:lnTo>
                    <a:pt x="101404" y="30626"/>
                  </a:lnTo>
                  <a:lnTo>
                    <a:pt x="101056" y="29521"/>
                  </a:lnTo>
                  <a:lnTo>
                    <a:pt x="100591" y="28475"/>
                  </a:lnTo>
                  <a:lnTo>
                    <a:pt x="100068" y="27429"/>
                  </a:lnTo>
                  <a:lnTo>
                    <a:pt x="99487" y="26500"/>
                  </a:lnTo>
                  <a:lnTo>
                    <a:pt x="98789" y="25570"/>
                  </a:lnTo>
                  <a:lnTo>
                    <a:pt x="98092" y="24756"/>
                  </a:lnTo>
                  <a:lnTo>
                    <a:pt x="97278" y="23943"/>
                  </a:lnTo>
                  <a:lnTo>
                    <a:pt x="96465" y="23187"/>
                  </a:lnTo>
                  <a:lnTo>
                    <a:pt x="95593" y="22490"/>
                  </a:lnTo>
                  <a:lnTo>
                    <a:pt x="94722" y="21793"/>
                  </a:lnTo>
                  <a:lnTo>
                    <a:pt x="93850" y="21211"/>
                  </a:lnTo>
                  <a:lnTo>
                    <a:pt x="92920" y="20630"/>
                  </a:lnTo>
                  <a:lnTo>
                    <a:pt x="91119" y="19642"/>
                  </a:lnTo>
                  <a:lnTo>
                    <a:pt x="89433" y="18771"/>
                  </a:lnTo>
                  <a:lnTo>
                    <a:pt x="87864" y="18132"/>
                  </a:lnTo>
                  <a:lnTo>
                    <a:pt x="86528" y="17609"/>
                  </a:lnTo>
                  <a:lnTo>
                    <a:pt x="85482" y="17260"/>
                  </a:lnTo>
                  <a:lnTo>
                    <a:pt x="84552" y="17027"/>
                  </a:lnTo>
                  <a:lnTo>
                    <a:pt x="84552" y="16795"/>
                  </a:lnTo>
                  <a:lnTo>
                    <a:pt x="84610" y="16272"/>
                  </a:lnTo>
                  <a:lnTo>
                    <a:pt x="84552" y="15400"/>
                  </a:lnTo>
                  <a:lnTo>
                    <a:pt x="84378" y="14238"/>
                  </a:lnTo>
                  <a:lnTo>
                    <a:pt x="84262" y="13599"/>
                  </a:lnTo>
                  <a:lnTo>
                    <a:pt x="84029" y="12902"/>
                  </a:lnTo>
                  <a:lnTo>
                    <a:pt x="83797" y="12204"/>
                  </a:lnTo>
                  <a:lnTo>
                    <a:pt x="83506" y="11449"/>
                  </a:lnTo>
                  <a:lnTo>
                    <a:pt x="83099" y="10635"/>
                  </a:lnTo>
                  <a:lnTo>
                    <a:pt x="82634" y="9880"/>
                  </a:lnTo>
                  <a:lnTo>
                    <a:pt x="82053" y="9066"/>
                  </a:lnTo>
                  <a:lnTo>
                    <a:pt x="81414" y="8253"/>
                  </a:lnTo>
                  <a:lnTo>
                    <a:pt x="80659" y="7439"/>
                  </a:lnTo>
                  <a:lnTo>
                    <a:pt x="79845" y="6625"/>
                  </a:lnTo>
                  <a:lnTo>
                    <a:pt x="78857" y="5812"/>
                  </a:lnTo>
                  <a:lnTo>
                    <a:pt x="77753" y="5056"/>
                  </a:lnTo>
                  <a:lnTo>
                    <a:pt x="76533" y="4301"/>
                  </a:lnTo>
                  <a:lnTo>
                    <a:pt x="75196" y="3604"/>
                  </a:lnTo>
                  <a:lnTo>
                    <a:pt x="73685" y="2964"/>
                  </a:lnTo>
                  <a:lnTo>
                    <a:pt x="72000" y="2325"/>
                  </a:lnTo>
                  <a:lnTo>
                    <a:pt x="70199" y="1802"/>
                  </a:lnTo>
                  <a:lnTo>
                    <a:pt x="68223" y="1279"/>
                  </a:lnTo>
                  <a:lnTo>
                    <a:pt x="66073" y="872"/>
                  </a:lnTo>
                  <a:lnTo>
                    <a:pt x="63690" y="524"/>
                  </a:lnTo>
                  <a:lnTo>
                    <a:pt x="61191" y="233"/>
                  </a:lnTo>
                  <a:lnTo>
                    <a:pt x="58460" y="59"/>
                  </a:lnTo>
                  <a:lnTo>
                    <a:pt x="55555" y="1"/>
                  </a:lnTo>
                  <a:close/>
                </a:path>
              </a:pathLst>
            </a:custGeom>
            <a:solidFill>
              <a:srgbClr val="6497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45"/>
            <p:cNvSpPr/>
            <p:nvPr/>
          </p:nvSpPr>
          <p:spPr>
            <a:xfrm>
              <a:off x="5497378" y="1299330"/>
              <a:ext cx="700215" cy="1638601"/>
            </a:xfrm>
            <a:custGeom>
              <a:avLst/>
              <a:gdLst/>
              <a:ahLst/>
              <a:cxnLst/>
              <a:rect l="l" t="t" r="r" b="b"/>
              <a:pathLst>
                <a:path w="19468" h="45561" extrusionOk="0">
                  <a:moveTo>
                    <a:pt x="9763" y="1"/>
                  </a:moveTo>
                  <a:lnTo>
                    <a:pt x="8950" y="117"/>
                  </a:lnTo>
                  <a:lnTo>
                    <a:pt x="8136" y="291"/>
                  </a:lnTo>
                  <a:lnTo>
                    <a:pt x="7322" y="524"/>
                  </a:lnTo>
                  <a:lnTo>
                    <a:pt x="6567" y="873"/>
                  </a:lnTo>
                  <a:lnTo>
                    <a:pt x="5870" y="1279"/>
                  </a:lnTo>
                  <a:lnTo>
                    <a:pt x="5172" y="1744"/>
                  </a:lnTo>
                  <a:lnTo>
                    <a:pt x="4591" y="2383"/>
                  </a:lnTo>
                  <a:lnTo>
                    <a:pt x="4068" y="3023"/>
                  </a:lnTo>
                  <a:lnTo>
                    <a:pt x="3603" y="3720"/>
                  </a:lnTo>
                  <a:lnTo>
                    <a:pt x="3313" y="4475"/>
                  </a:lnTo>
                  <a:lnTo>
                    <a:pt x="3080" y="5289"/>
                  </a:lnTo>
                  <a:lnTo>
                    <a:pt x="3022" y="6103"/>
                  </a:lnTo>
                  <a:lnTo>
                    <a:pt x="3022" y="6509"/>
                  </a:lnTo>
                  <a:lnTo>
                    <a:pt x="3080" y="6916"/>
                  </a:lnTo>
                  <a:lnTo>
                    <a:pt x="3138" y="7439"/>
                  </a:lnTo>
                  <a:lnTo>
                    <a:pt x="3313" y="7904"/>
                  </a:lnTo>
                  <a:lnTo>
                    <a:pt x="3487" y="8369"/>
                  </a:lnTo>
                  <a:lnTo>
                    <a:pt x="3661" y="8776"/>
                  </a:lnTo>
                  <a:lnTo>
                    <a:pt x="3952" y="9183"/>
                  </a:lnTo>
                  <a:lnTo>
                    <a:pt x="4243" y="9589"/>
                  </a:lnTo>
                  <a:lnTo>
                    <a:pt x="4533" y="9938"/>
                  </a:lnTo>
                  <a:lnTo>
                    <a:pt x="4882" y="10287"/>
                  </a:lnTo>
                  <a:lnTo>
                    <a:pt x="5230" y="10577"/>
                  </a:lnTo>
                  <a:lnTo>
                    <a:pt x="5637" y="10810"/>
                  </a:lnTo>
                  <a:lnTo>
                    <a:pt x="6044" y="11042"/>
                  </a:lnTo>
                  <a:lnTo>
                    <a:pt x="6451" y="11216"/>
                  </a:lnTo>
                  <a:lnTo>
                    <a:pt x="6916" y="11333"/>
                  </a:lnTo>
                  <a:lnTo>
                    <a:pt x="7381" y="11391"/>
                  </a:lnTo>
                  <a:lnTo>
                    <a:pt x="7904" y="11391"/>
                  </a:lnTo>
                  <a:lnTo>
                    <a:pt x="8368" y="11333"/>
                  </a:lnTo>
                  <a:lnTo>
                    <a:pt x="7671" y="12437"/>
                  </a:lnTo>
                  <a:lnTo>
                    <a:pt x="6974" y="13541"/>
                  </a:lnTo>
                  <a:lnTo>
                    <a:pt x="6276" y="14703"/>
                  </a:lnTo>
                  <a:lnTo>
                    <a:pt x="5637" y="15865"/>
                  </a:lnTo>
                  <a:lnTo>
                    <a:pt x="5056" y="17028"/>
                  </a:lnTo>
                  <a:lnTo>
                    <a:pt x="4475" y="18248"/>
                  </a:lnTo>
                  <a:lnTo>
                    <a:pt x="3952" y="19468"/>
                  </a:lnTo>
                  <a:lnTo>
                    <a:pt x="3487" y="20747"/>
                  </a:lnTo>
                  <a:lnTo>
                    <a:pt x="2732" y="22722"/>
                  </a:lnTo>
                  <a:lnTo>
                    <a:pt x="2092" y="24698"/>
                  </a:lnTo>
                  <a:lnTo>
                    <a:pt x="1569" y="26732"/>
                  </a:lnTo>
                  <a:lnTo>
                    <a:pt x="1105" y="28766"/>
                  </a:lnTo>
                  <a:lnTo>
                    <a:pt x="698" y="30800"/>
                  </a:lnTo>
                  <a:lnTo>
                    <a:pt x="407" y="32892"/>
                  </a:lnTo>
                  <a:lnTo>
                    <a:pt x="175" y="34926"/>
                  </a:lnTo>
                  <a:lnTo>
                    <a:pt x="59" y="36960"/>
                  </a:lnTo>
                  <a:lnTo>
                    <a:pt x="0" y="38471"/>
                  </a:lnTo>
                  <a:lnTo>
                    <a:pt x="59" y="39923"/>
                  </a:lnTo>
                  <a:lnTo>
                    <a:pt x="117" y="40679"/>
                  </a:lnTo>
                  <a:lnTo>
                    <a:pt x="233" y="41434"/>
                  </a:lnTo>
                  <a:lnTo>
                    <a:pt x="407" y="42132"/>
                  </a:lnTo>
                  <a:lnTo>
                    <a:pt x="640" y="42829"/>
                  </a:lnTo>
                  <a:lnTo>
                    <a:pt x="930" y="43410"/>
                  </a:lnTo>
                  <a:lnTo>
                    <a:pt x="1279" y="43991"/>
                  </a:lnTo>
                  <a:lnTo>
                    <a:pt x="1686" y="44514"/>
                  </a:lnTo>
                  <a:lnTo>
                    <a:pt x="2209" y="44921"/>
                  </a:lnTo>
                  <a:lnTo>
                    <a:pt x="2732" y="45270"/>
                  </a:lnTo>
                  <a:lnTo>
                    <a:pt x="3313" y="45502"/>
                  </a:lnTo>
                  <a:lnTo>
                    <a:pt x="3603" y="45560"/>
                  </a:lnTo>
                  <a:lnTo>
                    <a:pt x="3894" y="45560"/>
                  </a:lnTo>
                  <a:lnTo>
                    <a:pt x="4184" y="45502"/>
                  </a:lnTo>
                  <a:lnTo>
                    <a:pt x="4475" y="45444"/>
                  </a:lnTo>
                  <a:lnTo>
                    <a:pt x="4824" y="45328"/>
                  </a:lnTo>
                  <a:lnTo>
                    <a:pt x="5172" y="45154"/>
                  </a:lnTo>
                  <a:lnTo>
                    <a:pt x="5463" y="44863"/>
                  </a:lnTo>
                  <a:lnTo>
                    <a:pt x="5695" y="44631"/>
                  </a:lnTo>
                  <a:lnTo>
                    <a:pt x="5928" y="44282"/>
                  </a:lnTo>
                  <a:lnTo>
                    <a:pt x="6102" y="43933"/>
                  </a:lnTo>
                  <a:lnTo>
                    <a:pt x="6218" y="43585"/>
                  </a:lnTo>
                  <a:lnTo>
                    <a:pt x="6335" y="43236"/>
                  </a:lnTo>
                  <a:lnTo>
                    <a:pt x="6567" y="42190"/>
                  </a:lnTo>
                  <a:lnTo>
                    <a:pt x="6858" y="40795"/>
                  </a:lnTo>
                  <a:lnTo>
                    <a:pt x="7090" y="39400"/>
                  </a:lnTo>
                  <a:lnTo>
                    <a:pt x="7090" y="38819"/>
                  </a:lnTo>
                  <a:lnTo>
                    <a:pt x="7090" y="38413"/>
                  </a:lnTo>
                  <a:lnTo>
                    <a:pt x="6683" y="37831"/>
                  </a:lnTo>
                  <a:lnTo>
                    <a:pt x="6335" y="37250"/>
                  </a:lnTo>
                  <a:lnTo>
                    <a:pt x="6102" y="36669"/>
                  </a:lnTo>
                  <a:lnTo>
                    <a:pt x="5928" y="36030"/>
                  </a:lnTo>
                  <a:lnTo>
                    <a:pt x="5812" y="35391"/>
                  </a:lnTo>
                  <a:lnTo>
                    <a:pt x="5753" y="34752"/>
                  </a:lnTo>
                  <a:lnTo>
                    <a:pt x="5753" y="34054"/>
                  </a:lnTo>
                  <a:lnTo>
                    <a:pt x="5812" y="33357"/>
                  </a:lnTo>
                  <a:lnTo>
                    <a:pt x="5928" y="32660"/>
                  </a:lnTo>
                  <a:lnTo>
                    <a:pt x="6102" y="31962"/>
                  </a:lnTo>
                  <a:lnTo>
                    <a:pt x="6276" y="31265"/>
                  </a:lnTo>
                  <a:lnTo>
                    <a:pt x="6509" y="30626"/>
                  </a:lnTo>
                  <a:lnTo>
                    <a:pt x="7032" y="29289"/>
                  </a:lnTo>
                  <a:lnTo>
                    <a:pt x="7613" y="28011"/>
                  </a:lnTo>
                  <a:lnTo>
                    <a:pt x="8775" y="25919"/>
                  </a:lnTo>
                  <a:lnTo>
                    <a:pt x="9996" y="23943"/>
                  </a:lnTo>
                  <a:lnTo>
                    <a:pt x="11390" y="21909"/>
                  </a:lnTo>
                  <a:lnTo>
                    <a:pt x="12843" y="19933"/>
                  </a:lnTo>
                  <a:lnTo>
                    <a:pt x="14354" y="18132"/>
                  </a:lnTo>
                  <a:lnTo>
                    <a:pt x="15807" y="16330"/>
                  </a:lnTo>
                  <a:lnTo>
                    <a:pt x="16504" y="15459"/>
                  </a:lnTo>
                  <a:lnTo>
                    <a:pt x="17143" y="14471"/>
                  </a:lnTo>
                  <a:lnTo>
                    <a:pt x="17783" y="13483"/>
                  </a:lnTo>
                  <a:lnTo>
                    <a:pt x="18306" y="12495"/>
                  </a:lnTo>
                  <a:lnTo>
                    <a:pt x="18770" y="11391"/>
                  </a:lnTo>
                  <a:lnTo>
                    <a:pt x="19119" y="10287"/>
                  </a:lnTo>
                  <a:lnTo>
                    <a:pt x="19352" y="9124"/>
                  </a:lnTo>
                  <a:lnTo>
                    <a:pt x="19468" y="8020"/>
                  </a:lnTo>
                  <a:lnTo>
                    <a:pt x="19468" y="7439"/>
                  </a:lnTo>
                  <a:lnTo>
                    <a:pt x="19410" y="6858"/>
                  </a:lnTo>
                  <a:lnTo>
                    <a:pt x="19352" y="6277"/>
                  </a:lnTo>
                  <a:lnTo>
                    <a:pt x="19235" y="5754"/>
                  </a:lnTo>
                  <a:lnTo>
                    <a:pt x="19061" y="5173"/>
                  </a:lnTo>
                  <a:lnTo>
                    <a:pt x="18887" y="4650"/>
                  </a:lnTo>
                  <a:lnTo>
                    <a:pt x="18654" y="4127"/>
                  </a:lnTo>
                  <a:lnTo>
                    <a:pt x="18364" y="3662"/>
                  </a:lnTo>
                  <a:lnTo>
                    <a:pt x="17783" y="2906"/>
                  </a:lnTo>
                  <a:lnTo>
                    <a:pt x="17201" y="2325"/>
                  </a:lnTo>
                  <a:lnTo>
                    <a:pt x="16446" y="1744"/>
                  </a:lnTo>
                  <a:lnTo>
                    <a:pt x="15691" y="1279"/>
                  </a:lnTo>
                  <a:lnTo>
                    <a:pt x="14877" y="873"/>
                  </a:lnTo>
                  <a:lnTo>
                    <a:pt x="14063" y="524"/>
                  </a:lnTo>
                  <a:lnTo>
                    <a:pt x="13134" y="291"/>
                  </a:lnTo>
                  <a:lnTo>
                    <a:pt x="12262" y="117"/>
                  </a:lnTo>
                  <a:lnTo>
                    <a:pt x="11448" y="59"/>
                  </a:lnTo>
                  <a:lnTo>
                    <a:pt x="10577" y="1"/>
                  </a:lnTo>
                  <a:close/>
                </a:path>
              </a:pathLst>
            </a:custGeom>
            <a:solidFill>
              <a:srgbClr val="939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45"/>
            <p:cNvSpPr/>
            <p:nvPr/>
          </p:nvSpPr>
          <p:spPr>
            <a:xfrm>
              <a:off x="4870357" y="2613958"/>
              <a:ext cx="578969" cy="543395"/>
            </a:xfrm>
            <a:custGeom>
              <a:avLst/>
              <a:gdLst/>
              <a:ahLst/>
              <a:cxnLst/>
              <a:rect l="l" t="t" r="r" b="b"/>
              <a:pathLst>
                <a:path w="16097" h="15109" fill="none" extrusionOk="0">
                  <a:moveTo>
                    <a:pt x="4068" y="15109"/>
                  </a:moveTo>
                  <a:lnTo>
                    <a:pt x="4068" y="15109"/>
                  </a:lnTo>
                  <a:lnTo>
                    <a:pt x="3603" y="14877"/>
                  </a:lnTo>
                  <a:lnTo>
                    <a:pt x="3196" y="14586"/>
                  </a:lnTo>
                  <a:lnTo>
                    <a:pt x="2789" y="14237"/>
                  </a:lnTo>
                  <a:lnTo>
                    <a:pt x="2383" y="13889"/>
                  </a:lnTo>
                  <a:lnTo>
                    <a:pt x="1743" y="13133"/>
                  </a:lnTo>
                  <a:lnTo>
                    <a:pt x="1104" y="12320"/>
                  </a:lnTo>
                  <a:lnTo>
                    <a:pt x="639" y="11390"/>
                  </a:lnTo>
                  <a:lnTo>
                    <a:pt x="291" y="10402"/>
                  </a:lnTo>
                  <a:lnTo>
                    <a:pt x="174" y="9937"/>
                  </a:lnTo>
                  <a:lnTo>
                    <a:pt x="58" y="9414"/>
                  </a:lnTo>
                  <a:lnTo>
                    <a:pt x="0" y="8891"/>
                  </a:lnTo>
                  <a:lnTo>
                    <a:pt x="0" y="8368"/>
                  </a:lnTo>
                  <a:lnTo>
                    <a:pt x="0" y="8368"/>
                  </a:lnTo>
                  <a:lnTo>
                    <a:pt x="0" y="7845"/>
                  </a:lnTo>
                  <a:lnTo>
                    <a:pt x="58" y="7322"/>
                  </a:lnTo>
                  <a:lnTo>
                    <a:pt x="174" y="6857"/>
                  </a:lnTo>
                  <a:lnTo>
                    <a:pt x="291" y="6334"/>
                  </a:lnTo>
                  <a:lnTo>
                    <a:pt x="639" y="5346"/>
                  </a:lnTo>
                  <a:lnTo>
                    <a:pt x="1104" y="4416"/>
                  </a:lnTo>
                  <a:lnTo>
                    <a:pt x="1685" y="3603"/>
                  </a:lnTo>
                  <a:lnTo>
                    <a:pt x="2325" y="2789"/>
                  </a:lnTo>
                  <a:lnTo>
                    <a:pt x="2731" y="2441"/>
                  </a:lnTo>
                  <a:lnTo>
                    <a:pt x="3138" y="2150"/>
                  </a:lnTo>
                  <a:lnTo>
                    <a:pt x="3545" y="1860"/>
                  </a:lnTo>
                  <a:lnTo>
                    <a:pt x="4010" y="1569"/>
                  </a:lnTo>
                  <a:lnTo>
                    <a:pt x="4010" y="1569"/>
                  </a:lnTo>
                  <a:lnTo>
                    <a:pt x="4649" y="1220"/>
                  </a:lnTo>
                  <a:lnTo>
                    <a:pt x="5346" y="988"/>
                  </a:lnTo>
                  <a:lnTo>
                    <a:pt x="6044" y="755"/>
                  </a:lnTo>
                  <a:lnTo>
                    <a:pt x="6741" y="581"/>
                  </a:lnTo>
                  <a:lnTo>
                    <a:pt x="8252" y="349"/>
                  </a:lnTo>
                  <a:lnTo>
                    <a:pt x="9705" y="174"/>
                  </a:lnTo>
                  <a:lnTo>
                    <a:pt x="9705" y="174"/>
                  </a:lnTo>
                  <a:lnTo>
                    <a:pt x="11332" y="116"/>
                  </a:lnTo>
                  <a:lnTo>
                    <a:pt x="12901" y="58"/>
                  </a:lnTo>
                  <a:lnTo>
                    <a:pt x="14528" y="0"/>
                  </a:lnTo>
                  <a:lnTo>
                    <a:pt x="16097" y="58"/>
                  </a:lnTo>
                </a:path>
              </a:pathLst>
            </a:custGeom>
            <a:noFill/>
            <a:ln w="58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45"/>
            <p:cNvSpPr/>
            <p:nvPr/>
          </p:nvSpPr>
          <p:spPr>
            <a:xfrm>
              <a:off x="6885220" y="2584683"/>
              <a:ext cx="530916" cy="491174"/>
            </a:xfrm>
            <a:custGeom>
              <a:avLst/>
              <a:gdLst/>
              <a:ahLst/>
              <a:cxnLst/>
              <a:rect l="l" t="t" r="r" b="b"/>
              <a:pathLst>
                <a:path w="14761" h="13657" fill="none" extrusionOk="0">
                  <a:moveTo>
                    <a:pt x="0" y="640"/>
                  </a:moveTo>
                  <a:lnTo>
                    <a:pt x="0" y="640"/>
                  </a:lnTo>
                  <a:lnTo>
                    <a:pt x="1279" y="407"/>
                  </a:lnTo>
                  <a:lnTo>
                    <a:pt x="2499" y="233"/>
                  </a:lnTo>
                  <a:lnTo>
                    <a:pt x="3778" y="59"/>
                  </a:lnTo>
                  <a:lnTo>
                    <a:pt x="4998" y="0"/>
                  </a:lnTo>
                  <a:lnTo>
                    <a:pt x="6276" y="59"/>
                  </a:lnTo>
                  <a:lnTo>
                    <a:pt x="7497" y="175"/>
                  </a:lnTo>
                  <a:lnTo>
                    <a:pt x="8717" y="407"/>
                  </a:lnTo>
                  <a:lnTo>
                    <a:pt x="9298" y="582"/>
                  </a:lnTo>
                  <a:lnTo>
                    <a:pt x="9937" y="756"/>
                  </a:lnTo>
                  <a:lnTo>
                    <a:pt x="9937" y="756"/>
                  </a:lnTo>
                  <a:lnTo>
                    <a:pt x="10925" y="1221"/>
                  </a:lnTo>
                  <a:lnTo>
                    <a:pt x="11448" y="1511"/>
                  </a:lnTo>
                  <a:lnTo>
                    <a:pt x="11913" y="1802"/>
                  </a:lnTo>
                  <a:lnTo>
                    <a:pt x="12320" y="2151"/>
                  </a:lnTo>
                  <a:lnTo>
                    <a:pt x="12785" y="2499"/>
                  </a:lnTo>
                  <a:lnTo>
                    <a:pt x="13134" y="2906"/>
                  </a:lnTo>
                  <a:lnTo>
                    <a:pt x="13482" y="3371"/>
                  </a:lnTo>
                  <a:lnTo>
                    <a:pt x="13482" y="3371"/>
                  </a:lnTo>
                  <a:lnTo>
                    <a:pt x="13889" y="3952"/>
                  </a:lnTo>
                  <a:lnTo>
                    <a:pt x="14238" y="4591"/>
                  </a:lnTo>
                  <a:lnTo>
                    <a:pt x="14470" y="5289"/>
                  </a:lnTo>
                  <a:lnTo>
                    <a:pt x="14644" y="5986"/>
                  </a:lnTo>
                  <a:lnTo>
                    <a:pt x="14761" y="6683"/>
                  </a:lnTo>
                  <a:lnTo>
                    <a:pt x="14761" y="7381"/>
                  </a:lnTo>
                  <a:lnTo>
                    <a:pt x="14703" y="8136"/>
                  </a:lnTo>
                  <a:lnTo>
                    <a:pt x="14586" y="8833"/>
                  </a:lnTo>
                  <a:lnTo>
                    <a:pt x="14586" y="8833"/>
                  </a:lnTo>
                  <a:lnTo>
                    <a:pt x="14412" y="9531"/>
                  </a:lnTo>
                  <a:lnTo>
                    <a:pt x="14180" y="10228"/>
                  </a:lnTo>
                  <a:lnTo>
                    <a:pt x="13889" y="10867"/>
                  </a:lnTo>
                  <a:lnTo>
                    <a:pt x="13540" y="11507"/>
                  </a:lnTo>
                  <a:lnTo>
                    <a:pt x="13134" y="12088"/>
                  </a:lnTo>
                  <a:lnTo>
                    <a:pt x="12669" y="12669"/>
                  </a:lnTo>
                  <a:lnTo>
                    <a:pt x="12146" y="13192"/>
                  </a:lnTo>
                  <a:lnTo>
                    <a:pt x="11623" y="13657"/>
                  </a:lnTo>
                </a:path>
              </a:pathLst>
            </a:custGeom>
            <a:noFill/>
            <a:ln w="58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45"/>
            <p:cNvSpPr/>
            <p:nvPr/>
          </p:nvSpPr>
          <p:spPr>
            <a:xfrm>
              <a:off x="5127417" y="3268090"/>
              <a:ext cx="1229045" cy="156807"/>
            </a:xfrm>
            <a:custGeom>
              <a:avLst/>
              <a:gdLst/>
              <a:ahLst/>
              <a:cxnLst/>
              <a:rect l="l" t="t" r="r" b="b"/>
              <a:pathLst>
                <a:path w="34171" h="4360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2035" y="756"/>
                  </a:lnTo>
                  <a:lnTo>
                    <a:pt x="4127" y="1454"/>
                  </a:lnTo>
                  <a:lnTo>
                    <a:pt x="6161" y="2093"/>
                  </a:lnTo>
                  <a:lnTo>
                    <a:pt x="8311" y="2616"/>
                  </a:lnTo>
                  <a:lnTo>
                    <a:pt x="10403" y="3081"/>
                  </a:lnTo>
                  <a:lnTo>
                    <a:pt x="12553" y="3488"/>
                  </a:lnTo>
                  <a:lnTo>
                    <a:pt x="14703" y="3836"/>
                  </a:lnTo>
                  <a:lnTo>
                    <a:pt x="16853" y="4069"/>
                  </a:lnTo>
                  <a:lnTo>
                    <a:pt x="19003" y="4243"/>
                  </a:lnTo>
                  <a:lnTo>
                    <a:pt x="21211" y="4359"/>
                  </a:lnTo>
                  <a:lnTo>
                    <a:pt x="23361" y="4359"/>
                  </a:lnTo>
                  <a:lnTo>
                    <a:pt x="25570" y="4301"/>
                  </a:lnTo>
                  <a:lnTo>
                    <a:pt x="27720" y="4185"/>
                  </a:lnTo>
                  <a:lnTo>
                    <a:pt x="29870" y="4011"/>
                  </a:lnTo>
                  <a:lnTo>
                    <a:pt x="32020" y="3720"/>
                  </a:lnTo>
                  <a:lnTo>
                    <a:pt x="34170" y="3371"/>
                  </a:lnTo>
                </a:path>
              </a:pathLst>
            </a:custGeom>
            <a:noFill/>
            <a:ln w="58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45"/>
            <p:cNvSpPr/>
            <p:nvPr/>
          </p:nvSpPr>
          <p:spPr>
            <a:xfrm>
              <a:off x="7403548" y="2611836"/>
              <a:ext cx="104558" cy="179789"/>
            </a:xfrm>
            <a:custGeom>
              <a:avLst/>
              <a:gdLst/>
              <a:ahLst/>
              <a:cxnLst/>
              <a:rect l="l" t="t" r="r" b="b"/>
              <a:pathLst>
                <a:path w="2907" h="4999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524" y="524"/>
                  </a:lnTo>
                  <a:lnTo>
                    <a:pt x="1047" y="1047"/>
                  </a:lnTo>
                  <a:lnTo>
                    <a:pt x="1512" y="1628"/>
                  </a:lnTo>
                  <a:lnTo>
                    <a:pt x="1919" y="2267"/>
                  </a:lnTo>
                  <a:lnTo>
                    <a:pt x="2267" y="2906"/>
                  </a:lnTo>
                  <a:lnTo>
                    <a:pt x="2500" y="3604"/>
                  </a:lnTo>
                  <a:lnTo>
                    <a:pt x="2732" y="4301"/>
                  </a:lnTo>
                  <a:lnTo>
                    <a:pt x="2907" y="4998"/>
                  </a:lnTo>
                </a:path>
              </a:pathLst>
            </a:custGeom>
            <a:noFill/>
            <a:ln w="58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45"/>
            <p:cNvSpPr/>
            <p:nvPr/>
          </p:nvSpPr>
          <p:spPr>
            <a:xfrm>
              <a:off x="6554967" y="3107182"/>
              <a:ext cx="861170" cy="407591"/>
            </a:xfrm>
            <a:custGeom>
              <a:avLst/>
              <a:gdLst/>
              <a:ahLst/>
              <a:cxnLst/>
              <a:rect l="l" t="t" r="r" b="b"/>
              <a:pathLst>
                <a:path w="23943" h="11333" fill="none" extrusionOk="0">
                  <a:moveTo>
                    <a:pt x="1" y="11332"/>
                  </a:moveTo>
                  <a:lnTo>
                    <a:pt x="1" y="11332"/>
                  </a:lnTo>
                  <a:lnTo>
                    <a:pt x="872" y="11332"/>
                  </a:lnTo>
                  <a:lnTo>
                    <a:pt x="1744" y="11332"/>
                  </a:lnTo>
                  <a:lnTo>
                    <a:pt x="2616" y="11274"/>
                  </a:lnTo>
                  <a:lnTo>
                    <a:pt x="3487" y="11158"/>
                  </a:lnTo>
                  <a:lnTo>
                    <a:pt x="5231" y="10809"/>
                  </a:lnTo>
                  <a:lnTo>
                    <a:pt x="6916" y="10402"/>
                  </a:lnTo>
                  <a:lnTo>
                    <a:pt x="8659" y="9879"/>
                  </a:lnTo>
                  <a:lnTo>
                    <a:pt x="10286" y="9240"/>
                  </a:lnTo>
                  <a:lnTo>
                    <a:pt x="11972" y="8601"/>
                  </a:lnTo>
                  <a:lnTo>
                    <a:pt x="13599" y="7903"/>
                  </a:lnTo>
                  <a:lnTo>
                    <a:pt x="13599" y="7903"/>
                  </a:lnTo>
                  <a:lnTo>
                    <a:pt x="15168" y="7206"/>
                  </a:lnTo>
                  <a:lnTo>
                    <a:pt x="16679" y="6509"/>
                  </a:lnTo>
                  <a:lnTo>
                    <a:pt x="18190" y="5695"/>
                  </a:lnTo>
                  <a:lnTo>
                    <a:pt x="19584" y="4765"/>
                  </a:lnTo>
                  <a:lnTo>
                    <a:pt x="20282" y="4301"/>
                  </a:lnTo>
                  <a:lnTo>
                    <a:pt x="20921" y="3778"/>
                  </a:lnTo>
                  <a:lnTo>
                    <a:pt x="21502" y="3255"/>
                  </a:lnTo>
                  <a:lnTo>
                    <a:pt x="22083" y="2673"/>
                  </a:lnTo>
                  <a:lnTo>
                    <a:pt x="22606" y="2034"/>
                  </a:lnTo>
                  <a:lnTo>
                    <a:pt x="23129" y="1395"/>
                  </a:lnTo>
                  <a:lnTo>
                    <a:pt x="23594" y="698"/>
                  </a:lnTo>
                  <a:lnTo>
                    <a:pt x="23943" y="0"/>
                  </a:lnTo>
                </a:path>
              </a:pathLst>
            </a:custGeom>
            <a:noFill/>
            <a:ln w="58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45"/>
            <p:cNvSpPr/>
            <p:nvPr/>
          </p:nvSpPr>
          <p:spPr>
            <a:xfrm>
              <a:off x="5566364" y="3525168"/>
              <a:ext cx="420136" cy="29311"/>
            </a:xfrm>
            <a:custGeom>
              <a:avLst/>
              <a:gdLst/>
              <a:ahLst/>
              <a:cxnLst/>
              <a:rect l="l" t="t" r="r" b="b"/>
              <a:pathLst>
                <a:path w="11681" h="815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523" y="291"/>
                  </a:lnTo>
                  <a:lnTo>
                    <a:pt x="1046" y="466"/>
                  </a:lnTo>
                  <a:lnTo>
                    <a:pt x="1627" y="640"/>
                  </a:lnTo>
                  <a:lnTo>
                    <a:pt x="2208" y="698"/>
                  </a:lnTo>
                  <a:lnTo>
                    <a:pt x="3371" y="814"/>
                  </a:lnTo>
                  <a:lnTo>
                    <a:pt x="4591" y="814"/>
                  </a:lnTo>
                  <a:lnTo>
                    <a:pt x="4591" y="814"/>
                  </a:lnTo>
                  <a:lnTo>
                    <a:pt x="6334" y="756"/>
                  </a:lnTo>
                  <a:lnTo>
                    <a:pt x="8136" y="640"/>
                  </a:lnTo>
                  <a:lnTo>
                    <a:pt x="9937" y="466"/>
                  </a:lnTo>
                  <a:lnTo>
                    <a:pt x="11681" y="291"/>
                  </a:lnTo>
                </a:path>
              </a:pathLst>
            </a:custGeom>
            <a:noFill/>
            <a:ln w="58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45"/>
            <p:cNvSpPr/>
            <p:nvPr/>
          </p:nvSpPr>
          <p:spPr>
            <a:xfrm>
              <a:off x="5062639" y="2480169"/>
              <a:ext cx="405498" cy="29311"/>
            </a:xfrm>
            <a:custGeom>
              <a:avLst/>
              <a:gdLst/>
              <a:ahLst/>
              <a:cxnLst/>
              <a:rect l="l" t="t" r="r" b="b"/>
              <a:pathLst>
                <a:path w="11274" h="815" fill="none" extrusionOk="0">
                  <a:moveTo>
                    <a:pt x="0" y="814"/>
                  </a:moveTo>
                  <a:lnTo>
                    <a:pt x="0" y="814"/>
                  </a:lnTo>
                  <a:lnTo>
                    <a:pt x="2848" y="408"/>
                  </a:lnTo>
                  <a:lnTo>
                    <a:pt x="4242" y="233"/>
                  </a:lnTo>
                  <a:lnTo>
                    <a:pt x="5695" y="59"/>
                  </a:lnTo>
                  <a:lnTo>
                    <a:pt x="7090" y="1"/>
                  </a:lnTo>
                  <a:lnTo>
                    <a:pt x="8485" y="59"/>
                  </a:lnTo>
                  <a:lnTo>
                    <a:pt x="9879" y="175"/>
                  </a:lnTo>
                  <a:lnTo>
                    <a:pt x="11274" y="466"/>
                  </a:lnTo>
                </a:path>
              </a:pathLst>
            </a:custGeom>
            <a:noFill/>
            <a:ln w="58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45"/>
            <p:cNvSpPr/>
            <p:nvPr/>
          </p:nvSpPr>
          <p:spPr>
            <a:xfrm>
              <a:off x="5198489" y="2806227"/>
              <a:ext cx="2023280" cy="330231"/>
            </a:xfrm>
            <a:custGeom>
              <a:avLst/>
              <a:gdLst/>
              <a:ahLst/>
              <a:cxnLst/>
              <a:rect l="l" t="t" r="r" b="b"/>
              <a:pathLst>
                <a:path w="56253" h="9182" fill="none" extrusionOk="0">
                  <a:moveTo>
                    <a:pt x="1" y="5347"/>
                  </a:moveTo>
                  <a:lnTo>
                    <a:pt x="1" y="5347"/>
                  </a:lnTo>
                  <a:lnTo>
                    <a:pt x="1686" y="5986"/>
                  </a:lnTo>
                  <a:lnTo>
                    <a:pt x="3429" y="6509"/>
                  </a:lnTo>
                  <a:lnTo>
                    <a:pt x="5231" y="6974"/>
                  </a:lnTo>
                  <a:lnTo>
                    <a:pt x="6974" y="7439"/>
                  </a:lnTo>
                  <a:lnTo>
                    <a:pt x="8775" y="7845"/>
                  </a:lnTo>
                  <a:lnTo>
                    <a:pt x="10519" y="8194"/>
                  </a:lnTo>
                  <a:lnTo>
                    <a:pt x="12320" y="8485"/>
                  </a:lnTo>
                  <a:lnTo>
                    <a:pt x="14122" y="8717"/>
                  </a:lnTo>
                  <a:lnTo>
                    <a:pt x="15981" y="8891"/>
                  </a:lnTo>
                  <a:lnTo>
                    <a:pt x="17783" y="9066"/>
                  </a:lnTo>
                  <a:lnTo>
                    <a:pt x="19584" y="9182"/>
                  </a:lnTo>
                  <a:lnTo>
                    <a:pt x="21444" y="9182"/>
                  </a:lnTo>
                  <a:lnTo>
                    <a:pt x="23245" y="9182"/>
                  </a:lnTo>
                  <a:lnTo>
                    <a:pt x="25047" y="9182"/>
                  </a:lnTo>
                  <a:lnTo>
                    <a:pt x="26906" y="9066"/>
                  </a:lnTo>
                  <a:lnTo>
                    <a:pt x="28708" y="8891"/>
                  </a:lnTo>
                  <a:lnTo>
                    <a:pt x="30509" y="8717"/>
                  </a:lnTo>
                  <a:lnTo>
                    <a:pt x="32310" y="8485"/>
                  </a:lnTo>
                  <a:lnTo>
                    <a:pt x="34112" y="8194"/>
                  </a:lnTo>
                  <a:lnTo>
                    <a:pt x="35913" y="7845"/>
                  </a:lnTo>
                  <a:lnTo>
                    <a:pt x="37715" y="7439"/>
                  </a:lnTo>
                  <a:lnTo>
                    <a:pt x="39458" y="6974"/>
                  </a:lnTo>
                  <a:lnTo>
                    <a:pt x="41260" y="6509"/>
                  </a:lnTo>
                  <a:lnTo>
                    <a:pt x="43003" y="5986"/>
                  </a:lnTo>
                  <a:lnTo>
                    <a:pt x="44688" y="5405"/>
                  </a:lnTo>
                  <a:lnTo>
                    <a:pt x="46431" y="4765"/>
                  </a:lnTo>
                  <a:lnTo>
                    <a:pt x="48117" y="4068"/>
                  </a:lnTo>
                  <a:lnTo>
                    <a:pt x="49802" y="3371"/>
                  </a:lnTo>
                  <a:lnTo>
                    <a:pt x="51429" y="2615"/>
                  </a:lnTo>
                  <a:lnTo>
                    <a:pt x="53056" y="1802"/>
                  </a:lnTo>
                  <a:lnTo>
                    <a:pt x="54683" y="930"/>
                  </a:lnTo>
                  <a:lnTo>
                    <a:pt x="56252" y="0"/>
                  </a:lnTo>
                </a:path>
              </a:pathLst>
            </a:custGeom>
            <a:noFill/>
            <a:ln w="58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45"/>
            <p:cNvSpPr/>
            <p:nvPr/>
          </p:nvSpPr>
          <p:spPr>
            <a:xfrm>
              <a:off x="5236111" y="1525046"/>
              <a:ext cx="562280" cy="229960"/>
            </a:xfrm>
            <a:custGeom>
              <a:avLst/>
              <a:gdLst/>
              <a:ahLst/>
              <a:cxnLst/>
              <a:rect l="l" t="t" r="r" b="b"/>
              <a:pathLst>
                <a:path w="15633" h="6394" extrusionOk="0">
                  <a:moveTo>
                    <a:pt x="640" y="1"/>
                  </a:moveTo>
                  <a:lnTo>
                    <a:pt x="465" y="59"/>
                  </a:lnTo>
                  <a:lnTo>
                    <a:pt x="291" y="175"/>
                  </a:lnTo>
                  <a:lnTo>
                    <a:pt x="175" y="291"/>
                  </a:lnTo>
                  <a:lnTo>
                    <a:pt x="59" y="524"/>
                  </a:lnTo>
                  <a:lnTo>
                    <a:pt x="1" y="756"/>
                  </a:lnTo>
                  <a:lnTo>
                    <a:pt x="1" y="989"/>
                  </a:lnTo>
                  <a:lnTo>
                    <a:pt x="59" y="1279"/>
                  </a:lnTo>
                  <a:lnTo>
                    <a:pt x="117" y="1628"/>
                  </a:lnTo>
                  <a:lnTo>
                    <a:pt x="175" y="1977"/>
                  </a:lnTo>
                  <a:lnTo>
                    <a:pt x="349" y="2325"/>
                  </a:lnTo>
                  <a:lnTo>
                    <a:pt x="524" y="2732"/>
                  </a:lnTo>
                  <a:lnTo>
                    <a:pt x="756" y="3081"/>
                  </a:lnTo>
                  <a:lnTo>
                    <a:pt x="1047" y="3488"/>
                  </a:lnTo>
                  <a:lnTo>
                    <a:pt x="1395" y="3836"/>
                  </a:lnTo>
                  <a:lnTo>
                    <a:pt x="1744" y="4243"/>
                  </a:lnTo>
                  <a:lnTo>
                    <a:pt x="2209" y="4592"/>
                  </a:lnTo>
                  <a:lnTo>
                    <a:pt x="2674" y="4940"/>
                  </a:lnTo>
                  <a:lnTo>
                    <a:pt x="3197" y="5231"/>
                  </a:lnTo>
                  <a:lnTo>
                    <a:pt x="3836" y="5522"/>
                  </a:lnTo>
                  <a:lnTo>
                    <a:pt x="4475" y="5754"/>
                  </a:lnTo>
                  <a:lnTo>
                    <a:pt x="5172" y="5986"/>
                  </a:lnTo>
                  <a:lnTo>
                    <a:pt x="5928" y="6161"/>
                  </a:lnTo>
                  <a:lnTo>
                    <a:pt x="6741" y="6277"/>
                  </a:lnTo>
                  <a:lnTo>
                    <a:pt x="7613" y="6393"/>
                  </a:lnTo>
                  <a:lnTo>
                    <a:pt x="9589" y="6393"/>
                  </a:lnTo>
                  <a:lnTo>
                    <a:pt x="10635" y="6277"/>
                  </a:lnTo>
                  <a:lnTo>
                    <a:pt x="11797" y="6103"/>
                  </a:lnTo>
                  <a:lnTo>
                    <a:pt x="13017" y="5812"/>
                  </a:lnTo>
                  <a:lnTo>
                    <a:pt x="14296" y="5522"/>
                  </a:lnTo>
                  <a:lnTo>
                    <a:pt x="15632" y="5057"/>
                  </a:lnTo>
                  <a:lnTo>
                    <a:pt x="10286" y="1"/>
                  </a:lnTo>
                  <a:lnTo>
                    <a:pt x="9182" y="59"/>
                  </a:lnTo>
                  <a:lnTo>
                    <a:pt x="6509" y="175"/>
                  </a:lnTo>
                  <a:lnTo>
                    <a:pt x="3429" y="175"/>
                  </a:lnTo>
                  <a:lnTo>
                    <a:pt x="2034" y="117"/>
                  </a:lnTo>
                  <a:lnTo>
                    <a:pt x="872" y="1"/>
                  </a:lnTo>
                  <a:close/>
                </a:path>
              </a:pathLst>
            </a:custGeom>
            <a:solidFill>
              <a:srgbClr val="F7AC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45"/>
            <p:cNvSpPr/>
            <p:nvPr/>
          </p:nvSpPr>
          <p:spPr>
            <a:xfrm>
              <a:off x="5497378" y="2045460"/>
              <a:ext cx="359531" cy="892471"/>
            </a:xfrm>
            <a:custGeom>
              <a:avLst/>
              <a:gdLst/>
              <a:ahLst/>
              <a:cxnLst/>
              <a:rect l="l" t="t" r="r" b="b"/>
              <a:pathLst>
                <a:path w="9996" h="24815" extrusionOk="0">
                  <a:moveTo>
                    <a:pt x="3487" y="1"/>
                  </a:moveTo>
                  <a:lnTo>
                    <a:pt x="2732" y="1976"/>
                  </a:lnTo>
                  <a:lnTo>
                    <a:pt x="2092" y="3952"/>
                  </a:lnTo>
                  <a:lnTo>
                    <a:pt x="1569" y="5986"/>
                  </a:lnTo>
                  <a:lnTo>
                    <a:pt x="1105" y="8020"/>
                  </a:lnTo>
                  <a:lnTo>
                    <a:pt x="698" y="10054"/>
                  </a:lnTo>
                  <a:lnTo>
                    <a:pt x="407" y="12146"/>
                  </a:lnTo>
                  <a:lnTo>
                    <a:pt x="175" y="14180"/>
                  </a:lnTo>
                  <a:lnTo>
                    <a:pt x="59" y="16214"/>
                  </a:lnTo>
                  <a:lnTo>
                    <a:pt x="0" y="17725"/>
                  </a:lnTo>
                  <a:lnTo>
                    <a:pt x="59" y="19177"/>
                  </a:lnTo>
                  <a:lnTo>
                    <a:pt x="117" y="19933"/>
                  </a:lnTo>
                  <a:lnTo>
                    <a:pt x="233" y="20688"/>
                  </a:lnTo>
                  <a:lnTo>
                    <a:pt x="407" y="21386"/>
                  </a:lnTo>
                  <a:lnTo>
                    <a:pt x="640" y="22083"/>
                  </a:lnTo>
                  <a:lnTo>
                    <a:pt x="930" y="22664"/>
                  </a:lnTo>
                  <a:lnTo>
                    <a:pt x="1279" y="23245"/>
                  </a:lnTo>
                  <a:lnTo>
                    <a:pt x="1686" y="23768"/>
                  </a:lnTo>
                  <a:lnTo>
                    <a:pt x="2209" y="24175"/>
                  </a:lnTo>
                  <a:lnTo>
                    <a:pt x="2732" y="24524"/>
                  </a:lnTo>
                  <a:lnTo>
                    <a:pt x="3313" y="24756"/>
                  </a:lnTo>
                  <a:lnTo>
                    <a:pt x="3603" y="24814"/>
                  </a:lnTo>
                  <a:lnTo>
                    <a:pt x="3894" y="24814"/>
                  </a:lnTo>
                  <a:lnTo>
                    <a:pt x="4184" y="24756"/>
                  </a:lnTo>
                  <a:lnTo>
                    <a:pt x="4475" y="24698"/>
                  </a:lnTo>
                  <a:lnTo>
                    <a:pt x="4824" y="24582"/>
                  </a:lnTo>
                  <a:lnTo>
                    <a:pt x="5172" y="24408"/>
                  </a:lnTo>
                  <a:lnTo>
                    <a:pt x="5463" y="24117"/>
                  </a:lnTo>
                  <a:lnTo>
                    <a:pt x="5695" y="23885"/>
                  </a:lnTo>
                  <a:lnTo>
                    <a:pt x="5928" y="23536"/>
                  </a:lnTo>
                  <a:lnTo>
                    <a:pt x="6102" y="23187"/>
                  </a:lnTo>
                  <a:lnTo>
                    <a:pt x="6218" y="22839"/>
                  </a:lnTo>
                  <a:lnTo>
                    <a:pt x="6335" y="22490"/>
                  </a:lnTo>
                  <a:lnTo>
                    <a:pt x="6567" y="21444"/>
                  </a:lnTo>
                  <a:lnTo>
                    <a:pt x="6858" y="20049"/>
                  </a:lnTo>
                  <a:lnTo>
                    <a:pt x="7090" y="18654"/>
                  </a:lnTo>
                  <a:lnTo>
                    <a:pt x="7090" y="18073"/>
                  </a:lnTo>
                  <a:lnTo>
                    <a:pt x="7090" y="17667"/>
                  </a:lnTo>
                  <a:lnTo>
                    <a:pt x="6683" y="17085"/>
                  </a:lnTo>
                  <a:lnTo>
                    <a:pt x="6335" y="16504"/>
                  </a:lnTo>
                  <a:lnTo>
                    <a:pt x="6102" y="15923"/>
                  </a:lnTo>
                  <a:lnTo>
                    <a:pt x="5928" y="15284"/>
                  </a:lnTo>
                  <a:lnTo>
                    <a:pt x="5812" y="14645"/>
                  </a:lnTo>
                  <a:lnTo>
                    <a:pt x="5753" y="14006"/>
                  </a:lnTo>
                  <a:lnTo>
                    <a:pt x="5753" y="13308"/>
                  </a:lnTo>
                  <a:lnTo>
                    <a:pt x="5812" y="12611"/>
                  </a:lnTo>
                  <a:lnTo>
                    <a:pt x="5928" y="11914"/>
                  </a:lnTo>
                  <a:lnTo>
                    <a:pt x="6102" y="11216"/>
                  </a:lnTo>
                  <a:lnTo>
                    <a:pt x="6276" y="10519"/>
                  </a:lnTo>
                  <a:lnTo>
                    <a:pt x="6509" y="9880"/>
                  </a:lnTo>
                  <a:lnTo>
                    <a:pt x="7032" y="8543"/>
                  </a:lnTo>
                  <a:lnTo>
                    <a:pt x="7613" y="7265"/>
                  </a:lnTo>
                  <a:lnTo>
                    <a:pt x="8775" y="5173"/>
                  </a:lnTo>
                  <a:lnTo>
                    <a:pt x="9996" y="3197"/>
                  </a:lnTo>
                  <a:lnTo>
                    <a:pt x="9414" y="3139"/>
                  </a:lnTo>
                  <a:lnTo>
                    <a:pt x="8775" y="3081"/>
                  </a:lnTo>
                  <a:lnTo>
                    <a:pt x="8252" y="2964"/>
                  </a:lnTo>
                  <a:lnTo>
                    <a:pt x="7729" y="2848"/>
                  </a:lnTo>
                  <a:lnTo>
                    <a:pt x="7206" y="2674"/>
                  </a:lnTo>
                  <a:lnTo>
                    <a:pt x="6741" y="2441"/>
                  </a:lnTo>
                  <a:lnTo>
                    <a:pt x="5870" y="1976"/>
                  </a:lnTo>
                  <a:lnTo>
                    <a:pt x="5056" y="1453"/>
                  </a:lnTo>
                  <a:lnTo>
                    <a:pt x="4417" y="930"/>
                  </a:lnTo>
                  <a:lnTo>
                    <a:pt x="3894" y="466"/>
                  </a:lnTo>
                  <a:lnTo>
                    <a:pt x="34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45"/>
            <p:cNvSpPr/>
            <p:nvPr/>
          </p:nvSpPr>
          <p:spPr>
            <a:xfrm>
              <a:off x="5470223" y="2133250"/>
              <a:ext cx="1479811" cy="1005294"/>
            </a:xfrm>
            <a:custGeom>
              <a:avLst/>
              <a:gdLst/>
              <a:ahLst/>
              <a:cxnLst/>
              <a:rect l="l" t="t" r="r" b="b"/>
              <a:pathLst>
                <a:path w="41143" h="27952" extrusionOk="0">
                  <a:moveTo>
                    <a:pt x="3370" y="0"/>
                  </a:moveTo>
                  <a:lnTo>
                    <a:pt x="2964" y="872"/>
                  </a:lnTo>
                  <a:lnTo>
                    <a:pt x="2615" y="1860"/>
                  </a:lnTo>
                  <a:lnTo>
                    <a:pt x="2092" y="3197"/>
                  </a:lnTo>
                  <a:lnTo>
                    <a:pt x="1627" y="4766"/>
                  </a:lnTo>
                  <a:lnTo>
                    <a:pt x="1104" y="6567"/>
                  </a:lnTo>
                  <a:lnTo>
                    <a:pt x="639" y="8485"/>
                  </a:lnTo>
                  <a:lnTo>
                    <a:pt x="291" y="10577"/>
                  </a:lnTo>
                  <a:lnTo>
                    <a:pt x="174" y="11623"/>
                  </a:lnTo>
                  <a:lnTo>
                    <a:pt x="58" y="12669"/>
                  </a:lnTo>
                  <a:lnTo>
                    <a:pt x="0" y="13773"/>
                  </a:lnTo>
                  <a:lnTo>
                    <a:pt x="0" y="14819"/>
                  </a:lnTo>
                  <a:lnTo>
                    <a:pt x="58" y="15865"/>
                  </a:lnTo>
                  <a:lnTo>
                    <a:pt x="174" y="16911"/>
                  </a:lnTo>
                  <a:lnTo>
                    <a:pt x="407" y="17899"/>
                  </a:lnTo>
                  <a:lnTo>
                    <a:pt x="639" y="18887"/>
                  </a:lnTo>
                  <a:lnTo>
                    <a:pt x="988" y="19875"/>
                  </a:lnTo>
                  <a:lnTo>
                    <a:pt x="1395" y="20804"/>
                  </a:lnTo>
                  <a:lnTo>
                    <a:pt x="1918" y="21618"/>
                  </a:lnTo>
                  <a:lnTo>
                    <a:pt x="2499" y="22431"/>
                  </a:lnTo>
                  <a:lnTo>
                    <a:pt x="3196" y="23187"/>
                  </a:lnTo>
                  <a:lnTo>
                    <a:pt x="4010" y="23884"/>
                  </a:lnTo>
                  <a:lnTo>
                    <a:pt x="4939" y="24465"/>
                  </a:lnTo>
                  <a:lnTo>
                    <a:pt x="5985" y="25046"/>
                  </a:lnTo>
                  <a:lnTo>
                    <a:pt x="7845" y="25802"/>
                  </a:lnTo>
                  <a:lnTo>
                    <a:pt x="9646" y="26441"/>
                  </a:lnTo>
                  <a:lnTo>
                    <a:pt x="11448" y="26964"/>
                  </a:lnTo>
                  <a:lnTo>
                    <a:pt x="13191" y="27371"/>
                  </a:lnTo>
                  <a:lnTo>
                    <a:pt x="14993" y="27661"/>
                  </a:lnTo>
                  <a:lnTo>
                    <a:pt x="16678" y="27894"/>
                  </a:lnTo>
                  <a:lnTo>
                    <a:pt x="18363" y="27952"/>
                  </a:lnTo>
                  <a:lnTo>
                    <a:pt x="20048" y="27952"/>
                  </a:lnTo>
                  <a:lnTo>
                    <a:pt x="21617" y="27836"/>
                  </a:lnTo>
                  <a:lnTo>
                    <a:pt x="23186" y="27661"/>
                  </a:lnTo>
                  <a:lnTo>
                    <a:pt x="24755" y="27371"/>
                  </a:lnTo>
                  <a:lnTo>
                    <a:pt x="26208" y="27022"/>
                  </a:lnTo>
                  <a:lnTo>
                    <a:pt x="27661" y="26557"/>
                  </a:lnTo>
                  <a:lnTo>
                    <a:pt x="28998" y="26034"/>
                  </a:lnTo>
                  <a:lnTo>
                    <a:pt x="30334" y="25453"/>
                  </a:lnTo>
                  <a:lnTo>
                    <a:pt x="31613" y="24814"/>
                  </a:lnTo>
                  <a:lnTo>
                    <a:pt x="32775" y="24059"/>
                  </a:lnTo>
                  <a:lnTo>
                    <a:pt x="33879" y="23245"/>
                  </a:lnTo>
                  <a:lnTo>
                    <a:pt x="34983" y="22373"/>
                  </a:lnTo>
                  <a:lnTo>
                    <a:pt x="35971" y="21444"/>
                  </a:lnTo>
                  <a:lnTo>
                    <a:pt x="36843" y="20456"/>
                  </a:lnTo>
                  <a:lnTo>
                    <a:pt x="37714" y="19410"/>
                  </a:lnTo>
                  <a:lnTo>
                    <a:pt x="38412" y="18364"/>
                  </a:lnTo>
                  <a:lnTo>
                    <a:pt x="39109" y="17201"/>
                  </a:lnTo>
                  <a:lnTo>
                    <a:pt x="39690" y="16039"/>
                  </a:lnTo>
                  <a:lnTo>
                    <a:pt x="40155" y="14819"/>
                  </a:lnTo>
                  <a:lnTo>
                    <a:pt x="40562" y="13598"/>
                  </a:lnTo>
                  <a:lnTo>
                    <a:pt x="40852" y="12320"/>
                  </a:lnTo>
                  <a:lnTo>
                    <a:pt x="41027" y="11042"/>
                  </a:lnTo>
                  <a:lnTo>
                    <a:pt x="41143" y="9705"/>
                  </a:lnTo>
                  <a:lnTo>
                    <a:pt x="41085" y="8310"/>
                  </a:lnTo>
                  <a:lnTo>
                    <a:pt x="40968" y="6974"/>
                  </a:lnTo>
                  <a:lnTo>
                    <a:pt x="40852" y="6335"/>
                  </a:lnTo>
                  <a:lnTo>
                    <a:pt x="40736" y="5812"/>
                  </a:lnTo>
                  <a:lnTo>
                    <a:pt x="40562" y="5347"/>
                  </a:lnTo>
                  <a:lnTo>
                    <a:pt x="40387" y="4998"/>
                  </a:lnTo>
                  <a:lnTo>
                    <a:pt x="40155" y="4766"/>
                  </a:lnTo>
                  <a:lnTo>
                    <a:pt x="39864" y="4591"/>
                  </a:lnTo>
                  <a:lnTo>
                    <a:pt x="39574" y="4475"/>
                  </a:lnTo>
                  <a:lnTo>
                    <a:pt x="39225" y="4417"/>
                  </a:lnTo>
                  <a:lnTo>
                    <a:pt x="38818" y="4475"/>
                  </a:lnTo>
                  <a:lnTo>
                    <a:pt x="38353" y="4533"/>
                  </a:lnTo>
                  <a:lnTo>
                    <a:pt x="37366" y="4882"/>
                  </a:lnTo>
                  <a:lnTo>
                    <a:pt x="34692" y="5870"/>
                  </a:lnTo>
                  <a:lnTo>
                    <a:pt x="33298" y="6393"/>
                  </a:lnTo>
                  <a:lnTo>
                    <a:pt x="32077" y="6799"/>
                  </a:lnTo>
                  <a:lnTo>
                    <a:pt x="31496" y="6974"/>
                  </a:lnTo>
                  <a:lnTo>
                    <a:pt x="30973" y="7090"/>
                  </a:lnTo>
                  <a:lnTo>
                    <a:pt x="30450" y="7148"/>
                  </a:lnTo>
                  <a:lnTo>
                    <a:pt x="29288" y="7148"/>
                  </a:lnTo>
                  <a:lnTo>
                    <a:pt x="28707" y="7032"/>
                  </a:lnTo>
                  <a:lnTo>
                    <a:pt x="28068" y="6858"/>
                  </a:lnTo>
                  <a:lnTo>
                    <a:pt x="27312" y="6625"/>
                  </a:lnTo>
                  <a:lnTo>
                    <a:pt x="26557" y="6335"/>
                  </a:lnTo>
                  <a:lnTo>
                    <a:pt x="25685" y="5928"/>
                  </a:lnTo>
                  <a:lnTo>
                    <a:pt x="23709" y="4882"/>
                  </a:lnTo>
                  <a:lnTo>
                    <a:pt x="22605" y="4301"/>
                  </a:lnTo>
                  <a:lnTo>
                    <a:pt x="21617" y="3836"/>
                  </a:lnTo>
                  <a:lnTo>
                    <a:pt x="20630" y="3371"/>
                  </a:lnTo>
                  <a:lnTo>
                    <a:pt x="19758" y="3022"/>
                  </a:lnTo>
                  <a:lnTo>
                    <a:pt x="18886" y="2790"/>
                  </a:lnTo>
                  <a:lnTo>
                    <a:pt x="18073" y="2557"/>
                  </a:lnTo>
                  <a:lnTo>
                    <a:pt x="17259" y="2383"/>
                  </a:lnTo>
                  <a:lnTo>
                    <a:pt x="16504" y="2267"/>
                  </a:lnTo>
                  <a:lnTo>
                    <a:pt x="15690" y="2209"/>
                  </a:lnTo>
                  <a:lnTo>
                    <a:pt x="13307" y="2209"/>
                  </a:lnTo>
                  <a:lnTo>
                    <a:pt x="11564" y="2383"/>
                  </a:lnTo>
                  <a:lnTo>
                    <a:pt x="9646" y="2557"/>
                  </a:lnTo>
                  <a:lnTo>
                    <a:pt x="8833" y="2615"/>
                  </a:lnTo>
                  <a:lnTo>
                    <a:pt x="8077" y="2557"/>
                  </a:lnTo>
                  <a:lnTo>
                    <a:pt x="7438" y="2499"/>
                  </a:lnTo>
                  <a:lnTo>
                    <a:pt x="6799" y="2325"/>
                  </a:lnTo>
                  <a:lnTo>
                    <a:pt x="6218" y="2151"/>
                  </a:lnTo>
                  <a:lnTo>
                    <a:pt x="5695" y="1918"/>
                  </a:lnTo>
                  <a:lnTo>
                    <a:pt x="5230" y="1686"/>
                  </a:lnTo>
                  <a:lnTo>
                    <a:pt x="4823" y="1453"/>
                  </a:lnTo>
                  <a:lnTo>
                    <a:pt x="4184" y="930"/>
                  </a:lnTo>
                  <a:lnTo>
                    <a:pt x="3719" y="465"/>
                  </a:lnTo>
                  <a:lnTo>
                    <a:pt x="3370" y="0"/>
                  </a:lnTo>
                  <a:close/>
                </a:path>
              </a:pathLst>
            </a:custGeom>
            <a:solidFill>
              <a:srgbClr val="5E4D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45"/>
            <p:cNvSpPr/>
            <p:nvPr/>
          </p:nvSpPr>
          <p:spPr>
            <a:xfrm>
              <a:off x="5325993" y="2133250"/>
              <a:ext cx="495380" cy="950987"/>
            </a:xfrm>
            <a:custGeom>
              <a:avLst/>
              <a:gdLst/>
              <a:ahLst/>
              <a:cxnLst/>
              <a:rect l="l" t="t" r="r" b="b"/>
              <a:pathLst>
                <a:path w="13773" h="26442" extrusionOk="0">
                  <a:moveTo>
                    <a:pt x="7380" y="0"/>
                  </a:moveTo>
                  <a:lnTo>
                    <a:pt x="6509" y="872"/>
                  </a:lnTo>
                  <a:lnTo>
                    <a:pt x="5637" y="1860"/>
                  </a:lnTo>
                  <a:lnTo>
                    <a:pt x="4591" y="3197"/>
                  </a:lnTo>
                  <a:lnTo>
                    <a:pt x="3487" y="4766"/>
                  </a:lnTo>
                  <a:lnTo>
                    <a:pt x="2906" y="5695"/>
                  </a:lnTo>
                  <a:lnTo>
                    <a:pt x="2325" y="6625"/>
                  </a:lnTo>
                  <a:lnTo>
                    <a:pt x="1802" y="7613"/>
                  </a:lnTo>
                  <a:lnTo>
                    <a:pt x="1337" y="8601"/>
                  </a:lnTo>
                  <a:lnTo>
                    <a:pt x="930" y="9647"/>
                  </a:lnTo>
                  <a:lnTo>
                    <a:pt x="523" y="10751"/>
                  </a:lnTo>
                  <a:lnTo>
                    <a:pt x="233" y="11855"/>
                  </a:lnTo>
                  <a:lnTo>
                    <a:pt x="58" y="12959"/>
                  </a:lnTo>
                  <a:lnTo>
                    <a:pt x="0" y="14063"/>
                  </a:lnTo>
                  <a:lnTo>
                    <a:pt x="0" y="15167"/>
                  </a:lnTo>
                  <a:lnTo>
                    <a:pt x="175" y="16272"/>
                  </a:lnTo>
                  <a:lnTo>
                    <a:pt x="291" y="16853"/>
                  </a:lnTo>
                  <a:lnTo>
                    <a:pt x="465" y="17376"/>
                  </a:lnTo>
                  <a:lnTo>
                    <a:pt x="640" y="17899"/>
                  </a:lnTo>
                  <a:lnTo>
                    <a:pt x="872" y="18480"/>
                  </a:lnTo>
                  <a:lnTo>
                    <a:pt x="1163" y="19003"/>
                  </a:lnTo>
                  <a:lnTo>
                    <a:pt x="1511" y="19526"/>
                  </a:lnTo>
                  <a:lnTo>
                    <a:pt x="1860" y="20049"/>
                  </a:lnTo>
                  <a:lnTo>
                    <a:pt x="2267" y="20572"/>
                  </a:lnTo>
                  <a:lnTo>
                    <a:pt x="2732" y="21037"/>
                  </a:lnTo>
                  <a:lnTo>
                    <a:pt x="3255" y="21560"/>
                  </a:lnTo>
                  <a:lnTo>
                    <a:pt x="3778" y="22025"/>
                  </a:lnTo>
                  <a:lnTo>
                    <a:pt x="4417" y="22490"/>
                  </a:lnTo>
                  <a:lnTo>
                    <a:pt x="5114" y="22954"/>
                  </a:lnTo>
                  <a:lnTo>
                    <a:pt x="5811" y="23419"/>
                  </a:lnTo>
                  <a:lnTo>
                    <a:pt x="6567" y="23826"/>
                  </a:lnTo>
                  <a:lnTo>
                    <a:pt x="7439" y="24291"/>
                  </a:lnTo>
                  <a:lnTo>
                    <a:pt x="8310" y="24698"/>
                  </a:lnTo>
                  <a:lnTo>
                    <a:pt x="9298" y="25046"/>
                  </a:lnTo>
                  <a:lnTo>
                    <a:pt x="10286" y="25453"/>
                  </a:lnTo>
                  <a:lnTo>
                    <a:pt x="11390" y="25802"/>
                  </a:lnTo>
                  <a:lnTo>
                    <a:pt x="12552" y="26151"/>
                  </a:lnTo>
                  <a:lnTo>
                    <a:pt x="13773" y="26441"/>
                  </a:lnTo>
                  <a:lnTo>
                    <a:pt x="13308" y="25860"/>
                  </a:lnTo>
                  <a:lnTo>
                    <a:pt x="12843" y="25105"/>
                  </a:lnTo>
                  <a:lnTo>
                    <a:pt x="12262" y="24117"/>
                  </a:lnTo>
                  <a:lnTo>
                    <a:pt x="11623" y="22954"/>
                  </a:lnTo>
                  <a:lnTo>
                    <a:pt x="10925" y="21560"/>
                  </a:lnTo>
                  <a:lnTo>
                    <a:pt x="10286" y="19991"/>
                  </a:lnTo>
                  <a:lnTo>
                    <a:pt x="9995" y="19119"/>
                  </a:lnTo>
                  <a:lnTo>
                    <a:pt x="9763" y="18247"/>
                  </a:lnTo>
                  <a:lnTo>
                    <a:pt x="9531" y="17376"/>
                  </a:lnTo>
                  <a:lnTo>
                    <a:pt x="9298" y="16446"/>
                  </a:lnTo>
                  <a:lnTo>
                    <a:pt x="9182" y="15516"/>
                  </a:lnTo>
                  <a:lnTo>
                    <a:pt x="9066" y="14528"/>
                  </a:lnTo>
                  <a:lnTo>
                    <a:pt x="9008" y="13540"/>
                  </a:lnTo>
                  <a:lnTo>
                    <a:pt x="9008" y="12552"/>
                  </a:lnTo>
                  <a:lnTo>
                    <a:pt x="9066" y="11506"/>
                  </a:lnTo>
                  <a:lnTo>
                    <a:pt x="9240" y="10519"/>
                  </a:lnTo>
                  <a:lnTo>
                    <a:pt x="9414" y="9473"/>
                  </a:lnTo>
                  <a:lnTo>
                    <a:pt x="9763" y="8485"/>
                  </a:lnTo>
                  <a:lnTo>
                    <a:pt x="10112" y="7497"/>
                  </a:lnTo>
                  <a:lnTo>
                    <a:pt x="10635" y="6451"/>
                  </a:lnTo>
                  <a:lnTo>
                    <a:pt x="11216" y="5463"/>
                  </a:lnTo>
                  <a:lnTo>
                    <a:pt x="11913" y="4475"/>
                  </a:lnTo>
                  <a:lnTo>
                    <a:pt x="12727" y="3487"/>
                  </a:lnTo>
                  <a:lnTo>
                    <a:pt x="13656" y="2557"/>
                  </a:lnTo>
                  <a:lnTo>
                    <a:pt x="12204" y="2557"/>
                  </a:lnTo>
                  <a:lnTo>
                    <a:pt x="11274" y="2441"/>
                  </a:lnTo>
                  <a:lnTo>
                    <a:pt x="10809" y="2325"/>
                  </a:lnTo>
                  <a:lnTo>
                    <a:pt x="10286" y="2151"/>
                  </a:lnTo>
                  <a:lnTo>
                    <a:pt x="9763" y="1918"/>
                  </a:lnTo>
                  <a:lnTo>
                    <a:pt x="9240" y="1686"/>
                  </a:lnTo>
                  <a:lnTo>
                    <a:pt x="8717" y="1395"/>
                  </a:lnTo>
                  <a:lnTo>
                    <a:pt x="8252" y="988"/>
                  </a:lnTo>
                  <a:lnTo>
                    <a:pt x="7787" y="523"/>
                  </a:lnTo>
                  <a:lnTo>
                    <a:pt x="7380" y="0"/>
                  </a:lnTo>
                  <a:close/>
                </a:path>
              </a:pathLst>
            </a:custGeom>
            <a:solidFill>
              <a:srgbClr val="5E4D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45"/>
            <p:cNvSpPr/>
            <p:nvPr/>
          </p:nvSpPr>
          <p:spPr>
            <a:xfrm>
              <a:off x="5749250" y="1435454"/>
              <a:ext cx="72131" cy="79194"/>
            </a:xfrm>
            <a:custGeom>
              <a:avLst/>
              <a:gdLst/>
              <a:ahLst/>
              <a:cxnLst/>
              <a:rect l="l" t="t" r="r" b="b"/>
              <a:pathLst>
                <a:path w="2965" h="3255" extrusionOk="0">
                  <a:moveTo>
                    <a:pt x="1279" y="0"/>
                  </a:moveTo>
                  <a:lnTo>
                    <a:pt x="1047" y="117"/>
                  </a:lnTo>
                  <a:lnTo>
                    <a:pt x="756" y="233"/>
                  </a:lnTo>
                  <a:lnTo>
                    <a:pt x="524" y="465"/>
                  </a:lnTo>
                  <a:lnTo>
                    <a:pt x="349" y="698"/>
                  </a:lnTo>
                  <a:lnTo>
                    <a:pt x="175" y="988"/>
                  </a:lnTo>
                  <a:lnTo>
                    <a:pt x="59" y="1279"/>
                  </a:lnTo>
                  <a:lnTo>
                    <a:pt x="1" y="1627"/>
                  </a:lnTo>
                  <a:lnTo>
                    <a:pt x="1" y="1918"/>
                  </a:lnTo>
                  <a:lnTo>
                    <a:pt x="117" y="2209"/>
                  </a:lnTo>
                  <a:lnTo>
                    <a:pt x="233" y="2499"/>
                  </a:lnTo>
                  <a:lnTo>
                    <a:pt x="349" y="2732"/>
                  </a:lnTo>
                  <a:lnTo>
                    <a:pt x="582" y="2964"/>
                  </a:lnTo>
                  <a:lnTo>
                    <a:pt x="814" y="3138"/>
                  </a:lnTo>
                  <a:lnTo>
                    <a:pt x="1105" y="3196"/>
                  </a:lnTo>
                  <a:lnTo>
                    <a:pt x="1395" y="3255"/>
                  </a:lnTo>
                  <a:lnTo>
                    <a:pt x="1686" y="3255"/>
                  </a:lnTo>
                  <a:lnTo>
                    <a:pt x="1977" y="3138"/>
                  </a:lnTo>
                  <a:lnTo>
                    <a:pt x="2209" y="3022"/>
                  </a:lnTo>
                  <a:lnTo>
                    <a:pt x="2441" y="2790"/>
                  </a:lnTo>
                  <a:lnTo>
                    <a:pt x="2616" y="2557"/>
                  </a:lnTo>
                  <a:lnTo>
                    <a:pt x="2790" y="2267"/>
                  </a:lnTo>
                  <a:lnTo>
                    <a:pt x="2906" y="1976"/>
                  </a:lnTo>
                  <a:lnTo>
                    <a:pt x="2964" y="1627"/>
                  </a:lnTo>
                  <a:lnTo>
                    <a:pt x="2964" y="1337"/>
                  </a:lnTo>
                  <a:lnTo>
                    <a:pt x="2848" y="1046"/>
                  </a:lnTo>
                  <a:lnTo>
                    <a:pt x="2790" y="756"/>
                  </a:lnTo>
                  <a:lnTo>
                    <a:pt x="2616" y="523"/>
                  </a:lnTo>
                  <a:lnTo>
                    <a:pt x="2383" y="291"/>
                  </a:lnTo>
                  <a:lnTo>
                    <a:pt x="2151" y="117"/>
                  </a:lnTo>
                  <a:lnTo>
                    <a:pt x="1860" y="58"/>
                  </a:lnTo>
                  <a:lnTo>
                    <a:pt x="15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45"/>
            <p:cNvSpPr/>
            <p:nvPr/>
          </p:nvSpPr>
          <p:spPr>
            <a:xfrm>
              <a:off x="5605927" y="1378997"/>
              <a:ext cx="70720" cy="79194"/>
            </a:xfrm>
            <a:custGeom>
              <a:avLst/>
              <a:gdLst/>
              <a:ahLst/>
              <a:cxnLst/>
              <a:rect l="l" t="t" r="r" b="b"/>
              <a:pathLst>
                <a:path w="2907" h="3255" extrusionOk="0">
                  <a:moveTo>
                    <a:pt x="1279" y="0"/>
                  </a:moveTo>
                  <a:lnTo>
                    <a:pt x="989" y="116"/>
                  </a:lnTo>
                  <a:lnTo>
                    <a:pt x="698" y="232"/>
                  </a:lnTo>
                  <a:lnTo>
                    <a:pt x="466" y="407"/>
                  </a:lnTo>
                  <a:lnTo>
                    <a:pt x="291" y="639"/>
                  </a:lnTo>
                  <a:lnTo>
                    <a:pt x="117" y="930"/>
                  </a:lnTo>
                  <a:lnTo>
                    <a:pt x="1" y="1278"/>
                  </a:lnTo>
                  <a:lnTo>
                    <a:pt x="1" y="1569"/>
                  </a:lnTo>
                  <a:lnTo>
                    <a:pt x="1" y="1918"/>
                  </a:lnTo>
                  <a:lnTo>
                    <a:pt x="59" y="2208"/>
                  </a:lnTo>
                  <a:lnTo>
                    <a:pt x="175" y="2499"/>
                  </a:lnTo>
                  <a:lnTo>
                    <a:pt x="349" y="2731"/>
                  </a:lnTo>
                  <a:lnTo>
                    <a:pt x="524" y="2964"/>
                  </a:lnTo>
                  <a:lnTo>
                    <a:pt x="756" y="3080"/>
                  </a:lnTo>
                  <a:lnTo>
                    <a:pt x="1047" y="3196"/>
                  </a:lnTo>
                  <a:lnTo>
                    <a:pt x="1337" y="3254"/>
                  </a:lnTo>
                  <a:lnTo>
                    <a:pt x="1628" y="3196"/>
                  </a:lnTo>
                  <a:lnTo>
                    <a:pt x="1918" y="3138"/>
                  </a:lnTo>
                  <a:lnTo>
                    <a:pt x="2151" y="2964"/>
                  </a:lnTo>
                  <a:lnTo>
                    <a:pt x="2383" y="2789"/>
                  </a:lnTo>
                  <a:lnTo>
                    <a:pt x="2616" y="2557"/>
                  </a:lnTo>
                  <a:lnTo>
                    <a:pt x="2732" y="2266"/>
                  </a:lnTo>
                  <a:lnTo>
                    <a:pt x="2848" y="1976"/>
                  </a:lnTo>
                  <a:lnTo>
                    <a:pt x="2906" y="1627"/>
                  </a:lnTo>
                  <a:lnTo>
                    <a:pt x="2906" y="1337"/>
                  </a:lnTo>
                  <a:lnTo>
                    <a:pt x="2848" y="988"/>
                  </a:lnTo>
                  <a:lnTo>
                    <a:pt x="2732" y="755"/>
                  </a:lnTo>
                  <a:lnTo>
                    <a:pt x="2558" y="465"/>
                  </a:lnTo>
                  <a:lnTo>
                    <a:pt x="2383" y="291"/>
                  </a:lnTo>
                  <a:lnTo>
                    <a:pt x="2093" y="116"/>
                  </a:lnTo>
                  <a:lnTo>
                    <a:pt x="18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45"/>
            <p:cNvSpPr/>
            <p:nvPr/>
          </p:nvSpPr>
          <p:spPr>
            <a:xfrm>
              <a:off x="5858960" y="2469739"/>
              <a:ext cx="654249" cy="399212"/>
            </a:xfrm>
            <a:custGeom>
              <a:avLst/>
              <a:gdLst/>
              <a:ahLst/>
              <a:cxnLst/>
              <a:rect l="l" t="t" r="r" b="b"/>
              <a:pathLst>
                <a:path w="18190" h="11100" fill="none" extrusionOk="0">
                  <a:moveTo>
                    <a:pt x="1" y="5986"/>
                  </a:moveTo>
                  <a:lnTo>
                    <a:pt x="1" y="5986"/>
                  </a:lnTo>
                  <a:lnTo>
                    <a:pt x="756" y="6916"/>
                  </a:lnTo>
                  <a:lnTo>
                    <a:pt x="1512" y="7845"/>
                  </a:lnTo>
                  <a:lnTo>
                    <a:pt x="2383" y="8717"/>
                  </a:lnTo>
                  <a:lnTo>
                    <a:pt x="3255" y="9531"/>
                  </a:lnTo>
                  <a:lnTo>
                    <a:pt x="3255" y="9531"/>
                  </a:lnTo>
                  <a:lnTo>
                    <a:pt x="3894" y="9996"/>
                  </a:lnTo>
                  <a:lnTo>
                    <a:pt x="4592" y="10460"/>
                  </a:lnTo>
                  <a:lnTo>
                    <a:pt x="5289" y="10809"/>
                  </a:lnTo>
                  <a:lnTo>
                    <a:pt x="6044" y="11042"/>
                  </a:lnTo>
                  <a:lnTo>
                    <a:pt x="6044" y="11042"/>
                  </a:lnTo>
                  <a:lnTo>
                    <a:pt x="6393" y="11100"/>
                  </a:lnTo>
                  <a:lnTo>
                    <a:pt x="6800" y="11100"/>
                  </a:lnTo>
                  <a:lnTo>
                    <a:pt x="7207" y="11100"/>
                  </a:lnTo>
                  <a:lnTo>
                    <a:pt x="7613" y="11042"/>
                  </a:lnTo>
                  <a:lnTo>
                    <a:pt x="7962" y="10925"/>
                  </a:lnTo>
                  <a:lnTo>
                    <a:pt x="8311" y="10751"/>
                  </a:lnTo>
                  <a:lnTo>
                    <a:pt x="8659" y="10577"/>
                  </a:lnTo>
                  <a:lnTo>
                    <a:pt x="8950" y="10286"/>
                  </a:lnTo>
                  <a:lnTo>
                    <a:pt x="8950" y="10286"/>
                  </a:lnTo>
                  <a:lnTo>
                    <a:pt x="9240" y="10460"/>
                  </a:lnTo>
                  <a:lnTo>
                    <a:pt x="9531" y="10577"/>
                  </a:lnTo>
                  <a:lnTo>
                    <a:pt x="10170" y="10751"/>
                  </a:lnTo>
                  <a:lnTo>
                    <a:pt x="10809" y="10809"/>
                  </a:lnTo>
                  <a:lnTo>
                    <a:pt x="11507" y="10867"/>
                  </a:lnTo>
                  <a:lnTo>
                    <a:pt x="11507" y="10867"/>
                  </a:lnTo>
                  <a:lnTo>
                    <a:pt x="12030" y="10867"/>
                  </a:lnTo>
                  <a:lnTo>
                    <a:pt x="12611" y="10809"/>
                  </a:lnTo>
                  <a:lnTo>
                    <a:pt x="13134" y="10751"/>
                  </a:lnTo>
                  <a:lnTo>
                    <a:pt x="13599" y="10519"/>
                  </a:lnTo>
                  <a:lnTo>
                    <a:pt x="13599" y="10519"/>
                  </a:lnTo>
                  <a:lnTo>
                    <a:pt x="13831" y="10402"/>
                  </a:lnTo>
                  <a:lnTo>
                    <a:pt x="14064" y="10170"/>
                  </a:lnTo>
                  <a:lnTo>
                    <a:pt x="14238" y="9996"/>
                  </a:lnTo>
                  <a:lnTo>
                    <a:pt x="14354" y="9763"/>
                  </a:lnTo>
                  <a:lnTo>
                    <a:pt x="14470" y="9531"/>
                  </a:lnTo>
                  <a:lnTo>
                    <a:pt x="14529" y="9240"/>
                  </a:lnTo>
                  <a:lnTo>
                    <a:pt x="14529" y="9008"/>
                  </a:lnTo>
                  <a:lnTo>
                    <a:pt x="14470" y="8717"/>
                  </a:lnTo>
                  <a:lnTo>
                    <a:pt x="14470" y="8717"/>
                  </a:lnTo>
                  <a:lnTo>
                    <a:pt x="15342" y="8426"/>
                  </a:lnTo>
                  <a:lnTo>
                    <a:pt x="16214" y="8136"/>
                  </a:lnTo>
                  <a:lnTo>
                    <a:pt x="16621" y="7903"/>
                  </a:lnTo>
                  <a:lnTo>
                    <a:pt x="17027" y="7671"/>
                  </a:lnTo>
                  <a:lnTo>
                    <a:pt x="17376" y="7439"/>
                  </a:lnTo>
                  <a:lnTo>
                    <a:pt x="17667" y="7090"/>
                  </a:lnTo>
                  <a:lnTo>
                    <a:pt x="17667" y="7090"/>
                  </a:lnTo>
                  <a:lnTo>
                    <a:pt x="17957" y="6683"/>
                  </a:lnTo>
                  <a:lnTo>
                    <a:pt x="18131" y="6276"/>
                  </a:lnTo>
                  <a:lnTo>
                    <a:pt x="18190" y="5811"/>
                  </a:lnTo>
                  <a:lnTo>
                    <a:pt x="18190" y="5347"/>
                  </a:lnTo>
                  <a:lnTo>
                    <a:pt x="18131" y="4940"/>
                  </a:lnTo>
                  <a:lnTo>
                    <a:pt x="17957" y="4533"/>
                  </a:lnTo>
                  <a:lnTo>
                    <a:pt x="17725" y="4184"/>
                  </a:lnTo>
                  <a:lnTo>
                    <a:pt x="17376" y="3894"/>
                  </a:lnTo>
                  <a:lnTo>
                    <a:pt x="17376" y="3894"/>
                  </a:lnTo>
                  <a:lnTo>
                    <a:pt x="16969" y="3778"/>
                  </a:lnTo>
                  <a:lnTo>
                    <a:pt x="16562" y="3719"/>
                  </a:lnTo>
                  <a:lnTo>
                    <a:pt x="16156" y="3719"/>
                  </a:lnTo>
                  <a:lnTo>
                    <a:pt x="15749" y="3836"/>
                  </a:lnTo>
                  <a:lnTo>
                    <a:pt x="15749" y="3836"/>
                  </a:lnTo>
                  <a:lnTo>
                    <a:pt x="15691" y="3661"/>
                  </a:lnTo>
                  <a:lnTo>
                    <a:pt x="15575" y="3487"/>
                  </a:lnTo>
                  <a:lnTo>
                    <a:pt x="15284" y="3196"/>
                  </a:lnTo>
                  <a:lnTo>
                    <a:pt x="14877" y="2964"/>
                  </a:lnTo>
                  <a:lnTo>
                    <a:pt x="14529" y="2790"/>
                  </a:lnTo>
                  <a:lnTo>
                    <a:pt x="14529" y="2790"/>
                  </a:lnTo>
                  <a:lnTo>
                    <a:pt x="14122" y="2732"/>
                  </a:lnTo>
                  <a:lnTo>
                    <a:pt x="13773" y="2673"/>
                  </a:lnTo>
                  <a:lnTo>
                    <a:pt x="13018" y="2732"/>
                  </a:lnTo>
                  <a:lnTo>
                    <a:pt x="13018" y="2732"/>
                  </a:lnTo>
                  <a:lnTo>
                    <a:pt x="11914" y="2732"/>
                  </a:lnTo>
                  <a:lnTo>
                    <a:pt x="10809" y="2615"/>
                  </a:lnTo>
                  <a:lnTo>
                    <a:pt x="9705" y="2499"/>
                  </a:lnTo>
                  <a:lnTo>
                    <a:pt x="8601" y="2209"/>
                  </a:lnTo>
                  <a:lnTo>
                    <a:pt x="7613" y="1860"/>
                  </a:lnTo>
                  <a:lnTo>
                    <a:pt x="7090" y="1627"/>
                  </a:lnTo>
                  <a:lnTo>
                    <a:pt x="6625" y="1395"/>
                  </a:lnTo>
                  <a:lnTo>
                    <a:pt x="6219" y="1104"/>
                  </a:lnTo>
                  <a:lnTo>
                    <a:pt x="5754" y="756"/>
                  </a:lnTo>
                  <a:lnTo>
                    <a:pt x="5405" y="407"/>
                  </a:lnTo>
                  <a:lnTo>
                    <a:pt x="4998" y="0"/>
                  </a:lnTo>
                </a:path>
              </a:pathLst>
            </a:custGeom>
            <a:noFill/>
            <a:ln w="58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45"/>
            <p:cNvSpPr/>
            <p:nvPr/>
          </p:nvSpPr>
          <p:spPr>
            <a:xfrm>
              <a:off x="5453498" y="2342243"/>
              <a:ext cx="133799" cy="77361"/>
            </a:xfrm>
            <a:custGeom>
              <a:avLst/>
              <a:gdLst/>
              <a:ahLst/>
              <a:cxnLst/>
              <a:rect l="l" t="t" r="r" b="b"/>
              <a:pathLst>
                <a:path w="3720" h="2151" fill="none" extrusionOk="0">
                  <a:moveTo>
                    <a:pt x="233" y="1"/>
                  </a:moveTo>
                  <a:lnTo>
                    <a:pt x="233" y="1"/>
                  </a:lnTo>
                  <a:lnTo>
                    <a:pt x="116" y="117"/>
                  </a:lnTo>
                  <a:lnTo>
                    <a:pt x="0" y="291"/>
                  </a:lnTo>
                  <a:lnTo>
                    <a:pt x="0" y="524"/>
                  </a:lnTo>
                  <a:lnTo>
                    <a:pt x="0" y="698"/>
                  </a:lnTo>
                  <a:lnTo>
                    <a:pt x="0" y="872"/>
                  </a:lnTo>
                  <a:lnTo>
                    <a:pt x="58" y="1047"/>
                  </a:lnTo>
                  <a:lnTo>
                    <a:pt x="174" y="1221"/>
                  </a:lnTo>
                  <a:lnTo>
                    <a:pt x="291" y="1337"/>
                  </a:lnTo>
                  <a:lnTo>
                    <a:pt x="291" y="1337"/>
                  </a:lnTo>
                  <a:lnTo>
                    <a:pt x="465" y="1453"/>
                  </a:lnTo>
                  <a:lnTo>
                    <a:pt x="639" y="1511"/>
                  </a:lnTo>
                  <a:lnTo>
                    <a:pt x="814" y="1570"/>
                  </a:lnTo>
                  <a:lnTo>
                    <a:pt x="988" y="1570"/>
                  </a:lnTo>
                  <a:lnTo>
                    <a:pt x="1162" y="1511"/>
                  </a:lnTo>
                  <a:lnTo>
                    <a:pt x="1337" y="1453"/>
                  </a:lnTo>
                  <a:lnTo>
                    <a:pt x="1511" y="1337"/>
                  </a:lnTo>
                  <a:lnTo>
                    <a:pt x="1627" y="1221"/>
                  </a:lnTo>
                  <a:lnTo>
                    <a:pt x="1627" y="1221"/>
                  </a:lnTo>
                  <a:lnTo>
                    <a:pt x="1627" y="1395"/>
                  </a:lnTo>
                  <a:lnTo>
                    <a:pt x="1627" y="1570"/>
                  </a:lnTo>
                  <a:lnTo>
                    <a:pt x="1685" y="1686"/>
                  </a:lnTo>
                  <a:lnTo>
                    <a:pt x="1802" y="1860"/>
                  </a:lnTo>
                  <a:lnTo>
                    <a:pt x="1918" y="1976"/>
                  </a:lnTo>
                  <a:lnTo>
                    <a:pt x="2092" y="2093"/>
                  </a:lnTo>
                  <a:lnTo>
                    <a:pt x="2266" y="2151"/>
                  </a:lnTo>
                  <a:lnTo>
                    <a:pt x="2441" y="2151"/>
                  </a:lnTo>
                  <a:lnTo>
                    <a:pt x="2441" y="2151"/>
                  </a:lnTo>
                  <a:lnTo>
                    <a:pt x="2789" y="2093"/>
                  </a:lnTo>
                  <a:lnTo>
                    <a:pt x="3138" y="1918"/>
                  </a:lnTo>
                  <a:lnTo>
                    <a:pt x="3429" y="1686"/>
                  </a:lnTo>
                  <a:lnTo>
                    <a:pt x="3719" y="1453"/>
                  </a:lnTo>
                </a:path>
              </a:pathLst>
            </a:custGeom>
            <a:solidFill>
              <a:srgbClr val="FFFFFF">
                <a:alpha val="56420"/>
              </a:srgbClr>
            </a:solidFill>
            <a:ln w="58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45"/>
            <p:cNvSpPr/>
            <p:nvPr/>
          </p:nvSpPr>
          <p:spPr>
            <a:xfrm>
              <a:off x="5819252" y="2946239"/>
              <a:ext cx="206957" cy="52293"/>
            </a:xfrm>
            <a:custGeom>
              <a:avLst/>
              <a:gdLst/>
              <a:ahLst/>
              <a:cxnLst/>
              <a:rect l="l" t="t" r="r" b="b"/>
              <a:pathLst>
                <a:path w="5754" h="1454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233" y="408"/>
                  </a:lnTo>
                  <a:lnTo>
                    <a:pt x="524" y="698"/>
                  </a:lnTo>
                  <a:lnTo>
                    <a:pt x="872" y="989"/>
                  </a:lnTo>
                  <a:lnTo>
                    <a:pt x="1337" y="1163"/>
                  </a:lnTo>
                  <a:lnTo>
                    <a:pt x="1337" y="1163"/>
                  </a:lnTo>
                  <a:lnTo>
                    <a:pt x="1802" y="1163"/>
                  </a:lnTo>
                  <a:lnTo>
                    <a:pt x="2209" y="1105"/>
                  </a:lnTo>
                  <a:lnTo>
                    <a:pt x="2674" y="931"/>
                  </a:lnTo>
                  <a:lnTo>
                    <a:pt x="3022" y="640"/>
                  </a:lnTo>
                  <a:lnTo>
                    <a:pt x="3022" y="640"/>
                  </a:lnTo>
                  <a:lnTo>
                    <a:pt x="3371" y="931"/>
                  </a:lnTo>
                  <a:lnTo>
                    <a:pt x="3720" y="1163"/>
                  </a:lnTo>
                  <a:lnTo>
                    <a:pt x="4126" y="1337"/>
                  </a:lnTo>
                  <a:lnTo>
                    <a:pt x="4533" y="1454"/>
                  </a:lnTo>
                  <a:lnTo>
                    <a:pt x="4533" y="1454"/>
                  </a:lnTo>
                  <a:lnTo>
                    <a:pt x="4708" y="1454"/>
                  </a:lnTo>
                  <a:lnTo>
                    <a:pt x="4940" y="1454"/>
                  </a:lnTo>
                  <a:lnTo>
                    <a:pt x="5173" y="1337"/>
                  </a:lnTo>
                  <a:lnTo>
                    <a:pt x="5347" y="1221"/>
                  </a:lnTo>
                  <a:lnTo>
                    <a:pt x="5521" y="1105"/>
                  </a:lnTo>
                  <a:lnTo>
                    <a:pt x="5637" y="931"/>
                  </a:lnTo>
                  <a:lnTo>
                    <a:pt x="5696" y="756"/>
                  </a:lnTo>
                  <a:lnTo>
                    <a:pt x="5754" y="582"/>
                  </a:lnTo>
                </a:path>
              </a:pathLst>
            </a:custGeom>
            <a:solidFill>
              <a:srgbClr val="FFFFFF">
                <a:alpha val="56420"/>
              </a:srgbClr>
            </a:solidFill>
            <a:ln w="58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45"/>
            <p:cNvSpPr/>
            <p:nvPr/>
          </p:nvSpPr>
          <p:spPr>
            <a:xfrm>
              <a:off x="6293699" y="2946239"/>
              <a:ext cx="286409" cy="96170"/>
            </a:xfrm>
            <a:custGeom>
              <a:avLst/>
              <a:gdLst/>
              <a:ahLst/>
              <a:cxnLst/>
              <a:rect l="l" t="t" r="r" b="b"/>
              <a:pathLst>
                <a:path w="7963" h="2674" fill="none" extrusionOk="0">
                  <a:moveTo>
                    <a:pt x="1" y="1802"/>
                  </a:moveTo>
                  <a:lnTo>
                    <a:pt x="1" y="1802"/>
                  </a:lnTo>
                  <a:lnTo>
                    <a:pt x="524" y="2151"/>
                  </a:lnTo>
                  <a:lnTo>
                    <a:pt x="1105" y="2441"/>
                  </a:lnTo>
                  <a:lnTo>
                    <a:pt x="1686" y="2616"/>
                  </a:lnTo>
                  <a:lnTo>
                    <a:pt x="1977" y="2674"/>
                  </a:lnTo>
                  <a:lnTo>
                    <a:pt x="2325" y="2674"/>
                  </a:lnTo>
                  <a:lnTo>
                    <a:pt x="2325" y="2674"/>
                  </a:lnTo>
                  <a:lnTo>
                    <a:pt x="2616" y="2616"/>
                  </a:lnTo>
                  <a:lnTo>
                    <a:pt x="2906" y="2500"/>
                  </a:lnTo>
                  <a:lnTo>
                    <a:pt x="3197" y="2383"/>
                  </a:lnTo>
                  <a:lnTo>
                    <a:pt x="3429" y="2151"/>
                  </a:lnTo>
                  <a:lnTo>
                    <a:pt x="3662" y="1918"/>
                  </a:lnTo>
                  <a:lnTo>
                    <a:pt x="3836" y="1686"/>
                  </a:lnTo>
                  <a:lnTo>
                    <a:pt x="3894" y="1395"/>
                  </a:lnTo>
                  <a:lnTo>
                    <a:pt x="3952" y="1105"/>
                  </a:lnTo>
                  <a:lnTo>
                    <a:pt x="3952" y="1105"/>
                  </a:lnTo>
                  <a:lnTo>
                    <a:pt x="4534" y="1512"/>
                  </a:lnTo>
                  <a:lnTo>
                    <a:pt x="5173" y="1802"/>
                  </a:lnTo>
                  <a:lnTo>
                    <a:pt x="5463" y="1918"/>
                  </a:lnTo>
                  <a:lnTo>
                    <a:pt x="5812" y="2035"/>
                  </a:lnTo>
                  <a:lnTo>
                    <a:pt x="6161" y="2035"/>
                  </a:lnTo>
                  <a:lnTo>
                    <a:pt x="6509" y="2035"/>
                  </a:lnTo>
                  <a:lnTo>
                    <a:pt x="6509" y="2035"/>
                  </a:lnTo>
                  <a:lnTo>
                    <a:pt x="6858" y="1918"/>
                  </a:lnTo>
                  <a:lnTo>
                    <a:pt x="7149" y="1744"/>
                  </a:lnTo>
                  <a:lnTo>
                    <a:pt x="7439" y="1570"/>
                  </a:lnTo>
                  <a:lnTo>
                    <a:pt x="7672" y="1279"/>
                  </a:lnTo>
                  <a:lnTo>
                    <a:pt x="7846" y="989"/>
                  </a:lnTo>
                  <a:lnTo>
                    <a:pt x="7904" y="698"/>
                  </a:lnTo>
                  <a:lnTo>
                    <a:pt x="7962" y="349"/>
                  </a:lnTo>
                  <a:lnTo>
                    <a:pt x="7846" y="1"/>
                  </a:lnTo>
                </a:path>
              </a:pathLst>
            </a:custGeom>
            <a:solidFill>
              <a:srgbClr val="FFFFFF">
                <a:alpha val="56420"/>
              </a:srgbClr>
            </a:solidFill>
            <a:ln w="58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45"/>
            <p:cNvSpPr/>
            <p:nvPr/>
          </p:nvSpPr>
          <p:spPr>
            <a:xfrm>
              <a:off x="6709663" y="2308795"/>
              <a:ext cx="215301" cy="198599"/>
            </a:xfrm>
            <a:custGeom>
              <a:avLst/>
              <a:gdLst/>
              <a:ahLst/>
              <a:cxnLst/>
              <a:rect l="l" t="t" r="r" b="b"/>
              <a:pathLst>
                <a:path w="5986" h="5522" fill="none" extrusionOk="0">
                  <a:moveTo>
                    <a:pt x="58" y="5405"/>
                  </a:moveTo>
                  <a:lnTo>
                    <a:pt x="58" y="5405"/>
                  </a:lnTo>
                  <a:lnTo>
                    <a:pt x="58" y="5405"/>
                  </a:lnTo>
                  <a:lnTo>
                    <a:pt x="0" y="5405"/>
                  </a:lnTo>
                  <a:lnTo>
                    <a:pt x="0" y="5405"/>
                  </a:lnTo>
                  <a:lnTo>
                    <a:pt x="0" y="5463"/>
                  </a:lnTo>
                  <a:lnTo>
                    <a:pt x="0" y="5463"/>
                  </a:lnTo>
                  <a:lnTo>
                    <a:pt x="58" y="5521"/>
                  </a:lnTo>
                  <a:lnTo>
                    <a:pt x="232" y="5521"/>
                  </a:lnTo>
                  <a:lnTo>
                    <a:pt x="232" y="5521"/>
                  </a:lnTo>
                  <a:lnTo>
                    <a:pt x="1162" y="5173"/>
                  </a:lnTo>
                  <a:lnTo>
                    <a:pt x="2092" y="4708"/>
                  </a:lnTo>
                  <a:lnTo>
                    <a:pt x="2964" y="4127"/>
                  </a:lnTo>
                  <a:lnTo>
                    <a:pt x="3777" y="3487"/>
                  </a:lnTo>
                  <a:lnTo>
                    <a:pt x="4475" y="2732"/>
                  </a:lnTo>
                  <a:lnTo>
                    <a:pt x="5056" y="1860"/>
                  </a:lnTo>
                  <a:lnTo>
                    <a:pt x="5579" y="989"/>
                  </a:lnTo>
                  <a:lnTo>
                    <a:pt x="5985" y="1"/>
                  </a:lnTo>
                </a:path>
              </a:pathLst>
            </a:custGeom>
            <a:noFill/>
            <a:ln w="58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45"/>
            <p:cNvSpPr/>
            <p:nvPr/>
          </p:nvSpPr>
          <p:spPr>
            <a:xfrm>
              <a:off x="6835046" y="2417482"/>
              <a:ext cx="121282" cy="135876"/>
            </a:xfrm>
            <a:custGeom>
              <a:avLst/>
              <a:gdLst/>
              <a:ahLst/>
              <a:cxnLst/>
              <a:rect l="l" t="t" r="r" b="b"/>
              <a:pathLst>
                <a:path w="3372" h="3778" fill="none" extrusionOk="0">
                  <a:moveTo>
                    <a:pt x="1" y="3778"/>
                  </a:moveTo>
                  <a:lnTo>
                    <a:pt x="1" y="3778"/>
                  </a:lnTo>
                  <a:lnTo>
                    <a:pt x="582" y="3487"/>
                  </a:lnTo>
                  <a:lnTo>
                    <a:pt x="1105" y="3080"/>
                  </a:lnTo>
                  <a:lnTo>
                    <a:pt x="1570" y="2674"/>
                  </a:lnTo>
                  <a:lnTo>
                    <a:pt x="2035" y="2209"/>
                  </a:lnTo>
                  <a:lnTo>
                    <a:pt x="2441" y="1686"/>
                  </a:lnTo>
                  <a:lnTo>
                    <a:pt x="2848" y="1163"/>
                  </a:lnTo>
                  <a:lnTo>
                    <a:pt x="3139" y="582"/>
                  </a:lnTo>
                  <a:lnTo>
                    <a:pt x="3371" y="1"/>
                  </a:lnTo>
                </a:path>
              </a:pathLst>
            </a:custGeom>
            <a:noFill/>
            <a:ln w="58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45"/>
            <p:cNvSpPr/>
            <p:nvPr/>
          </p:nvSpPr>
          <p:spPr>
            <a:xfrm>
              <a:off x="6095158" y="2593027"/>
              <a:ext cx="225768" cy="206943"/>
            </a:xfrm>
            <a:custGeom>
              <a:avLst/>
              <a:gdLst/>
              <a:ahLst/>
              <a:cxnLst/>
              <a:rect l="l" t="t" r="r" b="b"/>
              <a:pathLst>
                <a:path w="6277" h="5754" fill="none" extrusionOk="0">
                  <a:moveTo>
                    <a:pt x="0" y="5580"/>
                  </a:moveTo>
                  <a:lnTo>
                    <a:pt x="0" y="5580"/>
                  </a:lnTo>
                  <a:lnTo>
                    <a:pt x="233" y="5696"/>
                  </a:lnTo>
                  <a:lnTo>
                    <a:pt x="407" y="5754"/>
                  </a:lnTo>
                  <a:lnTo>
                    <a:pt x="640" y="5754"/>
                  </a:lnTo>
                  <a:lnTo>
                    <a:pt x="872" y="5754"/>
                  </a:lnTo>
                  <a:lnTo>
                    <a:pt x="1046" y="5638"/>
                  </a:lnTo>
                  <a:lnTo>
                    <a:pt x="1279" y="5521"/>
                  </a:lnTo>
                  <a:lnTo>
                    <a:pt x="1453" y="5347"/>
                  </a:lnTo>
                  <a:lnTo>
                    <a:pt x="1569" y="5173"/>
                  </a:lnTo>
                  <a:lnTo>
                    <a:pt x="1569" y="5173"/>
                  </a:lnTo>
                  <a:lnTo>
                    <a:pt x="1744" y="4766"/>
                  </a:lnTo>
                  <a:lnTo>
                    <a:pt x="1860" y="4301"/>
                  </a:lnTo>
                  <a:lnTo>
                    <a:pt x="1860" y="3836"/>
                  </a:lnTo>
                  <a:lnTo>
                    <a:pt x="1802" y="3371"/>
                  </a:lnTo>
                  <a:lnTo>
                    <a:pt x="1802" y="3371"/>
                  </a:lnTo>
                  <a:lnTo>
                    <a:pt x="1976" y="3604"/>
                  </a:lnTo>
                  <a:lnTo>
                    <a:pt x="2150" y="3778"/>
                  </a:lnTo>
                  <a:lnTo>
                    <a:pt x="2383" y="3894"/>
                  </a:lnTo>
                  <a:lnTo>
                    <a:pt x="2615" y="4011"/>
                  </a:lnTo>
                  <a:lnTo>
                    <a:pt x="2848" y="4069"/>
                  </a:lnTo>
                  <a:lnTo>
                    <a:pt x="3080" y="4127"/>
                  </a:lnTo>
                  <a:lnTo>
                    <a:pt x="3313" y="4069"/>
                  </a:lnTo>
                  <a:lnTo>
                    <a:pt x="3545" y="4011"/>
                  </a:lnTo>
                  <a:lnTo>
                    <a:pt x="3545" y="4011"/>
                  </a:lnTo>
                  <a:lnTo>
                    <a:pt x="3778" y="3836"/>
                  </a:lnTo>
                  <a:lnTo>
                    <a:pt x="3894" y="3662"/>
                  </a:lnTo>
                  <a:lnTo>
                    <a:pt x="4010" y="3429"/>
                  </a:lnTo>
                  <a:lnTo>
                    <a:pt x="4068" y="3139"/>
                  </a:lnTo>
                  <a:lnTo>
                    <a:pt x="4010" y="2906"/>
                  </a:lnTo>
                  <a:lnTo>
                    <a:pt x="3952" y="2674"/>
                  </a:lnTo>
                  <a:lnTo>
                    <a:pt x="3778" y="2500"/>
                  </a:lnTo>
                  <a:lnTo>
                    <a:pt x="3603" y="2383"/>
                  </a:lnTo>
                  <a:lnTo>
                    <a:pt x="3603" y="2383"/>
                  </a:lnTo>
                  <a:lnTo>
                    <a:pt x="3836" y="2558"/>
                  </a:lnTo>
                  <a:lnTo>
                    <a:pt x="4126" y="2616"/>
                  </a:lnTo>
                  <a:lnTo>
                    <a:pt x="4417" y="2674"/>
                  </a:lnTo>
                  <a:lnTo>
                    <a:pt x="4707" y="2674"/>
                  </a:lnTo>
                  <a:lnTo>
                    <a:pt x="4998" y="2616"/>
                  </a:lnTo>
                  <a:lnTo>
                    <a:pt x="5288" y="2500"/>
                  </a:lnTo>
                  <a:lnTo>
                    <a:pt x="5521" y="2325"/>
                  </a:lnTo>
                  <a:lnTo>
                    <a:pt x="5753" y="2151"/>
                  </a:lnTo>
                  <a:lnTo>
                    <a:pt x="5753" y="2151"/>
                  </a:lnTo>
                  <a:lnTo>
                    <a:pt x="5928" y="1919"/>
                  </a:lnTo>
                  <a:lnTo>
                    <a:pt x="6102" y="1686"/>
                  </a:lnTo>
                  <a:lnTo>
                    <a:pt x="6218" y="1396"/>
                  </a:lnTo>
                  <a:lnTo>
                    <a:pt x="6276" y="1105"/>
                  </a:lnTo>
                  <a:lnTo>
                    <a:pt x="6276" y="814"/>
                  </a:lnTo>
                  <a:lnTo>
                    <a:pt x="6218" y="524"/>
                  </a:lnTo>
                  <a:lnTo>
                    <a:pt x="6160" y="233"/>
                  </a:lnTo>
                  <a:lnTo>
                    <a:pt x="6044" y="1"/>
                  </a:lnTo>
                </a:path>
              </a:pathLst>
            </a:custGeom>
            <a:solidFill>
              <a:srgbClr val="FFFFFF">
                <a:alpha val="56420"/>
              </a:srgbClr>
            </a:solidFill>
            <a:ln w="58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45"/>
            <p:cNvSpPr/>
            <p:nvPr/>
          </p:nvSpPr>
          <p:spPr>
            <a:xfrm>
              <a:off x="6634383" y="1339071"/>
              <a:ext cx="301048" cy="767026"/>
            </a:xfrm>
            <a:custGeom>
              <a:avLst/>
              <a:gdLst/>
              <a:ahLst/>
              <a:cxnLst/>
              <a:rect l="l" t="t" r="r" b="b"/>
              <a:pathLst>
                <a:path w="8370" h="21327" extrusionOk="0">
                  <a:moveTo>
                    <a:pt x="6277" y="0"/>
                  </a:moveTo>
                  <a:lnTo>
                    <a:pt x="6103" y="58"/>
                  </a:lnTo>
                  <a:lnTo>
                    <a:pt x="5870" y="116"/>
                  </a:lnTo>
                  <a:lnTo>
                    <a:pt x="5638" y="349"/>
                  </a:lnTo>
                  <a:lnTo>
                    <a:pt x="5463" y="639"/>
                  </a:lnTo>
                  <a:lnTo>
                    <a:pt x="5289" y="930"/>
                  </a:lnTo>
                  <a:lnTo>
                    <a:pt x="5231" y="1220"/>
                  </a:lnTo>
                  <a:lnTo>
                    <a:pt x="4882" y="2615"/>
                  </a:lnTo>
                  <a:lnTo>
                    <a:pt x="4592" y="4010"/>
                  </a:lnTo>
                  <a:lnTo>
                    <a:pt x="4417" y="5404"/>
                  </a:lnTo>
                  <a:lnTo>
                    <a:pt x="4301" y="6857"/>
                  </a:lnTo>
                  <a:lnTo>
                    <a:pt x="4243" y="8310"/>
                  </a:lnTo>
                  <a:lnTo>
                    <a:pt x="4185" y="9705"/>
                  </a:lnTo>
                  <a:lnTo>
                    <a:pt x="4185" y="12610"/>
                  </a:lnTo>
                  <a:lnTo>
                    <a:pt x="2267" y="4998"/>
                  </a:lnTo>
                  <a:lnTo>
                    <a:pt x="2209" y="4707"/>
                  </a:lnTo>
                  <a:lnTo>
                    <a:pt x="2035" y="4358"/>
                  </a:lnTo>
                  <a:lnTo>
                    <a:pt x="1802" y="4126"/>
                  </a:lnTo>
                  <a:lnTo>
                    <a:pt x="1686" y="4068"/>
                  </a:lnTo>
                  <a:lnTo>
                    <a:pt x="1512" y="4010"/>
                  </a:lnTo>
                  <a:lnTo>
                    <a:pt x="1338" y="4068"/>
                  </a:lnTo>
                  <a:lnTo>
                    <a:pt x="1163" y="4126"/>
                  </a:lnTo>
                  <a:lnTo>
                    <a:pt x="989" y="4242"/>
                  </a:lnTo>
                  <a:lnTo>
                    <a:pt x="815" y="4416"/>
                  </a:lnTo>
                  <a:lnTo>
                    <a:pt x="524" y="4823"/>
                  </a:lnTo>
                  <a:lnTo>
                    <a:pt x="292" y="5288"/>
                  </a:lnTo>
                  <a:lnTo>
                    <a:pt x="117" y="5811"/>
                  </a:lnTo>
                  <a:lnTo>
                    <a:pt x="59" y="6334"/>
                  </a:lnTo>
                  <a:lnTo>
                    <a:pt x="1" y="6857"/>
                  </a:lnTo>
                  <a:lnTo>
                    <a:pt x="1" y="7380"/>
                  </a:lnTo>
                  <a:lnTo>
                    <a:pt x="117" y="8484"/>
                  </a:lnTo>
                  <a:lnTo>
                    <a:pt x="292" y="10053"/>
                  </a:lnTo>
                  <a:lnTo>
                    <a:pt x="582" y="11622"/>
                  </a:lnTo>
                  <a:lnTo>
                    <a:pt x="873" y="13191"/>
                  </a:lnTo>
                  <a:lnTo>
                    <a:pt x="1221" y="14760"/>
                  </a:lnTo>
                  <a:lnTo>
                    <a:pt x="1628" y="16329"/>
                  </a:lnTo>
                  <a:lnTo>
                    <a:pt x="2093" y="17840"/>
                  </a:lnTo>
                  <a:lnTo>
                    <a:pt x="2616" y="19351"/>
                  </a:lnTo>
                  <a:lnTo>
                    <a:pt x="3197" y="20862"/>
                  </a:lnTo>
                  <a:lnTo>
                    <a:pt x="3662" y="21094"/>
                  </a:lnTo>
                  <a:lnTo>
                    <a:pt x="4069" y="21269"/>
                  </a:lnTo>
                  <a:lnTo>
                    <a:pt x="4534" y="21327"/>
                  </a:lnTo>
                  <a:lnTo>
                    <a:pt x="4940" y="21327"/>
                  </a:lnTo>
                  <a:lnTo>
                    <a:pt x="5405" y="21269"/>
                  </a:lnTo>
                  <a:lnTo>
                    <a:pt x="5870" y="21094"/>
                  </a:lnTo>
                  <a:lnTo>
                    <a:pt x="6335" y="20920"/>
                  </a:lnTo>
                  <a:lnTo>
                    <a:pt x="6800" y="20688"/>
                  </a:lnTo>
                  <a:lnTo>
                    <a:pt x="7555" y="16097"/>
                  </a:lnTo>
                  <a:lnTo>
                    <a:pt x="7904" y="13772"/>
                  </a:lnTo>
                  <a:lnTo>
                    <a:pt x="8195" y="11448"/>
                  </a:lnTo>
                  <a:lnTo>
                    <a:pt x="8311" y="9124"/>
                  </a:lnTo>
                  <a:lnTo>
                    <a:pt x="8369" y="6799"/>
                  </a:lnTo>
                  <a:lnTo>
                    <a:pt x="8369" y="5695"/>
                  </a:lnTo>
                  <a:lnTo>
                    <a:pt x="8311" y="4533"/>
                  </a:lnTo>
                  <a:lnTo>
                    <a:pt x="8195" y="3370"/>
                  </a:lnTo>
                  <a:lnTo>
                    <a:pt x="8020" y="2208"/>
                  </a:lnTo>
                  <a:lnTo>
                    <a:pt x="7962" y="1743"/>
                  </a:lnTo>
                  <a:lnTo>
                    <a:pt x="7846" y="1337"/>
                  </a:lnTo>
                  <a:lnTo>
                    <a:pt x="7672" y="930"/>
                  </a:lnTo>
                  <a:lnTo>
                    <a:pt x="7439" y="523"/>
                  </a:lnTo>
                  <a:lnTo>
                    <a:pt x="7149" y="232"/>
                  </a:lnTo>
                  <a:lnTo>
                    <a:pt x="6742" y="58"/>
                  </a:lnTo>
                  <a:lnTo>
                    <a:pt x="6509" y="0"/>
                  </a:lnTo>
                  <a:close/>
                </a:path>
              </a:pathLst>
            </a:custGeom>
            <a:solidFill>
              <a:srgbClr val="869D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45"/>
            <p:cNvSpPr/>
            <p:nvPr/>
          </p:nvSpPr>
          <p:spPr>
            <a:xfrm>
              <a:off x="4588192" y="1986945"/>
              <a:ext cx="349065" cy="566413"/>
            </a:xfrm>
            <a:custGeom>
              <a:avLst/>
              <a:gdLst/>
              <a:ahLst/>
              <a:cxnLst/>
              <a:rect l="l" t="t" r="r" b="b"/>
              <a:pathLst>
                <a:path w="9705" h="15749" extrusionOk="0">
                  <a:moveTo>
                    <a:pt x="5230" y="1"/>
                  </a:moveTo>
                  <a:lnTo>
                    <a:pt x="5056" y="59"/>
                  </a:lnTo>
                  <a:lnTo>
                    <a:pt x="4940" y="175"/>
                  </a:lnTo>
                  <a:lnTo>
                    <a:pt x="4765" y="407"/>
                  </a:lnTo>
                  <a:lnTo>
                    <a:pt x="4475" y="814"/>
                  </a:lnTo>
                  <a:lnTo>
                    <a:pt x="4300" y="1221"/>
                  </a:lnTo>
                  <a:lnTo>
                    <a:pt x="4068" y="1686"/>
                  </a:lnTo>
                  <a:lnTo>
                    <a:pt x="3952" y="2151"/>
                  </a:lnTo>
                  <a:lnTo>
                    <a:pt x="3719" y="3080"/>
                  </a:lnTo>
                  <a:lnTo>
                    <a:pt x="3603" y="4068"/>
                  </a:lnTo>
                  <a:lnTo>
                    <a:pt x="3545" y="5056"/>
                  </a:lnTo>
                  <a:lnTo>
                    <a:pt x="3545" y="6044"/>
                  </a:lnTo>
                  <a:lnTo>
                    <a:pt x="3603" y="7032"/>
                  </a:lnTo>
                  <a:lnTo>
                    <a:pt x="3719" y="8020"/>
                  </a:lnTo>
                  <a:lnTo>
                    <a:pt x="1743" y="4301"/>
                  </a:lnTo>
                  <a:lnTo>
                    <a:pt x="1569" y="3952"/>
                  </a:lnTo>
                  <a:lnTo>
                    <a:pt x="1337" y="3662"/>
                  </a:lnTo>
                  <a:lnTo>
                    <a:pt x="1162" y="3545"/>
                  </a:lnTo>
                  <a:lnTo>
                    <a:pt x="988" y="3429"/>
                  </a:lnTo>
                  <a:lnTo>
                    <a:pt x="814" y="3371"/>
                  </a:lnTo>
                  <a:lnTo>
                    <a:pt x="639" y="3371"/>
                  </a:lnTo>
                  <a:lnTo>
                    <a:pt x="465" y="3487"/>
                  </a:lnTo>
                  <a:lnTo>
                    <a:pt x="291" y="3545"/>
                  </a:lnTo>
                  <a:lnTo>
                    <a:pt x="174" y="3720"/>
                  </a:lnTo>
                  <a:lnTo>
                    <a:pt x="116" y="3894"/>
                  </a:lnTo>
                  <a:lnTo>
                    <a:pt x="0" y="4301"/>
                  </a:lnTo>
                  <a:lnTo>
                    <a:pt x="0" y="4766"/>
                  </a:lnTo>
                  <a:lnTo>
                    <a:pt x="58" y="6160"/>
                  </a:lnTo>
                  <a:lnTo>
                    <a:pt x="174" y="7555"/>
                  </a:lnTo>
                  <a:lnTo>
                    <a:pt x="407" y="8950"/>
                  </a:lnTo>
                  <a:lnTo>
                    <a:pt x="697" y="10286"/>
                  </a:lnTo>
                  <a:lnTo>
                    <a:pt x="1046" y="11623"/>
                  </a:lnTo>
                  <a:lnTo>
                    <a:pt x="1511" y="12959"/>
                  </a:lnTo>
                  <a:lnTo>
                    <a:pt x="2034" y="14238"/>
                  </a:lnTo>
                  <a:lnTo>
                    <a:pt x="2673" y="15516"/>
                  </a:lnTo>
                  <a:lnTo>
                    <a:pt x="3254" y="15691"/>
                  </a:lnTo>
                  <a:lnTo>
                    <a:pt x="3894" y="15749"/>
                  </a:lnTo>
                  <a:lnTo>
                    <a:pt x="4475" y="15691"/>
                  </a:lnTo>
                  <a:lnTo>
                    <a:pt x="5056" y="15574"/>
                  </a:lnTo>
                  <a:lnTo>
                    <a:pt x="5637" y="15342"/>
                  </a:lnTo>
                  <a:lnTo>
                    <a:pt x="6102" y="14993"/>
                  </a:lnTo>
                  <a:lnTo>
                    <a:pt x="6276" y="14819"/>
                  </a:lnTo>
                  <a:lnTo>
                    <a:pt x="6450" y="14587"/>
                  </a:lnTo>
                  <a:lnTo>
                    <a:pt x="6625" y="14354"/>
                  </a:lnTo>
                  <a:lnTo>
                    <a:pt x="6741" y="14064"/>
                  </a:lnTo>
                  <a:lnTo>
                    <a:pt x="9065" y="6974"/>
                  </a:lnTo>
                  <a:lnTo>
                    <a:pt x="9298" y="6335"/>
                  </a:lnTo>
                  <a:lnTo>
                    <a:pt x="9530" y="5637"/>
                  </a:lnTo>
                  <a:lnTo>
                    <a:pt x="9647" y="4940"/>
                  </a:lnTo>
                  <a:lnTo>
                    <a:pt x="9705" y="4243"/>
                  </a:lnTo>
                  <a:lnTo>
                    <a:pt x="9705" y="3894"/>
                  </a:lnTo>
                  <a:lnTo>
                    <a:pt x="9647" y="3720"/>
                  </a:lnTo>
                  <a:lnTo>
                    <a:pt x="9530" y="3545"/>
                  </a:lnTo>
                  <a:lnTo>
                    <a:pt x="9414" y="3429"/>
                  </a:lnTo>
                  <a:lnTo>
                    <a:pt x="9240" y="3371"/>
                  </a:lnTo>
                  <a:lnTo>
                    <a:pt x="9065" y="3371"/>
                  </a:lnTo>
                  <a:lnTo>
                    <a:pt x="8833" y="3429"/>
                  </a:lnTo>
                  <a:lnTo>
                    <a:pt x="8484" y="3603"/>
                  </a:lnTo>
                  <a:lnTo>
                    <a:pt x="8136" y="3836"/>
                  </a:lnTo>
                  <a:lnTo>
                    <a:pt x="7729" y="4243"/>
                  </a:lnTo>
                  <a:lnTo>
                    <a:pt x="7380" y="4708"/>
                  </a:lnTo>
                  <a:lnTo>
                    <a:pt x="7032" y="5172"/>
                  </a:lnTo>
                  <a:lnTo>
                    <a:pt x="6741" y="5637"/>
                  </a:lnTo>
                  <a:lnTo>
                    <a:pt x="6509" y="6160"/>
                  </a:lnTo>
                  <a:lnTo>
                    <a:pt x="6276" y="6683"/>
                  </a:lnTo>
                  <a:lnTo>
                    <a:pt x="6102" y="7206"/>
                  </a:lnTo>
                  <a:lnTo>
                    <a:pt x="5927" y="7729"/>
                  </a:lnTo>
                  <a:lnTo>
                    <a:pt x="6102" y="4533"/>
                  </a:lnTo>
                  <a:lnTo>
                    <a:pt x="6160" y="1337"/>
                  </a:lnTo>
                  <a:lnTo>
                    <a:pt x="6102" y="872"/>
                  </a:lnTo>
                  <a:lnTo>
                    <a:pt x="6102" y="640"/>
                  </a:lnTo>
                  <a:lnTo>
                    <a:pt x="5986" y="407"/>
                  </a:lnTo>
                  <a:lnTo>
                    <a:pt x="5869" y="233"/>
                  </a:lnTo>
                  <a:lnTo>
                    <a:pt x="5695" y="59"/>
                  </a:lnTo>
                  <a:lnTo>
                    <a:pt x="5463" y="1"/>
                  </a:lnTo>
                  <a:close/>
                </a:path>
              </a:pathLst>
            </a:custGeom>
            <a:solidFill>
              <a:srgbClr val="869D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" name="Audio Recording Nov 6, 2021 at 11:45:37 PM" descr="Audio Recording Nov 6, 2021 at 11:45:37 PM">
            <a:hlinkClick r:id="" action="ppaction://media"/>
            <a:extLst>
              <a:ext uri="{FF2B5EF4-FFF2-40B4-BE49-F238E27FC236}">
                <a16:creationId xmlns:a16="http://schemas.microsoft.com/office/drawing/2014/main" id="{AE679F13-F2B7-2844-87D6-560C53B8764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823200" y="3961966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0" name="Google Shape;1670;p46"/>
          <p:cNvGrpSpPr/>
          <p:nvPr/>
        </p:nvGrpSpPr>
        <p:grpSpPr>
          <a:xfrm>
            <a:off x="7063911" y="92951"/>
            <a:ext cx="1848628" cy="4123120"/>
            <a:chOff x="6239025" y="396475"/>
            <a:chExt cx="480900" cy="990825"/>
          </a:xfrm>
        </p:grpSpPr>
        <p:sp>
          <p:nvSpPr>
            <p:cNvPr id="1671" name="Google Shape;1671;p46"/>
            <p:cNvSpPr/>
            <p:nvPr/>
          </p:nvSpPr>
          <p:spPr>
            <a:xfrm>
              <a:off x="6239025" y="396475"/>
              <a:ext cx="480900" cy="743850"/>
            </a:xfrm>
            <a:custGeom>
              <a:avLst/>
              <a:gdLst/>
              <a:ahLst/>
              <a:cxnLst/>
              <a:rect l="l" t="t" r="r" b="b"/>
              <a:pathLst>
                <a:path w="19236" h="29754" extrusionOk="0">
                  <a:moveTo>
                    <a:pt x="9996" y="0"/>
                  </a:moveTo>
                  <a:lnTo>
                    <a:pt x="9298" y="58"/>
                  </a:lnTo>
                  <a:lnTo>
                    <a:pt x="8601" y="233"/>
                  </a:lnTo>
                  <a:lnTo>
                    <a:pt x="7962" y="523"/>
                  </a:lnTo>
                  <a:lnTo>
                    <a:pt x="7323" y="872"/>
                  </a:lnTo>
                  <a:lnTo>
                    <a:pt x="6800" y="1337"/>
                  </a:lnTo>
                  <a:lnTo>
                    <a:pt x="6335" y="1918"/>
                  </a:lnTo>
                  <a:lnTo>
                    <a:pt x="5928" y="2557"/>
                  </a:lnTo>
                  <a:lnTo>
                    <a:pt x="5812" y="2906"/>
                  </a:lnTo>
                  <a:lnTo>
                    <a:pt x="5695" y="3313"/>
                  </a:lnTo>
                  <a:lnTo>
                    <a:pt x="5579" y="3719"/>
                  </a:lnTo>
                  <a:lnTo>
                    <a:pt x="5521" y="4126"/>
                  </a:lnTo>
                  <a:lnTo>
                    <a:pt x="5521" y="5346"/>
                  </a:lnTo>
                  <a:lnTo>
                    <a:pt x="5405" y="5928"/>
                  </a:lnTo>
                  <a:lnTo>
                    <a:pt x="5347" y="6218"/>
                  </a:lnTo>
                  <a:lnTo>
                    <a:pt x="5231" y="6451"/>
                  </a:lnTo>
                  <a:lnTo>
                    <a:pt x="4940" y="6799"/>
                  </a:lnTo>
                  <a:lnTo>
                    <a:pt x="4591" y="7148"/>
                  </a:lnTo>
                  <a:lnTo>
                    <a:pt x="3894" y="7671"/>
                  </a:lnTo>
                  <a:lnTo>
                    <a:pt x="3487" y="8078"/>
                  </a:lnTo>
                  <a:lnTo>
                    <a:pt x="3139" y="8543"/>
                  </a:lnTo>
                  <a:lnTo>
                    <a:pt x="2906" y="9007"/>
                  </a:lnTo>
                  <a:lnTo>
                    <a:pt x="2732" y="9472"/>
                  </a:lnTo>
                  <a:lnTo>
                    <a:pt x="2616" y="9937"/>
                  </a:lnTo>
                  <a:lnTo>
                    <a:pt x="2557" y="10402"/>
                  </a:lnTo>
                  <a:lnTo>
                    <a:pt x="2557" y="10867"/>
                  </a:lnTo>
                  <a:lnTo>
                    <a:pt x="2557" y="11390"/>
                  </a:lnTo>
                  <a:lnTo>
                    <a:pt x="2674" y="12378"/>
                  </a:lnTo>
                  <a:lnTo>
                    <a:pt x="2790" y="13424"/>
                  </a:lnTo>
                  <a:lnTo>
                    <a:pt x="2848" y="14412"/>
                  </a:lnTo>
                  <a:lnTo>
                    <a:pt x="2848" y="14935"/>
                  </a:lnTo>
                  <a:lnTo>
                    <a:pt x="2790" y="15458"/>
                  </a:lnTo>
                  <a:lnTo>
                    <a:pt x="2557" y="16852"/>
                  </a:lnTo>
                  <a:lnTo>
                    <a:pt x="2267" y="18073"/>
                  </a:lnTo>
                  <a:lnTo>
                    <a:pt x="2151" y="18596"/>
                  </a:lnTo>
                  <a:lnTo>
                    <a:pt x="1918" y="19119"/>
                  </a:lnTo>
                  <a:lnTo>
                    <a:pt x="1628" y="19584"/>
                  </a:lnTo>
                  <a:lnTo>
                    <a:pt x="1337" y="20049"/>
                  </a:lnTo>
                  <a:lnTo>
                    <a:pt x="756" y="20920"/>
                  </a:lnTo>
                  <a:lnTo>
                    <a:pt x="465" y="21443"/>
                  </a:lnTo>
                  <a:lnTo>
                    <a:pt x="233" y="21908"/>
                  </a:lnTo>
                  <a:lnTo>
                    <a:pt x="117" y="22315"/>
                  </a:lnTo>
                  <a:lnTo>
                    <a:pt x="59" y="22780"/>
                  </a:lnTo>
                  <a:lnTo>
                    <a:pt x="1" y="23187"/>
                  </a:lnTo>
                  <a:lnTo>
                    <a:pt x="1" y="23652"/>
                  </a:lnTo>
                  <a:lnTo>
                    <a:pt x="59" y="24116"/>
                  </a:lnTo>
                  <a:lnTo>
                    <a:pt x="175" y="24523"/>
                  </a:lnTo>
                  <a:lnTo>
                    <a:pt x="291" y="24930"/>
                  </a:lnTo>
                  <a:lnTo>
                    <a:pt x="465" y="25395"/>
                  </a:lnTo>
                  <a:lnTo>
                    <a:pt x="930" y="26150"/>
                  </a:lnTo>
                  <a:lnTo>
                    <a:pt x="1453" y="26906"/>
                  </a:lnTo>
                  <a:lnTo>
                    <a:pt x="2093" y="27545"/>
                  </a:lnTo>
                  <a:lnTo>
                    <a:pt x="2848" y="28068"/>
                  </a:lnTo>
                  <a:lnTo>
                    <a:pt x="3603" y="28533"/>
                  </a:lnTo>
                  <a:lnTo>
                    <a:pt x="4475" y="28882"/>
                  </a:lnTo>
                  <a:lnTo>
                    <a:pt x="5289" y="29172"/>
                  </a:lnTo>
                  <a:lnTo>
                    <a:pt x="6160" y="29346"/>
                  </a:lnTo>
                  <a:lnTo>
                    <a:pt x="7090" y="29521"/>
                  </a:lnTo>
                  <a:lnTo>
                    <a:pt x="8020" y="29637"/>
                  </a:lnTo>
                  <a:lnTo>
                    <a:pt x="9821" y="29695"/>
                  </a:lnTo>
                  <a:lnTo>
                    <a:pt x="11390" y="29753"/>
                  </a:lnTo>
                  <a:lnTo>
                    <a:pt x="12204" y="29695"/>
                  </a:lnTo>
                  <a:lnTo>
                    <a:pt x="13018" y="29637"/>
                  </a:lnTo>
                  <a:lnTo>
                    <a:pt x="13831" y="29521"/>
                  </a:lnTo>
                  <a:lnTo>
                    <a:pt x="14587" y="29346"/>
                  </a:lnTo>
                  <a:lnTo>
                    <a:pt x="15342" y="29114"/>
                  </a:lnTo>
                  <a:lnTo>
                    <a:pt x="16039" y="28823"/>
                  </a:lnTo>
                  <a:lnTo>
                    <a:pt x="16737" y="28417"/>
                  </a:lnTo>
                  <a:lnTo>
                    <a:pt x="17376" y="27894"/>
                  </a:lnTo>
                  <a:lnTo>
                    <a:pt x="17957" y="27371"/>
                  </a:lnTo>
                  <a:lnTo>
                    <a:pt x="18480" y="26731"/>
                  </a:lnTo>
                  <a:lnTo>
                    <a:pt x="18829" y="26034"/>
                  </a:lnTo>
                  <a:lnTo>
                    <a:pt x="19119" y="25279"/>
                  </a:lnTo>
                  <a:lnTo>
                    <a:pt x="19177" y="24930"/>
                  </a:lnTo>
                  <a:lnTo>
                    <a:pt x="19235" y="24523"/>
                  </a:lnTo>
                  <a:lnTo>
                    <a:pt x="19235" y="24116"/>
                  </a:lnTo>
                  <a:lnTo>
                    <a:pt x="19235" y="23768"/>
                  </a:lnTo>
                  <a:lnTo>
                    <a:pt x="19061" y="23070"/>
                  </a:lnTo>
                  <a:lnTo>
                    <a:pt x="18887" y="22431"/>
                  </a:lnTo>
                  <a:lnTo>
                    <a:pt x="18596" y="21850"/>
                  </a:lnTo>
                  <a:lnTo>
                    <a:pt x="18248" y="21211"/>
                  </a:lnTo>
                  <a:lnTo>
                    <a:pt x="17550" y="19991"/>
                  </a:lnTo>
                  <a:lnTo>
                    <a:pt x="17260" y="19351"/>
                  </a:lnTo>
                  <a:lnTo>
                    <a:pt x="17027" y="18712"/>
                  </a:lnTo>
                  <a:lnTo>
                    <a:pt x="16969" y="18189"/>
                  </a:lnTo>
                  <a:lnTo>
                    <a:pt x="16853" y="17724"/>
                  </a:lnTo>
                  <a:lnTo>
                    <a:pt x="16853" y="16678"/>
                  </a:lnTo>
                  <a:lnTo>
                    <a:pt x="16911" y="15690"/>
                  </a:lnTo>
                  <a:lnTo>
                    <a:pt x="17027" y="14702"/>
                  </a:lnTo>
                  <a:lnTo>
                    <a:pt x="17202" y="13714"/>
                  </a:lnTo>
                  <a:lnTo>
                    <a:pt x="17318" y="12727"/>
                  </a:lnTo>
                  <a:lnTo>
                    <a:pt x="17376" y="11681"/>
                  </a:lnTo>
                  <a:lnTo>
                    <a:pt x="17318" y="10693"/>
                  </a:lnTo>
                  <a:lnTo>
                    <a:pt x="17202" y="10053"/>
                  </a:lnTo>
                  <a:lnTo>
                    <a:pt x="16969" y="9414"/>
                  </a:lnTo>
                  <a:lnTo>
                    <a:pt x="16737" y="8891"/>
                  </a:lnTo>
                  <a:lnTo>
                    <a:pt x="16388" y="8368"/>
                  </a:lnTo>
                  <a:lnTo>
                    <a:pt x="15691" y="7322"/>
                  </a:lnTo>
                  <a:lnTo>
                    <a:pt x="15400" y="6799"/>
                  </a:lnTo>
                  <a:lnTo>
                    <a:pt x="15110" y="6218"/>
                  </a:lnTo>
                  <a:lnTo>
                    <a:pt x="14935" y="5753"/>
                  </a:lnTo>
                  <a:lnTo>
                    <a:pt x="14877" y="5288"/>
                  </a:lnTo>
                  <a:lnTo>
                    <a:pt x="14703" y="4359"/>
                  </a:lnTo>
                  <a:lnTo>
                    <a:pt x="14528" y="3429"/>
                  </a:lnTo>
                  <a:lnTo>
                    <a:pt x="14412" y="2964"/>
                  </a:lnTo>
                  <a:lnTo>
                    <a:pt x="14238" y="2499"/>
                  </a:lnTo>
                  <a:lnTo>
                    <a:pt x="14005" y="2092"/>
                  </a:lnTo>
                  <a:lnTo>
                    <a:pt x="13773" y="1802"/>
                  </a:lnTo>
                  <a:lnTo>
                    <a:pt x="13308" y="1220"/>
                  </a:lnTo>
                  <a:lnTo>
                    <a:pt x="12727" y="756"/>
                  </a:lnTo>
                  <a:lnTo>
                    <a:pt x="12088" y="407"/>
                  </a:lnTo>
                  <a:lnTo>
                    <a:pt x="11390" y="174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46"/>
            <p:cNvSpPr/>
            <p:nvPr/>
          </p:nvSpPr>
          <p:spPr>
            <a:xfrm>
              <a:off x="6471475" y="734975"/>
              <a:ext cx="24725" cy="652325"/>
            </a:xfrm>
            <a:custGeom>
              <a:avLst/>
              <a:gdLst/>
              <a:ahLst/>
              <a:cxnLst/>
              <a:rect l="l" t="t" r="r" b="b"/>
              <a:pathLst>
                <a:path w="989" h="26093" extrusionOk="0">
                  <a:moveTo>
                    <a:pt x="233" y="0"/>
                  </a:moveTo>
                  <a:lnTo>
                    <a:pt x="117" y="58"/>
                  </a:lnTo>
                  <a:lnTo>
                    <a:pt x="58" y="116"/>
                  </a:lnTo>
                  <a:lnTo>
                    <a:pt x="0" y="174"/>
                  </a:lnTo>
                  <a:lnTo>
                    <a:pt x="0" y="233"/>
                  </a:lnTo>
                  <a:lnTo>
                    <a:pt x="523" y="25860"/>
                  </a:lnTo>
                  <a:lnTo>
                    <a:pt x="523" y="25976"/>
                  </a:lnTo>
                  <a:lnTo>
                    <a:pt x="581" y="26034"/>
                  </a:lnTo>
                  <a:lnTo>
                    <a:pt x="640" y="26092"/>
                  </a:lnTo>
                  <a:lnTo>
                    <a:pt x="814" y="26092"/>
                  </a:lnTo>
                  <a:lnTo>
                    <a:pt x="872" y="26034"/>
                  </a:lnTo>
                  <a:lnTo>
                    <a:pt x="930" y="25976"/>
                  </a:lnTo>
                  <a:lnTo>
                    <a:pt x="988" y="25860"/>
                  </a:lnTo>
                  <a:lnTo>
                    <a:pt x="465" y="233"/>
                  </a:lnTo>
                  <a:lnTo>
                    <a:pt x="465" y="174"/>
                  </a:lnTo>
                  <a:lnTo>
                    <a:pt x="407" y="58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46"/>
            <p:cNvSpPr/>
            <p:nvPr/>
          </p:nvSpPr>
          <p:spPr>
            <a:xfrm>
              <a:off x="6456950" y="559175"/>
              <a:ext cx="46500" cy="42150"/>
            </a:xfrm>
            <a:custGeom>
              <a:avLst/>
              <a:gdLst/>
              <a:ahLst/>
              <a:cxnLst/>
              <a:rect l="l" t="t" r="r" b="b"/>
              <a:pathLst>
                <a:path w="1860" h="1686" extrusionOk="0">
                  <a:moveTo>
                    <a:pt x="872" y="1"/>
                  </a:moveTo>
                  <a:lnTo>
                    <a:pt x="523" y="59"/>
                  </a:lnTo>
                  <a:lnTo>
                    <a:pt x="291" y="233"/>
                  </a:lnTo>
                  <a:lnTo>
                    <a:pt x="58" y="524"/>
                  </a:lnTo>
                  <a:lnTo>
                    <a:pt x="0" y="698"/>
                  </a:lnTo>
                  <a:lnTo>
                    <a:pt x="0" y="814"/>
                  </a:lnTo>
                  <a:lnTo>
                    <a:pt x="116" y="1163"/>
                  </a:lnTo>
                  <a:lnTo>
                    <a:pt x="291" y="1453"/>
                  </a:lnTo>
                  <a:lnTo>
                    <a:pt x="523" y="1628"/>
                  </a:lnTo>
                  <a:lnTo>
                    <a:pt x="698" y="1686"/>
                  </a:lnTo>
                  <a:lnTo>
                    <a:pt x="1046" y="1686"/>
                  </a:lnTo>
                  <a:lnTo>
                    <a:pt x="1337" y="1628"/>
                  </a:lnTo>
                  <a:lnTo>
                    <a:pt x="1627" y="1453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7" y="233"/>
                  </a:lnTo>
                  <a:lnTo>
                    <a:pt x="1337" y="59"/>
                  </a:lnTo>
                  <a:lnTo>
                    <a:pt x="116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46"/>
            <p:cNvSpPr/>
            <p:nvPr/>
          </p:nvSpPr>
          <p:spPr>
            <a:xfrm>
              <a:off x="6577525" y="761125"/>
              <a:ext cx="42150" cy="42150"/>
            </a:xfrm>
            <a:custGeom>
              <a:avLst/>
              <a:gdLst/>
              <a:ahLst/>
              <a:cxnLst/>
              <a:rect l="l" t="t" r="r" b="b"/>
              <a:pathLst>
                <a:path w="1686" h="1686" extrusionOk="0">
                  <a:moveTo>
                    <a:pt x="640" y="0"/>
                  </a:moveTo>
                  <a:lnTo>
                    <a:pt x="465" y="58"/>
                  </a:lnTo>
                  <a:lnTo>
                    <a:pt x="349" y="174"/>
                  </a:lnTo>
                  <a:lnTo>
                    <a:pt x="233" y="291"/>
                  </a:lnTo>
                  <a:lnTo>
                    <a:pt x="59" y="523"/>
                  </a:lnTo>
                  <a:lnTo>
                    <a:pt x="1" y="872"/>
                  </a:lnTo>
                  <a:lnTo>
                    <a:pt x="59" y="1162"/>
                  </a:lnTo>
                  <a:lnTo>
                    <a:pt x="233" y="1453"/>
                  </a:lnTo>
                  <a:lnTo>
                    <a:pt x="349" y="1569"/>
                  </a:lnTo>
                  <a:lnTo>
                    <a:pt x="465" y="1627"/>
                  </a:lnTo>
                  <a:lnTo>
                    <a:pt x="640" y="1685"/>
                  </a:lnTo>
                  <a:lnTo>
                    <a:pt x="1047" y="1685"/>
                  </a:lnTo>
                  <a:lnTo>
                    <a:pt x="1221" y="1627"/>
                  </a:lnTo>
                  <a:lnTo>
                    <a:pt x="1337" y="1569"/>
                  </a:lnTo>
                  <a:lnTo>
                    <a:pt x="1453" y="1453"/>
                  </a:lnTo>
                  <a:lnTo>
                    <a:pt x="1628" y="1162"/>
                  </a:lnTo>
                  <a:lnTo>
                    <a:pt x="1686" y="872"/>
                  </a:lnTo>
                  <a:lnTo>
                    <a:pt x="1628" y="523"/>
                  </a:lnTo>
                  <a:lnTo>
                    <a:pt x="1453" y="291"/>
                  </a:lnTo>
                  <a:lnTo>
                    <a:pt x="1337" y="174"/>
                  </a:lnTo>
                  <a:lnTo>
                    <a:pt x="1221" y="58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46"/>
            <p:cNvSpPr/>
            <p:nvPr/>
          </p:nvSpPr>
          <p:spPr>
            <a:xfrm>
              <a:off x="6326200" y="979025"/>
              <a:ext cx="46500" cy="45075"/>
            </a:xfrm>
            <a:custGeom>
              <a:avLst/>
              <a:gdLst/>
              <a:ahLst/>
              <a:cxnLst/>
              <a:rect l="l" t="t" r="r" b="b"/>
              <a:pathLst>
                <a:path w="1860" h="1803" extrusionOk="0">
                  <a:moveTo>
                    <a:pt x="872" y="1"/>
                  </a:moveTo>
                  <a:lnTo>
                    <a:pt x="523" y="59"/>
                  </a:lnTo>
                  <a:lnTo>
                    <a:pt x="407" y="117"/>
                  </a:lnTo>
                  <a:lnTo>
                    <a:pt x="233" y="233"/>
                  </a:lnTo>
                  <a:lnTo>
                    <a:pt x="175" y="350"/>
                  </a:lnTo>
                  <a:lnTo>
                    <a:pt x="58" y="524"/>
                  </a:lnTo>
                  <a:lnTo>
                    <a:pt x="0" y="814"/>
                  </a:lnTo>
                  <a:lnTo>
                    <a:pt x="58" y="1163"/>
                  </a:lnTo>
                  <a:lnTo>
                    <a:pt x="175" y="1279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3" y="1686"/>
                  </a:lnTo>
                  <a:lnTo>
                    <a:pt x="698" y="1744"/>
                  </a:lnTo>
                  <a:lnTo>
                    <a:pt x="988" y="1802"/>
                  </a:lnTo>
                  <a:lnTo>
                    <a:pt x="1337" y="1744"/>
                  </a:lnTo>
                  <a:lnTo>
                    <a:pt x="1453" y="1686"/>
                  </a:lnTo>
                  <a:lnTo>
                    <a:pt x="1627" y="1570"/>
                  </a:lnTo>
                  <a:lnTo>
                    <a:pt x="1744" y="1454"/>
                  </a:lnTo>
                  <a:lnTo>
                    <a:pt x="1802" y="1279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744" y="524"/>
                  </a:lnTo>
                  <a:lnTo>
                    <a:pt x="1627" y="350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2" y="59"/>
                  </a:lnTo>
                  <a:lnTo>
                    <a:pt x="87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46"/>
            <p:cNvSpPr/>
            <p:nvPr/>
          </p:nvSpPr>
          <p:spPr>
            <a:xfrm>
              <a:off x="6385750" y="862800"/>
              <a:ext cx="46525" cy="42175"/>
            </a:xfrm>
            <a:custGeom>
              <a:avLst/>
              <a:gdLst/>
              <a:ahLst/>
              <a:cxnLst/>
              <a:rect l="l" t="t" r="r" b="b"/>
              <a:pathLst>
                <a:path w="1861" h="1687" extrusionOk="0">
                  <a:moveTo>
                    <a:pt x="872" y="1"/>
                  </a:moveTo>
                  <a:lnTo>
                    <a:pt x="524" y="59"/>
                  </a:lnTo>
                  <a:lnTo>
                    <a:pt x="291" y="233"/>
                  </a:lnTo>
                  <a:lnTo>
                    <a:pt x="59" y="524"/>
                  </a:lnTo>
                  <a:lnTo>
                    <a:pt x="59" y="640"/>
                  </a:lnTo>
                  <a:lnTo>
                    <a:pt x="1" y="814"/>
                  </a:lnTo>
                  <a:lnTo>
                    <a:pt x="117" y="1163"/>
                  </a:lnTo>
                  <a:lnTo>
                    <a:pt x="291" y="1454"/>
                  </a:lnTo>
                  <a:lnTo>
                    <a:pt x="524" y="1628"/>
                  </a:lnTo>
                  <a:lnTo>
                    <a:pt x="698" y="1686"/>
                  </a:lnTo>
                  <a:lnTo>
                    <a:pt x="1047" y="1686"/>
                  </a:lnTo>
                  <a:lnTo>
                    <a:pt x="1337" y="1628"/>
                  </a:lnTo>
                  <a:lnTo>
                    <a:pt x="1628" y="1454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8" y="233"/>
                  </a:lnTo>
                  <a:lnTo>
                    <a:pt x="1337" y="59"/>
                  </a:lnTo>
                  <a:lnTo>
                    <a:pt x="12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46"/>
            <p:cNvSpPr/>
            <p:nvPr/>
          </p:nvSpPr>
          <p:spPr>
            <a:xfrm>
              <a:off x="6577525" y="967400"/>
              <a:ext cx="46525" cy="46525"/>
            </a:xfrm>
            <a:custGeom>
              <a:avLst/>
              <a:gdLst/>
              <a:ahLst/>
              <a:cxnLst/>
              <a:rect l="l" t="t" r="r" b="b"/>
              <a:pathLst>
                <a:path w="1861" h="1861" extrusionOk="0">
                  <a:moveTo>
                    <a:pt x="814" y="1"/>
                  </a:moveTo>
                  <a:lnTo>
                    <a:pt x="524" y="59"/>
                  </a:lnTo>
                  <a:lnTo>
                    <a:pt x="349" y="117"/>
                  </a:lnTo>
                  <a:lnTo>
                    <a:pt x="233" y="233"/>
                  </a:lnTo>
                  <a:lnTo>
                    <a:pt x="117" y="350"/>
                  </a:lnTo>
                  <a:lnTo>
                    <a:pt x="59" y="524"/>
                  </a:lnTo>
                  <a:lnTo>
                    <a:pt x="1" y="815"/>
                  </a:lnTo>
                  <a:lnTo>
                    <a:pt x="59" y="1163"/>
                  </a:lnTo>
                  <a:lnTo>
                    <a:pt x="117" y="1338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4" y="1686"/>
                  </a:lnTo>
                  <a:lnTo>
                    <a:pt x="640" y="1802"/>
                  </a:lnTo>
                  <a:lnTo>
                    <a:pt x="988" y="1861"/>
                  </a:lnTo>
                  <a:lnTo>
                    <a:pt x="1337" y="1802"/>
                  </a:lnTo>
                  <a:lnTo>
                    <a:pt x="1453" y="1686"/>
                  </a:lnTo>
                  <a:lnTo>
                    <a:pt x="1570" y="1570"/>
                  </a:lnTo>
                  <a:lnTo>
                    <a:pt x="1686" y="1454"/>
                  </a:lnTo>
                  <a:lnTo>
                    <a:pt x="1802" y="1338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686" y="524"/>
                  </a:lnTo>
                  <a:lnTo>
                    <a:pt x="1570" y="408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3" y="59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46"/>
            <p:cNvSpPr/>
            <p:nvPr/>
          </p:nvSpPr>
          <p:spPr>
            <a:xfrm>
              <a:off x="6472925" y="888950"/>
              <a:ext cx="94450" cy="164200"/>
            </a:xfrm>
            <a:custGeom>
              <a:avLst/>
              <a:gdLst/>
              <a:ahLst/>
              <a:cxnLst/>
              <a:rect l="l" t="t" r="r" b="b"/>
              <a:pathLst>
                <a:path w="3778" h="6568" extrusionOk="0">
                  <a:moveTo>
                    <a:pt x="3487" y="1"/>
                  </a:moveTo>
                  <a:lnTo>
                    <a:pt x="3371" y="59"/>
                  </a:lnTo>
                  <a:lnTo>
                    <a:pt x="3313" y="117"/>
                  </a:lnTo>
                  <a:lnTo>
                    <a:pt x="59" y="6219"/>
                  </a:lnTo>
                  <a:lnTo>
                    <a:pt x="0" y="6277"/>
                  </a:lnTo>
                  <a:lnTo>
                    <a:pt x="59" y="6393"/>
                  </a:lnTo>
                  <a:lnTo>
                    <a:pt x="59" y="6451"/>
                  </a:lnTo>
                  <a:lnTo>
                    <a:pt x="175" y="6509"/>
                  </a:lnTo>
                  <a:lnTo>
                    <a:pt x="233" y="6568"/>
                  </a:lnTo>
                  <a:lnTo>
                    <a:pt x="349" y="6509"/>
                  </a:lnTo>
                  <a:lnTo>
                    <a:pt x="465" y="6393"/>
                  </a:lnTo>
                  <a:lnTo>
                    <a:pt x="3720" y="350"/>
                  </a:lnTo>
                  <a:lnTo>
                    <a:pt x="3778" y="233"/>
                  </a:lnTo>
                  <a:lnTo>
                    <a:pt x="3720" y="175"/>
                  </a:lnTo>
                  <a:lnTo>
                    <a:pt x="3720" y="59"/>
                  </a:lnTo>
                  <a:lnTo>
                    <a:pt x="366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46"/>
            <p:cNvSpPr/>
            <p:nvPr/>
          </p:nvSpPr>
          <p:spPr>
            <a:xfrm>
              <a:off x="6378500" y="774200"/>
              <a:ext cx="106075" cy="52325"/>
            </a:xfrm>
            <a:custGeom>
              <a:avLst/>
              <a:gdLst/>
              <a:ahLst/>
              <a:cxnLst/>
              <a:rect l="l" t="t" r="r" b="b"/>
              <a:pathLst>
                <a:path w="4243" h="2093" extrusionOk="0">
                  <a:moveTo>
                    <a:pt x="175" y="0"/>
                  </a:moveTo>
                  <a:lnTo>
                    <a:pt x="116" y="58"/>
                  </a:lnTo>
                  <a:lnTo>
                    <a:pt x="0" y="116"/>
                  </a:lnTo>
                  <a:lnTo>
                    <a:pt x="0" y="233"/>
                  </a:lnTo>
                  <a:lnTo>
                    <a:pt x="0" y="291"/>
                  </a:lnTo>
                  <a:lnTo>
                    <a:pt x="58" y="349"/>
                  </a:lnTo>
                  <a:lnTo>
                    <a:pt x="116" y="465"/>
                  </a:lnTo>
                  <a:lnTo>
                    <a:pt x="1046" y="930"/>
                  </a:lnTo>
                  <a:lnTo>
                    <a:pt x="1976" y="1395"/>
                  </a:lnTo>
                  <a:lnTo>
                    <a:pt x="2964" y="1743"/>
                  </a:lnTo>
                  <a:lnTo>
                    <a:pt x="3952" y="2034"/>
                  </a:lnTo>
                  <a:lnTo>
                    <a:pt x="4010" y="2092"/>
                  </a:lnTo>
                  <a:lnTo>
                    <a:pt x="4126" y="2034"/>
                  </a:lnTo>
                  <a:lnTo>
                    <a:pt x="4242" y="1918"/>
                  </a:lnTo>
                  <a:lnTo>
                    <a:pt x="4242" y="1802"/>
                  </a:lnTo>
                  <a:lnTo>
                    <a:pt x="4184" y="1743"/>
                  </a:lnTo>
                  <a:lnTo>
                    <a:pt x="4126" y="1627"/>
                  </a:lnTo>
                  <a:lnTo>
                    <a:pt x="4068" y="1627"/>
                  </a:lnTo>
                  <a:lnTo>
                    <a:pt x="3080" y="1337"/>
                  </a:lnTo>
                  <a:lnTo>
                    <a:pt x="2150" y="930"/>
                  </a:lnTo>
                  <a:lnTo>
                    <a:pt x="1221" y="523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80" name="Google Shape;1680;p46"/>
          <p:cNvSpPr/>
          <p:nvPr/>
        </p:nvSpPr>
        <p:spPr>
          <a:xfrm>
            <a:off x="5773625" y="4135175"/>
            <a:ext cx="3015845" cy="170040"/>
          </a:xfrm>
          <a:custGeom>
            <a:avLst/>
            <a:gdLst/>
            <a:ahLst/>
            <a:cxnLst/>
            <a:rect l="l" t="t" r="r" b="b"/>
            <a:pathLst>
              <a:path w="106061" h="16175" extrusionOk="0">
                <a:moveTo>
                  <a:pt x="53030" y="0"/>
                </a:moveTo>
                <a:lnTo>
                  <a:pt x="47558" y="81"/>
                </a:lnTo>
                <a:lnTo>
                  <a:pt x="42328" y="161"/>
                </a:lnTo>
                <a:lnTo>
                  <a:pt x="37258" y="402"/>
                </a:lnTo>
                <a:lnTo>
                  <a:pt x="32350" y="644"/>
                </a:lnTo>
                <a:lnTo>
                  <a:pt x="27682" y="966"/>
                </a:lnTo>
                <a:lnTo>
                  <a:pt x="23337" y="1368"/>
                </a:lnTo>
                <a:lnTo>
                  <a:pt x="19233" y="1851"/>
                </a:lnTo>
                <a:lnTo>
                  <a:pt x="15531" y="2414"/>
                </a:lnTo>
                <a:lnTo>
                  <a:pt x="12071" y="2977"/>
                </a:lnTo>
                <a:lnTo>
                  <a:pt x="9013" y="3621"/>
                </a:lnTo>
                <a:lnTo>
                  <a:pt x="6358" y="4265"/>
                </a:lnTo>
                <a:lnTo>
                  <a:pt x="4104" y="4989"/>
                </a:lnTo>
                <a:lnTo>
                  <a:pt x="3219" y="5311"/>
                </a:lnTo>
                <a:lnTo>
                  <a:pt x="2334" y="5713"/>
                </a:lnTo>
                <a:lnTo>
                  <a:pt x="1610" y="6116"/>
                </a:lnTo>
                <a:lnTo>
                  <a:pt x="1047" y="6438"/>
                </a:lnTo>
                <a:lnTo>
                  <a:pt x="564" y="6840"/>
                </a:lnTo>
                <a:lnTo>
                  <a:pt x="242" y="7242"/>
                </a:lnTo>
                <a:lnTo>
                  <a:pt x="0" y="7645"/>
                </a:lnTo>
                <a:lnTo>
                  <a:pt x="0" y="8128"/>
                </a:lnTo>
                <a:lnTo>
                  <a:pt x="0" y="8530"/>
                </a:lnTo>
                <a:lnTo>
                  <a:pt x="242" y="8932"/>
                </a:lnTo>
                <a:lnTo>
                  <a:pt x="564" y="9335"/>
                </a:lnTo>
                <a:lnTo>
                  <a:pt x="1047" y="9737"/>
                </a:lnTo>
                <a:lnTo>
                  <a:pt x="1610" y="10139"/>
                </a:lnTo>
                <a:lnTo>
                  <a:pt x="2334" y="10461"/>
                </a:lnTo>
                <a:lnTo>
                  <a:pt x="3219" y="10863"/>
                </a:lnTo>
                <a:lnTo>
                  <a:pt x="4104" y="11266"/>
                </a:lnTo>
                <a:lnTo>
                  <a:pt x="6358" y="11910"/>
                </a:lnTo>
                <a:lnTo>
                  <a:pt x="9013" y="12634"/>
                </a:lnTo>
                <a:lnTo>
                  <a:pt x="12071" y="13197"/>
                </a:lnTo>
                <a:lnTo>
                  <a:pt x="15531" y="13760"/>
                </a:lnTo>
                <a:lnTo>
                  <a:pt x="19233" y="14324"/>
                </a:lnTo>
                <a:lnTo>
                  <a:pt x="23337" y="14807"/>
                </a:lnTo>
                <a:lnTo>
                  <a:pt x="27682" y="15209"/>
                </a:lnTo>
                <a:lnTo>
                  <a:pt x="32350" y="15531"/>
                </a:lnTo>
                <a:lnTo>
                  <a:pt x="37258" y="15772"/>
                </a:lnTo>
                <a:lnTo>
                  <a:pt x="42328" y="16014"/>
                </a:lnTo>
                <a:lnTo>
                  <a:pt x="47558" y="16094"/>
                </a:lnTo>
                <a:lnTo>
                  <a:pt x="53030" y="16175"/>
                </a:lnTo>
                <a:lnTo>
                  <a:pt x="58422" y="16094"/>
                </a:lnTo>
                <a:lnTo>
                  <a:pt x="63652" y="16014"/>
                </a:lnTo>
                <a:lnTo>
                  <a:pt x="68722" y="15772"/>
                </a:lnTo>
                <a:lnTo>
                  <a:pt x="73631" y="15531"/>
                </a:lnTo>
                <a:lnTo>
                  <a:pt x="78298" y="15209"/>
                </a:lnTo>
                <a:lnTo>
                  <a:pt x="82643" y="14807"/>
                </a:lnTo>
                <a:lnTo>
                  <a:pt x="86747" y="14324"/>
                </a:lnTo>
                <a:lnTo>
                  <a:pt x="90449" y="13760"/>
                </a:lnTo>
                <a:lnTo>
                  <a:pt x="93909" y="13197"/>
                </a:lnTo>
                <a:lnTo>
                  <a:pt x="96967" y="12634"/>
                </a:lnTo>
                <a:lnTo>
                  <a:pt x="99623" y="11910"/>
                </a:lnTo>
                <a:lnTo>
                  <a:pt x="101876" y="11266"/>
                </a:lnTo>
                <a:lnTo>
                  <a:pt x="102841" y="10863"/>
                </a:lnTo>
                <a:lnTo>
                  <a:pt x="103646" y="10461"/>
                </a:lnTo>
                <a:lnTo>
                  <a:pt x="104370" y="10139"/>
                </a:lnTo>
                <a:lnTo>
                  <a:pt x="104934" y="9737"/>
                </a:lnTo>
                <a:lnTo>
                  <a:pt x="105417" y="9335"/>
                </a:lnTo>
                <a:lnTo>
                  <a:pt x="105738" y="8932"/>
                </a:lnTo>
                <a:lnTo>
                  <a:pt x="105980" y="8530"/>
                </a:lnTo>
                <a:lnTo>
                  <a:pt x="106060" y="8128"/>
                </a:lnTo>
                <a:lnTo>
                  <a:pt x="105980" y="7645"/>
                </a:lnTo>
                <a:lnTo>
                  <a:pt x="105738" y="7242"/>
                </a:lnTo>
                <a:lnTo>
                  <a:pt x="105417" y="6840"/>
                </a:lnTo>
                <a:lnTo>
                  <a:pt x="104934" y="6438"/>
                </a:lnTo>
                <a:lnTo>
                  <a:pt x="104370" y="6116"/>
                </a:lnTo>
                <a:lnTo>
                  <a:pt x="103646" y="5713"/>
                </a:lnTo>
                <a:lnTo>
                  <a:pt x="102841" y="5311"/>
                </a:lnTo>
                <a:lnTo>
                  <a:pt x="101876" y="4989"/>
                </a:lnTo>
                <a:lnTo>
                  <a:pt x="99623" y="4265"/>
                </a:lnTo>
                <a:lnTo>
                  <a:pt x="96967" y="3621"/>
                </a:lnTo>
                <a:lnTo>
                  <a:pt x="93909" y="2977"/>
                </a:lnTo>
                <a:lnTo>
                  <a:pt x="90449" y="2414"/>
                </a:lnTo>
                <a:lnTo>
                  <a:pt x="86747" y="1851"/>
                </a:lnTo>
                <a:lnTo>
                  <a:pt x="82643" y="1368"/>
                </a:lnTo>
                <a:lnTo>
                  <a:pt x="78298" y="966"/>
                </a:lnTo>
                <a:lnTo>
                  <a:pt x="73631" y="644"/>
                </a:lnTo>
                <a:lnTo>
                  <a:pt x="68722" y="402"/>
                </a:lnTo>
                <a:lnTo>
                  <a:pt x="63652" y="161"/>
                </a:lnTo>
                <a:lnTo>
                  <a:pt x="58422" y="81"/>
                </a:lnTo>
                <a:lnTo>
                  <a:pt x="53030" y="0"/>
                </a:lnTo>
                <a:close/>
              </a:path>
            </a:pathLst>
          </a:custGeom>
          <a:solidFill>
            <a:srgbClr val="869D39">
              <a:alpha val="184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2" name="Google Shape;1682;p46"/>
          <p:cNvSpPr txBox="1">
            <a:spLocks noGrp="1"/>
          </p:cNvSpPr>
          <p:nvPr>
            <p:ph type="title"/>
          </p:nvPr>
        </p:nvSpPr>
        <p:spPr>
          <a:xfrm>
            <a:off x="1218086" y="1869214"/>
            <a:ext cx="4725547" cy="158626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0" dirty="0">
                <a:solidFill>
                  <a:schemeClr val="accent2"/>
                </a:solidFill>
              </a:rPr>
              <a:t>come</a:t>
            </a:r>
            <a:endParaRPr sz="12000" dirty="0">
              <a:solidFill>
                <a:schemeClr val="accent2"/>
              </a:solidFill>
            </a:endParaRPr>
          </a:p>
        </p:txBody>
      </p:sp>
      <p:grpSp>
        <p:nvGrpSpPr>
          <p:cNvPr id="1683" name="Google Shape;1683;p46"/>
          <p:cNvGrpSpPr/>
          <p:nvPr/>
        </p:nvGrpSpPr>
        <p:grpSpPr>
          <a:xfrm flipH="1">
            <a:off x="6263810" y="1911731"/>
            <a:ext cx="1848626" cy="2341819"/>
            <a:chOff x="4651925" y="992975"/>
            <a:chExt cx="1189975" cy="1507350"/>
          </a:xfrm>
        </p:grpSpPr>
        <p:sp>
          <p:nvSpPr>
            <p:cNvPr id="1684" name="Google Shape;1684;p46"/>
            <p:cNvSpPr/>
            <p:nvPr/>
          </p:nvSpPr>
          <p:spPr>
            <a:xfrm>
              <a:off x="5195875" y="2427825"/>
              <a:ext cx="77575" cy="9225"/>
            </a:xfrm>
            <a:custGeom>
              <a:avLst/>
              <a:gdLst/>
              <a:ahLst/>
              <a:cxnLst/>
              <a:rect l="l" t="t" r="r" b="b"/>
              <a:pathLst>
                <a:path w="3103" h="369" extrusionOk="0">
                  <a:moveTo>
                    <a:pt x="939" y="1"/>
                  </a:moveTo>
                  <a:lnTo>
                    <a:pt x="450" y="42"/>
                  </a:lnTo>
                  <a:lnTo>
                    <a:pt x="123" y="123"/>
                  </a:lnTo>
                  <a:lnTo>
                    <a:pt x="41" y="164"/>
                  </a:lnTo>
                  <a:lnTo>
                    <a:pt x="1" y="164"/>
                  </a:lnTo>
                  <a:lnTo>
                    <a:pt x="41" y="205"/>
                  </a:lnTo>
                  <a:lnTo>
                    <a:pt x="123" y="246"/>
                  </a:lnTo>
                  <a:lnTo>
                    <a:pt x="450" y="327"/>
                  </a:lnTo>
                  <a:lnTo>
                    <a:pt x="939" y="368"/>
                  </a:lnTo>
                  <a:lnTo>
                    <a:pt x="2164" y="368"/>
                  </a:lnTo>
                  <a:lnTo>
                    <a:pt x="2654" y="327"/>
                  </a:lnTo>
                  <a:lnTo>
                    <a:pt x="2980" y="246"/>
                  </a:lnTo>
                  <a:lnTo>
                    <a:pt x="3062" y="205"/>
                  </a:lnTo>
                  <a:lnTo>
                    <a:pt x="3103" y="164"/>
                  </a:lnTo>
                  <a:lnTo>
                    <a:pt x="3062" y="164"/>
                  </a:lnTo>
                  <a:lnTo>
                    <a:pt x="2980" y="123"/>
                  </a:lnTo>
                  <a:lnTo>
                    <a:pt x="2654" y="42"/>
                  </a:lnTo>
                  <a:lnTo>
                    <a:pt x="216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46"/>
            <p:cNvSpPr/>
            <p:nvPr/>
          </p:nvSpPr>
          <p:spPr>
            <a:xfrm>
              <a:off x="5629600" y="2368650"/>
              <a:ext cx="77600" cy="9200"/>
            </a:xfrm>
            <a:custGeom>
              <a:avLst/>
              <a:gdLst/>
              <a:ahLst/>
              <a:cxnLst/>
              <a:rect l="l" t="t" r="r" b="b"/>
              <a:pathLst>
                <a:path w="3104" h="368" extrusionOk="0">
                  <a:moveTo>
                    <a:pt x="940" y="0"/>
                  </a:moveTo>
                  <a:lnTo>
                    <a:pt x="450" y="41"/>
                  </a:lnTo>
                  <a:lnTo>
                    <a:pt x="123" y="82"/>
                  </a:lnTo>
                  <a:lnTo>
                    <a:pt x="1" y="123"/>
                  </a:lnTo>
                  <a:lnTo>
                    <a:pt x="1" y="163"/>
                  </a:lnTo>
                  <a:lnTo>
                    <a:pt x="1" y="204"/>
                  </a:lnTo>
                  <a:lnTo>
                    <a:pt x="123" y="245"/>
                  </a:lnTo>
                  <a:lnTo>
                    <a:pt x="450" y="286"/>
                  </a:lnTo>
                  <a:lnTo>
                    <a:pt x="940" y="327"/>
                  </a:lnTo>
                  <a:lnTo>
                    <a:pt x="1552" y="367"/>
                  </a:lnTo>
                  <a:lnTo>
                    <a:pt x="2123" y="327"/>
                  </a:lnTo>
                  <a:lnTo>
                    <a:pt x="2613" y="286"/>
                  </a:lnTo>
                  <a:lnTo>
                    <a:pt x="2981" y="245"/>
                  </a:lnTo>
                  <a:lnTo>
                    <a:pt x="3062" y="204"/>
                  </a:lnTo>
                  <a:lnTo>
                    <a:pt x="3103" y="163"/>
                  </a:lnTo>
                  <a:lnTo>
                    <a:pt x="3062" y="123"/>
                  </a:lnTo>
                  <a:lnTo>
                    <a:pt x="2981" y="82"/>
                  </a:lnTo>
                  <a:lnTo>
                    <a:pt x="2613" y="41"/>
                  </a:lnTo>
                  <a:lnTo>
                    <a:pt x="2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46"/>
            <p:cNvSpPr/>
            <p:nvPr/>
          </p:nvSpPr>
          <p:spPr>
            <a:xfrm>
              <a:off x="4766225" y="2372725"/>
              <a:ext cx="77600" cy="9200"/>
            </a:xfrm>
            <a:custGeom>
              <a:avLst/>
              <a:gdLst/>
              <a:ahLst/>
              <a:cxnLst/>
              <a:rect l="l" t="t" r="r" b="b"/>
              <a:pathLst>
                <a:path w="3104" h="368" extrusionOk="0">
                  <a:moveTo>
                    <a:pt x="1552" y="0"/>
                  </a:moveTo>
                  <a:lnTo>
                    <a:pt x="940" y="41"/>
                  </a:lnTo>
                  <a:lnTo>
                    <a:pt x="450" y="82"/>
                  </a:lnTo>
                  <a:lnTo>
                    <a:pt x="123" y="123"/>
                  </a:lnTo>
                  <a:lnTo>
                    <a:pt x="1" y="164"/>
                  </a:lnTo>
                  <a:lnTo>
                    <a:pt x="1" y="204"/>
                  </a:lnTo>
                  <a:lnTo>
                    <a:pt x="1" y="245"/>
                  </a:lnTo>
                  <a:lnTo>
                    <a:pt x="123" y="245"/>
                  </a:lnTo>
                  <a:lnTo>
                    <a:pt x="450" y="327"/>
                  </a:lnTo>
                  <a:lnTo>
                    <a:pt x="940" y="368"/>
                  </a:lnTo>
                  <a:lnTo>
                    <a:pt x="2123" y="368"/>
                  </a:lnTo>
                  <a:lnTo>
                    <a:pt x="2654" y="327"/>
                  </a:lnTo>
                  <a:lnTo>
                    <a:pt x="2981" y="245"/>
                  </a:lnTo>
                  <a:lnTo>
                    <a:pt x="3062" y="245"/>
                  </a:lnTo>
                  <a:lnTo>
                    <a:pt x="3103" y="204"/>
                  </a:lnTo>
                  <a:lnTo>
                    <a:pt x="3062" y="164"/>
                  </a:lnTo>
                  <a:lnTo>
                    <a:pt x="2981" y="123"/>
                  </a:lnTo>
                  <a:lnTo>
                    <a:pt x="2654" y="82"/>
                  </a:lnTo>
                  <a:lnTo>
                    <a:pt x="2123" y="41"/>
                  </a:lnTo>
                  <a:lnTo>
                    <a:pt x="15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46"/>
            <p:cNvSpPr/>
            <p:nvPr/>
          </p:nvSpPr>
          <p:spPr>
            <a:xfrm>
              <a:off x="5245875" y="2249250"/>
              <a:ext cx="230675" cy="220450"/>
            </a:xfrm>
            <a:custGeom>
              <a:avLst/>
              <a:gdLst/>
              <a:ahLst/>
              <a:cxnLst/>
              <a:rect l="l" t="t" r="r" b="b"/>
              <a:pathLst>
                <a:path w="9227" h="8818" extrusionOk="0">
                  <a:moveTo>
                    <a:pt x="5389" y="0"/>
                  </a:moveTo>
                  <a:lnTo>
                    <a:pt x="5144" y="41"/>
                  </a:lnTo>
                  <a:lnTo>
                    <a:pt x="4654" y="204"/>
                  </a:lnTo>
                  <a:lnTo>
                    <a:pt x="4205" y="449"/>
                  </a:lnTo>
                  <a:lnTo>
                    <a:pt x="3756" y="694"/>
                  </a:lnTo>
                  <a:lnTo>
                    <a:pt x="3389" y="1021"/>
                  </a:lnTo>
                  <a:lnTo>
                    <a:pt x="2777" y="1510"/>
                  </a:lnTo>
                  <a:lnTo>
                    <a:pt x="2246" y="2082"/>
                  </a:lnTo>
                  <a:lnTo>
                    <a:pt x="1715" y="2653"/>
                  </a:lnTo>
                  <a:lnTo>
                    <a:pt x="1266" y="3307"/>
                  </a:lnTo>
                  <a:lnTo>
                    <a:pt x="1021" y="3674"/>
                  </a:lnTo>
                  <a:lnTo>
                    <a:pt x="776" y="4123"/>
                  </a:lnTo>
                  <a:lnTo>
                    <a:pt x="531" y="4613"/>
                  </a:lnTo>
                  <a:lnTo>
                    <a:pt x="327" y="5184"/>
                  </a:lnTo>
                  <a:lnTo>
                    <a:pt x="164" y="5756"/>
                  </a:lnTo>
                  <a:lnTo>
                    <a:pt x="42" y="6327"/>
                  </a:lnTo>
                  <a:lnTo>
                    <a:pt x="1" y="6858"/>
                  </a:lnTo>
                  <a:lnTo>
                    <a:pt x="42" y="7103"/>
                  </a:lnTo>
                  <a:lnTo>
                    <a:pt x="82" y="7348"/>
                  </a:lnTo>
                  <a:lnTo>
                    <a:pt x="246" y="7715"/>
                  </a:lnTo>
                  <a:lnTo>
                    <a:pt x="327" y="7838"/>
                  </a:lnTo>
                  <a:lnTo>
                    <a:pt x="450" y="8001"/>
                  </a:lnTo>
                  <a:lnTo>
                    <a:pt x="613" y="8123"/>
                  </a:lnTo>
                  <a:lnTo>
                    <a:pt x="776" y="8205"/>
                  </a:lnTo>
                  <a:lnTo>
                    <a:pt x="980" y="8287"/>
                  </a:lnTo>
                  <a:lnTo>
                    <a:pt x="1185" y="8368"/>
                  </a:lnTo>
                  <a:lnTo>
                    <a:pt x="1838" y="8491"/>
                  </a:lnTo>
                  <a:lnTo>
                    <a:pt x="2491" y="8613"/>
                  </a:lnTo>
                  <a:lnTo>
                    <a:pt x="3185" y="8695"/>
                  </a:lnTo>
                  <a:lnTo>
                    <a:pt x="3838" y="8736"/>
                  </a:lnTo>
                  <a:lnTo>
                    <a:pt x="5226" y="8817"/>
                  </a:lnTo>
                  <a:lnTo>
                    <a:pt x="9104" y="8817"/>
                  </a:lnTo>
                  <a:lnTo>
                    <a:pt x="9186" y="8736"/>
                  </a:lnTo>
                  <a:lnTo>
                    <a:pt x="9226" y="8654"/>
                  </a:lnTo>
                  <a:lnTo>
                    <a:pt x="9226" y="8491"/>
                  </a:lnTo>
                  <a:lnTo>
                    <a:pt x="9104" y="7756"/>
                  </a:lnTo>
                  <a:lnTo>
                    <a:pt x="9022" y="7389"/>
                  </a:lnTo>
                  <a:lnTo>
                    <a:pt x="8900" y="7021"/>
                  </a:lnTo>
                  <a:lnTo>
                    <a:pt x="8737" y="6654"/>
                  </a:lnTo>
                  <a:lnTo>
                    <a:pt x="8573" y="6327"/>
                  </a:lnTo>
                  <a:lnTo>
                    <a:pt x="8328" y="6042"/>
                  </a:lnTo>
                  <a:lnTo>
                    <a:pt x="8043" y="5837"/>
                  </a:lnTo>
                  <a:lnTo>
                    <a:pt x="7716" y="5593"/>
                  </a:lnTo>
                  <a:lnTo>
                    <a:pt x="7553" y="5429"/>
                  </a:lnTo>
                  <a:lnTo>
                    <a:pt x="7471" y="5266"/>
                  </a:lnTo>
                  <a:lnTo>
                    <a:pt x="7430" y="5103"/>
                  </a:lnTo>
                  <a:lnTo>
                    <a:pt x="7471" y="4899"/>
                  </a:lnTo>
                  <a:lnTo>
                    <a:pt x="7471" y="4613"/>
                  </a:lnTo>
                  <a:lnTo>
                    <a:pt x="7594" y="3225"/>
                  </a:lnTo>
                  <a:lnTo>
                    <a:pt x="7634" y="2490"/>
                  </a:lnTo>
                  <a:lnTo>
                    <a:pt x="7634" y="2123"/>
                  </a:lnTo>
                  <a:lnTo>
                    <a:pt x="7594" y="1755"/>
                  </a:lnTo>
                  <a:lnTo>
                    <a:pt x="7512" y="1429"/>
                  </a:lnTo>
                  <a:lnTo>
                    <a:pt x="7430" y="1061"/>
                  </a:lnTo>
                  <a:lnTo>
                    <a:pt x="7267" y="776"/>
                  </a:lnTo>
                  <a:lnTo>
                    <a:pt x="7022" y="490"/>
                  </a:lnTo>
                  <a:lnTo>
                    <a:pt x="6818" y="327"/>
                  </a:lnTo>
                  <a:lnTo>
                    <a:pt x="6614" y="204"/>
                  </a:lnTo>
                  <a:lnTo>
                    <a:pt x="6410" y="122"/>
                  </a:lnTo>
                  <a:lnTo>
                    <a:pt x="6165" y="41"/>
                  </a:lnTo>
                  <a:lnTo>
                    <a:pt x="5879" y="0"/>
                  </a:lnTo>
                  <a:close/>
                </a:path>
              </a:pathLst>
            </a:custGeom>
            <a:solidFill>
              <a:srgbClr val="F7AC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46"/>
            <p:cNvSpPr/>
            <p:nvPr/>
          </p:nvSpPr>
          <p:spPr>
            <a:xfrm>
              <a:off x="5247925" y="2364550"/>
              <a:ext cx="228625" cy="105150"/>
            </a:xfrm>
            <a:custGeom>
              <a:avLst/>
              <a:gdLst/>
              <a:ahLst/>
              <a:cxnLst/>
              <a:rect l="l" t="t" r="r" b="b"/>
              <a:pathLst>
                <a:path w="9145" h="4206" extrusionOk="0">
                  <a:moveTo>
                    <a:pt x="7389" y="1"/>
                  </a:moveTo>
                  <a:lnTo>
                    <a:pt x="6940" y="287"/>
                  </a:lnTo>
                  <a:lnTo>
                    <a:pt x="6409" y="613"/>
                  </a:lnTo>
                  <a:lnTo>
                    <a:pt x="6164" y="776"/>
                  </a:lnTo>
                  <a:lnTo>
                    <a:pt x="5879" y="858"/>
                  </a:lnTo>
                  <a:lnTo>
                    <a:pt x="5552" y="899"/>
                  </a:lnTo>
                  <a:lnTo>
                    <a:pt x="5266" y="899"/>
                  </a:lnTo>
                  <a:lnTo>
                    <a:pt x="4613" y="817"/>
                  </a:lnTo>
                  <a:lnTo>
                    <a:pt x="4042" y="817"/>
                  </a:lnTo>
                  <a:lnTo>
                    <a:pt x="3470" y="899"/>
                  </a:lnTo>
                  <a:lnTo>
                    <a:pt x="2899" y="1103"/>
                  </a:lnTo>
                  <a:lnTo>
                    <a:pt x="2613" y="1225"/>
                  </a:lnTo>
                  <a:lnTo>
                    <a:pt x="2368" y="1389"/>
                  </a:lnTo>
                  <a:lnTo>
                    <a:pt x="1592" y="1185"/>
                  </a:lnTo>
                  <a:lnTo>
                    <a:pt x="1143" y="1470"/>
                  </a:lnTo>
                  <a:lnTo>
                    <a:pt x="694" y="1838"/>
                  </a:lnTo>
                  <a:lnTo>
                    <a:pt x="327" y="2246"/>
                  </a:lnTo>
                  <a:lnTo>
                    <a:pt x="164" y="2491"/>
                  </a:lnTo>
                  <a:lnTo>
                    <a:pt x="0" y="2736"/>
                  </a:lnTo>
                  <a:lnTo>
                    <a:pt x="164" y="3103"/>
                  </a:lnTo>
                  <a:lnTo>
                    <a:pt x="245" y="3226"/>
                  </a:lnTo>
                  <a:lnTo>
                    <a:pt x="368" y="3389"/>
                  </a:lnTo>
                  <a:lnTo>
                    <a:pt x="531" y="3511"/>
                  </a:lnTo>
                  <a:lnTo>
                    <a:pt x="694" y="3593"/>
                  </a:lnTo>
                  <a:lnTo>
                    <a:pt x="898" y="3675"/>
                  </a:lnTo>
                  <a:lnTo>
                    <a:pt x="1103" y="3756"/>
                  </a:lnTo>
                  <a:lnTo>
                    <a:pt x="1756" y="3879"/>
                  </a:lnTo>
                  <a:lnTo>
                    <a:pt x="2409" y="4001"/>
                  </a:lnTo>
                  <a:lnTo>
                    <a:pt x="3103" y="4083"/>
                  </a:lnTo>
                  <a:lnTo>
                    <a:pt x="3756" y="4124"/>
                  </a:lnTo>
                  <a:lnTo>
                    <a:pt x="5144" y="4205"/>
                  </a:lnTo>
                  <a:lnTo>
                    <a:pt x="9022" y="4205"/>
                  </a:lnTo>
                  <a:lnTo>
                    <a:pt x="9104" y="4124"/>
                  </a:lnTo>
                  <a:lnTo>
                    <a:pt x="9144" y="4042"/>
                  </a:lnTo>
                  <a:lnTo>
                    <a:pt x="9144" y="3879"/>
                  </a:lnTo>
                  <a:lnTo>
                    <a:pt x="9022" y="3144"/>
                  </a:lnTo>
                  <a:lnTo>
                    <a:pt x="8940" y="2777"/>
                  </a:lnTo>
                  <a:lnTo>
                    <a:pt x="8818" y="2409"/>
                  </a:lnTo>
                  <a:lnTo>
                    <a:pt x="8655" y="2042"/>
                  </a:lnTo>
                  <a:lnTo>
                    <a:pt x="8491" y="1715"/>
                  </a:lnTo>
                  <a:lnTo>
                    <a:pt x="8246" y="1430"/>
                  </a:lnTo>
                  <a:lnTo>
                    <a:pt x="7961" y="1225"/>
                  </a:lnTo>
                  <a:lnTo>
                    <a:pt x="7634" y="981"/>
                  </a:lnTo>
                  <a:lnTo>
                    <a:pt x="7471" y="817"/>
                  </a:lnTo>
                  <a:lnTo>
                    <a:pt x="7389" y="654"/>
                  </a:lnTo>
                  <a:lnTo>
                    <a:pt x="7348" y="491"/>
                  </a:lnTo>
                  <a:lnTo>
                    <a:pt x="7389" y="287"/>
                  </a:lnTo>
                  <a:lnTo>
                    <a:pt x="73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46"/>
            <p:cNvSpPr/>
            <p:nvPr/>
          </p:nvSpPr>
          <p:spPr>
            <a:xfrm>
              <a:off x="5399975" y="2430900"/>
              <a:ext cx="14325" cy="38800"/>
            </a:xfrm>
            <a:custGeom>
              <a:avLst/>
              <a:gdLst/>
              <a:ahLst/>
              <a:cxnLst/>
              <a:rect l="l" t="t" r="r" b="b"/>
              <a:pathLst>
                <a:path w="573" h="1552" extrusionOk="0">
                  <a:moveTo>
                    <a:pt x="1" y="0"/>
                  </a:moveTo>
                  <a:lnTo>
                    <a:pt x="1" y="41"/>
                  </a:lnTo>
                  <a:lnTo>
                    <a:pt x="1" y="82"/>
                  </a:lnTo>
                  <a:lnTo>
                    <a:pt x="246" y="817"/>
                  </a:lnTo>
                  <a:lnTo>
                    <a:pt x="450" y="1551"/>
                  </a:lnTo>
                  <a:lnTo>
                    <a:pt x="572" y="1551"/>
                  </a:lnTo>
                  <a:lnTo>
                    <a:pt x="368" y="776"/>
                  </a:lnTo>
                  <a:lnTo>
                    <a:pt x="82" y="4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46"/>
            <p:cNvSpPr/>
            <p:nvPr/>
          </p:nvSpPr>
          <p:spPr>
            <a:xfrm>
              <a:off x="5437750" y="2427825"/>
              <a:ext cx="18375" cy="41875"/>
            </a:xfrm>
            <a:custGeom>
              <a:avLst/>
              <a:gdLst/>
              <a:ahLst/>
              <a:cxnLst/>
              <a:rect l="l" t="t" r="r" b="b"/>
              <a:pathLst>
                <a:path w="735" h="1675" extrusionOk="0">
                  <a:moveTo>
                    <a:pt x="0" y="1"/>
                  </a:moveTo>
                  <a:lnTo>
                    <a:pt x="0" y="42"/>
                  </a:lnTo>
                  <a:lnTo>
                    <a:pt x="0" y="82"/>
                  </a:lnTo>
                  <a:lnTo>
                    <a:pt x="368" y="858"/>
                  </a:lnTo>
                  <a:lnTo>
                    <a:pt x="613" y="1674"/>
                  </a:lnTo>
                  <a:lnTo>
                    <a:pt x="735" y="1674"/>
                  </a:lnTo>
                  <a:lnTo>
                    <a:pt x="613" y="1266"/>
                  </a:lnTo>
                  <a:lnTo>
                    <a:pt x="449" y="817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46"/>
            <p:cNvSpPr/>
            <p:nvPr/>
          </p:nvSpPr>
          <p:spPr>
            <a:xfrm>
              <a:off x="4651925" y="992975"/>
              <a:ext cx="1189975" cy="1506325"/>
            </a:xfrm>
            <a:custGeom>
              <a:avLst/>
              <a:gdLst/>
              <a:ahLst/>
              <a:cxnLst/>
              <a:rect l="l" t="t" r="r" b="b"/>
              <a:pathLst>
                <a:path w="47599" h="60253" extrusionOk="0">
                  <a:moveTo>
                    <a:pt x="9839" y="0"/>
                  </a:moveTo>
                  <a:lnTo>
                    <a:pt x="9635" y="41"/>
                  </a:lnTo>
                  <a:lnTo>
                    <a:pt x="9430" y="122"/>
                  </a:lnTo>
                  <a:lnTo>
                    <a:pt x="9267" y="204"/>
                  </a:lnTo>
                  <a:lnTo>
                    <a:pt x="9104" y="367"/>
                  </a:lnTo>
                  <a:lnTo>
                    <a:pt x="8981" y="531"/>
                  </a:lnTo>
                  <a:lnTo>
                    <a:pt x="8900" y="735"/>
                  </a:lnTo>
                  <a:lnTo>
                    <a:pt x="8655" y="1633"/>
                  </a:lnTo>
                  <a:lnTo>
                    <a:pt x="8532" y="2164"/>
                  </a:lnTo>
                  <a:lnTo>
                    <a:pt x="8410" y="2776"/>
                  </a:lnTo>
                  <a:lnTo>
                    <a:pt x="8369" y="3102"/>
                  </a:lnTo>
                  <a:lnTo>
                    <a:pt x="8328" y="3266"/>
                  </a:lnTo>
                  <a:lnTo>
                    <a:pt x="8287" y="3511"/>
                  </a:lnTo>
                  <a:lnTo>
                    <a:pt x="8206" y="4245"/>
                  </a:lnTo>
                  <a:lnTo>
                    <a:pt x="8206" y="4490"/>
                  </a:lnTo>
                  <a:lnTo>
                    <a:pt x="8165" y="5184"/>
                  </a:lnTo>
                  <a:lnTo>
                    <a:pt x="8165" y="5878"/>
                  </a:lnTo>
                  <a:lnTo>
                    <a:pt x="8165" y="6613"/>
                  </a:lnTo>
                  <a:lnTo>
                    <a:pt x="8247" y="7389"/>
                  </a:lnTo>
                  <a:lnTo>
                    <a:pt x="8247" y="7674"/>
                  </a:lnTo>
                  <a:lnTo>
                    <a:pt x="8287" y="7919"/>
                  </a:lnTo>
                  <a:lnTo>
                    <a:pt x="8328" y="8205"/>
                  </a:lnTo>
                  <a:lnTo>
                    <a:pt x="8328" y="8287"/>
                  </a:lnTo>
                  <a:lnTo>
                    <a:pt x="8410" y="8695"/>
                  </a:lnTo>
                  <a:lnTo>
                    <a:pt x="8451" y="8899"/>
                  </a:lnTo>
                  <a:lnTo>
                    <a:pt x="8492" y="9226"/>
                  </a:lnTo>
                  <a:lnTo>
                    <a:pt x="8736" y="10287"/>
                  </a:lnTo>
                  <a:lnTo>
                    <a:pt x="9022" y="11389"/>
                  </a:lnTo>
                  <a:lnTo>
                    <a:pt x="9430" y="12573"/>
                  </a:lnTo>
                  <a:lnTo>
                    <a:pt x="9920" y="13757"/>
                  </a:lnTo>
                  <a:lnTo>
                    <a:pt x="10084" y="14124"/>
                  </a:lnTo>
                  <a:lnTo>
                    <a:pt x="10492" y="15022"/>
                  </a:lnTo>
                  <a:lnTo>
                    <a:pt x="10982" y="15920"/>
                  </a:lnTo>
                  <a:lnTo>
                    <a:pt x="11186" y="16247"/>
                  </a:lnTo>
                  <a:lnTo>
                    <a:pt x="10982" y="17716"/>
                  </a:lnTo>
                  <a:lnTo>
                    <a:pt x="10410" y="21227"/>
                  </a:lnTo>
                  <a:lnTo>
                    <a:pt x="9839" y="24452"/>
                  </a:lnTo>
                  <a:lnTo>
                    <a:pt x="9512" y="26003"/>
                  </a:lnTo>
                  <a:lnTo>
                    <a:pt x="9186" y="27432"/>
                  </a:lnTo>
                  <a:lnTo>
                    <a:pt x="8900" y="28371"/>
                  </a:lnTo>
                  <a:lnTo>
                    <a:pt x="8655" y="29146"/>
                  </a:lnTo>
                  <a:lnTo>
                    <a:pt x="8410" y="29759"/>
                  </a:lnTo>
                  <a:lnTo>
                    <a:pt x="8287" y="29963"/>
                  </a:lnTo>
                  <a:lnTo>
                    <a:pt x="8165" y="30126"/>
                  </a:lnTo>
                  <a:lnTo>
                    <a:pt x="7349" y="31024"/>
                  </a:lnTo>
                  <a:lnTo>
                    <a:pt x="6083" y="32412"/>
                  </a:lnTo>
                  <a:lnTo>
                    <a:pt x="5348" y="33310"/>
                  </a:lnTo>
                  <a:lnTo>
                    <a:pt x="4573" y="34290"/>
                  </a:lnTo>
                  <a:lnTo>
                    <a:pt x="3756" y="35351"/>
                  </a:lnTo>
                  <a:lnTo>
                    <a:pt x="2981" y="36535"/>
                  </a:lnTo>
                  <a:lnTo>
                    <a:pt x="2246" y="37760"/>
                  </a:lnTo>
                  <a:lnTo>
                    <a:pt x="1878" y="38413"/>
                  </a:lnTo>
                  <a:lnTo>
                    <a:pt x="1552" y="39066"/>
                  </a:lnTo>
                  <a:lnTo>
                    <a:pt x="1225" y="39719"/>
                  </a:lnTo>
                  <a:lnTo>
                    <a:pt x="980" y="40413"/>
                  </a:lnTo>
                  <a:lnTo>
                    <a:pt x="695" y="41107"/>
                  </a:lnTo>
                  <a:lnTo>
                    <a:pt x="491" y="41801"/>
                  </a:lnTo>
                  <a:lnTo>
                    <a:pt x="327" y="42495"/>
                  </a:lnTo>
                  <a:lnTo>
                    <a:pt x="164" y="43189"/>
                  </a:lnTo>
                  <a:lnTo>
                    <a:pt x="82" y="43924"/>
                  </a:lnTo>
                  <a:lnTo>
                    <a:pt x="1" y="44618"/>
                  </a:lnTo>
                  <a:lnTo>
                    <a:pt x="1" y="45352"/>
                  </a:lnTo>
                  <a:lnTo>
                    <a:pt x="42" y="46087"/>
                  </a:lnTo>
                  <a:lnTo>
                    <a:pt x="164" y="46781"/>
                  </a:lnTo>
                  <a:lnTo>
                    <a:pt x="327" y="47516"/>
                  </a:lnTo>
                  <a:lnTo>
                    <a:pt x="735" y="48904"/>
                  </a:lnTo>
                  <a:lnTo>
                    <a:pt x="1225" y="50169"/>
                  </a:lnTo>
                  <a:lnTo>
                    <a:pt x="1756" y="51353"/>
                  </a:lnTo>
                  <a:lnTo>
                    <a:pt x="2328" y="52415"/>
                  </a:lnTo>
                  <a:lnTo>
                    <a:pt x="2899" y="53435"/>
                  </a:lnTo>
                  <a:lnTo>
                    <a:pt x="3511" y="54292"/>
                  </a:lnTo>
                  <a:lnTo>
                    <a:pt x="4124" y="55109"/>
                  </a:lnTo>
                  <a:lnTo>
                    <a:pt x="4695" y="55803"/>
                  </a:lnTo>
                  <a:lnTo>
                    <a:pt x="5267" y="56415"/>
                  </a:lnTo>
                  <a:lnTo>
                    <a:pt x="5797" y="56946"/>
                  </a:lnTo>
                  <a:lnTo>
                    <a:pt x="6287" y="57395"/>
                  </a:lnTo>
                  <a:lnTo>
                    <a:pt x="6695" y="57762"/>
                  </a:lnTo>
                  <a:lnTo>
                    <a:pt x="7308" y="58252"/>
                  </a:lnTo>
                  <a:lnTo>
                    <a:pt x="7512" y="58374"/>
                  </a:lnTo>
                  <a:lnTo>
                    <a:pt x="7267" y="58415"/>
                  </a:lnTo>
                  <a:lnTo>
                    <a:pt x="6695" y="58538"/>
                  </a:lnTo>
                  <a:lnTo>
                    <a:pt x="6328" y="58660"/>
                  </a:lnTo>
                  <a:lnTo>
                    <a:pt x="5920" y="58823"/>
                  </a:lnTo>
                  <a:lnTo>
                    <a:pt x="5552" y="59028"/>
                  </a:lnTo>
                  <a:lnTo>
                    <a:pt x="5226" y="59313"/>
                  </a:lnTo>
                  <a:lnTo>
                    <a:pt x="5226" y="59354"/>
                  </a:lnTo>
                  <a:lnTo>
                    <a:pt x="5226" y="59395"/>
                  </a:lnTo>
                  <a:lnTo>
                    <a:pt x="5307" y="59477"/>
                  </a:lnTo>
                  <a:lnTo>
                    <a:pt x="5512" y="59558"/>
                  </a:lnTo>
                  <a:lnTo>
                    <a:pt x="5797" y="59599"/>
                  </a:lnTo>
                  <a:lnTo>
                    <a:pt x="6614" y="59722"/>
                  </a:lnTo>
                  <a:lnTo>
                    <a:pt x="7716" y="59844"/>
                  </a:lnTo>
                  <a:lnTo>
                    <a:pt x="9063" y="59926"/>
                  </a:lnTo>
                  <a:lnTo>
                    <a:pt x="10573" y="60007"/>
                  </a:lnTo>
                  <a:lnTo>
                    <a:pt x="13839" y="60130"/>
                  </a:lnTo>
                  <a:lnTo>
                    <a:pt x="18860" y="60211"/>
                  </a:lnTo>
                  <a:lnTo>
                    <a:pt x="21228" y="60252"/>
                  </a:lnTo>
                  <a:lnTo>
                    <a:pt x="21514" y="60130"/>
                  </a:lnTo>
                  <a:lnTo>
                    <a:pt x="22085" y="59885"/>
                  </a:lnTo>
                  <a:lnTo>
                    <a:pt x="23024" y="59395"/>
                  </a:lnTo>
                  <a:lnTo>
                    <a:pt x="23840" y="58905"/>
                  </a:lnTo>
                  <a:lnTo>
                    <a:pt x="24779" y="58293"/>
                  </a:lnTo>
                  <a:lnTo>
                    <a:pt x="25759" y="57558"/>
                  </a:lnTo>
                  <a:lnTo>
                    <a:pt x="26861" y="56742"/>
                  </a:lnTo>
                  <a:lnTo>
                    <a:pt x="27963" y="55844"/>
                  </a:lnTo>
                  <a:lnTo>
                    <a:pt x="29066" y="54823"/>
                  </a:lnTo>
                  <a:lnTo>
                    <a:pt x="30168" y="53680"/>
                  </a:lnTo>
                  <a:lnTo>
                    <a:pt x="30698" y="53109"/>
                  </a:lnTo>
                  <a:lnTo>
                    <a:pt x="31229" y="52496"/>
                  </a:lnTo>
                  <a:lnTo>
                    <a:pt x="31637" y="52006"/>
                  </a:lnTo>
                  <a:lnTo>
                    <a:pt x="31678" y="51925"/>
                  </a:lnTo>
                  <a:lnTo>
                    <a:pt x="31923" y="53802"/>
                  </a:lnTo>
                  <a:lnTo>
                    <a:pt x="32127" y="55027"/>
                  </a:lnTo>
                  <a:lnTo>
                    <a:pt x="32331" y="56293"/>
                  </a:lnTo>
                  <a:lnTo>
                    <a:pt x="32576" y="57476"/>
                  </a:lnTo>
                  <a:lnTo>
                    <a:pt x="32862" y="58456"/>
                  </a:lnTo>
                  <a:lnTo>
                    <a:pt x="32984" y="58864"/>
                  </a:lnTo>
                  <a:lnTo>
                    <a:pt x="33148" y="59150"/>
                  </a:lnTo>
                  <a:lnTo>
                    <a:pt x="33311" y="59354"/>
                  </a:lnTo>
                  <a:lnTo>
                    <a:pt x="33393" y="59395"/>
                  </a:lnTo>
                  <a:lnTo>
                    <a:pt x="33474" y="59436"/>
                  </a:lnTo>
                  <a:lnTo>
                    <a:pt x="35025" y="59558"/>
                  </a:lnTo>
                  <a:lnTo>
                    <a:pt x="36250" y="59681"/>
                  </a:lnTo>
                  <a:lnTo>
                    <a:pt x="37556" y="59722"/>
                  </a:lnTo>
                  <a:lnTo>
                    <a:pt x="38863" y="59762"/>
                  </a:lnTo>
                  <a:lnTo>
                    <a:pt x="40006" y="59722"/>
                  </a:lnTo>
                  <a:lnTo>
                    <a:pt x="40536" y="59681"/>
                  </a:lnTo>
                  <a:lnTo>
                    <a:pt x="40945" y="59640"/>
                  </a:lnTo>
                  <a:lnTo>
                    <a:pt x="41271" y="59558"/>
                  </a:lnTo>
                  <a:lnTo>
                    <a:pt x="41475" y="59436"/>
                  </a:lnTo>
                  <a:lnTo>
                    <a:pt x="41557" y="59313"/>
                  </a:lnTo>
                  <a:lnTo>
                    <a:pt x="41639" y="59109"/>
                  </a:lnTo>
                  <a:lnTo>
                    <a:pt x="41802" y="58415"/>
                  </a:lnTo>
                  <a:lnTo>
                    <a:pt x="42047" y="57395"/>
                  </a:lnTo>
                  <a:lnTo>
                    <a:pt x="42251" y="56129"/>
                  </a:lnTo>
                  <a:lnTo>
                    <a:pt x="42496" y="54619"/>
                  </a:lnTo>
                  <a:lnTo>
                    <a:pt x="42700" y="52904"/>
                  </a:lnTo>
                  <a:lnTo>
                    <a:pt x="42945" y="51067"/>
                  </a:lnTo>
                  <a:lnTo>
                    <a:pt x="43149" y="49108"/>
                  </a:lnTo>
                  <a:lnTo>
                    <a:pt x="43312" y="47108"/>
                  </a:lnTo>
                  <a:lnTo>
                    <a:pt x="43476" y="45108"/>
                  </a:lnTo>
                  <a:lnTo>
                    <a:pt x="43598" y="43107"/>
                  </a:lnTo>
                  <a:lnTo>
                    <a:pt x="43680" y="41230"/>
                  </a:lnTo>
                  <a:lnTo>
                    <a:pt x="43761" y="39433"/>
                  </a:lnTo>
                  <a:lnTo>
                    <a:pt x="43720" y="37801"/>
                  </a:lnTo>
                  <a:lnTo>
                    <a:pt x="43680" y="36413"/>
                  </a:lnTo>
                  <a:lnTo>
                    <a:pt x="43598" y="35800"/>
                  </a:lnTo>
                  <a:lnTo>
                    <a:pt x="43516" y="35229"/>
                  </a:lnTo>
                  <a:lnTo>
                    <a:pt x="43394" y="34412"/>
                  </a:lnTo>
                  <a:lnTo>
                    <a:pt x="43271" y="33473"/>
                  </a:lnTo>
                  <a:lnTo>
                    <a:pt x="43108" y="31432"/>
                  </a:lnTo>
                  <a:lnTo>
                    <a:pt x="42945" y="29228"/>
                  </a:lnTo>
                  <a:lnTo>
                    <a:pt x="42822" y="26901"/>
                  </a:lnTo>
                  <a:lnTo>
                    <a:pt x="42700" y="23513"/>
                  </a:lnTo>
                  <a:lnTo>
                    <a:pt x="42700" y="22697"/>
                  </a:lnTo>
                  <a:lnTo>
                    <a:pt x="42618" y="18819"/>
                  </a:lnTo>
                  <a:lnTo>
                    <a:pt x="42618" y="17267"/>
                  </a:lnTo>
                  <a:lnTo>
                    <a:pt x="42741" y="16941"/>
                  </a:lnTo>
                  <a:lnTo>
                    <a:pt x="42822" y="16778"/>
                  </a:lnTo>
                  <a:lnTo>
                    <a:pt x="42945" y="16533"/>
                  </a:lnTo>
                  <a:lnTo>
                    <a:pt x="43067" y="16247"/>
                  </a:lnTo>
                  <a:lnTo>
                    <a:pt x="43720" y="14736"/>
                  </a:lnTo>
                  <a:lnTo>
                    <a:pt x="44537" y="12736"/>
                  </a:lnTo>
                  <a:lnTo>
                    <a:pt x="44659" y="12450"/>
                  </a:lnTo>
                  <a:lnTo>
                    <a:pt x="44904" y="11797"/>
                  </a:lnTo>
                  <a:lnTo>
                    <a:pt x="45108" y="11307"/>
                  </a:lnTo>
                  <a:lnTo>
                    <a:pt x="45312" y="10818"/>
                  </a:lnTo>
                  <a:lnTo>
                    <a:pt x="45598" y="10001"/>
                  </a:lnTo>
                  <a:lnTo>
                    <a:pt x="46129" y="8409"/>
                  </a:lnTo>
                  <a:lnTo>
                    <a:pt x="46660" y="6817"/>
                  </a:lnTo>
                  <a:lnTo>
                    <a:pt x="47068" y="5266"/>
                  </a:lnTo>
                  <a:lnTo>
                    <a:pt x="47394" y="3796"/>
                  </a:lnTo>
                  <a:lnTo>
                    <a:pt x="47476" y="3429"/>
                  </a:lnTo>
                  <a:lnTo>
                    <a:pt x="47476" y="3347"/>
                  </a:lnTo>
                  <a:lnTo>
                    <a:pt x="47598" y="2613"/>
                  </a:lnTo>
                  <a:lnTo>
                    <a:pt x="47598" y="2408"/>
                  </a:lnTo>
                  <a:lnTo>
                    <a:pt x="47598" y="2245"/>
                  </a:lnTo>
                  <a:lnTo>
                    <a:pt x="47517" y="2123"/>
                  </a:lnTo>
                  <a:lnTo>
                    <a:pt x="47476" y="1959"/>
                  </a:lnTo>
                  <a:lnTo>
                    <a:pt x="47354" y="1878"/>
                  </a:lnTo>
                  <a:lnTo>
                    <a:pt x="47272" y="1755"/>
                  </a:lnTo>
                  <a:lnTo>
                    <a:pt x="47109" y="1674"/>
                  </a:lnTo>
                  <a:lnTo>
                    <a:pt x="46986" y="1633"/>
                  </a:lnTo>
                  <a:lnTo>
                    <a:pt x="46782" y="1633"/>
                  </a:lnTo>
                  <a:lnTo>
                    <a:pt x="46251" y="1674"/>
                  </a:lnTo>
                  <a:lnTo>
                    <a:pt x="45312" y="1796"/>
                  </a:lnTo>
                  <a:lnTo>
                    <a:pt x="45068" y="1878"/>
                  </a:lnTo>
                  <a:lnTo>
                    <a:pt x="44904" y="1919"/>
                  </a:lnTo>
                  <a:lnTo>
                    <a:pt x="44659" y="1959"/>
                  </a:lnTo>
                  <a:lnTo>
                    <a:pt x="43802" y="2204"/>
                  </a:lnTo>
                  <a:lnTo>
                    <a:pt x="42822" y="2572"/>
                  </a:lnTo>
                  <a:lnTo>
                    <a:pt x="41843" y="3062"/>
                  </a:lnTo>
                  <a:lnTo>
                    <a:pt x="41312" y="3347"/>
                  </a:lnTo>
                  <a:lnTo>
                    <a:pt x="40781" y="3674"/>
                  </a:lnTo>
                  <a:lnTo>
                    <a:pt x="40373" y="3919"/>
                  </a:lnTo>
                  <a:lnTo>
                    <a:pt x="40128" y="4123"/>
                  </a:lnTo>
                  <a:lnTo>
                    <a:pt x="39761" y="4368"/>
                  </a:lnTo>
                  <a:lnTo>
                    <a:pt x="39393" y="4654"/>
                  </a:lnTo>
                  <a:lnTo>
                    <a:pt x="39026" y="4939"/>
                  </a:lnTo>
                  <a:lnTo>
                    <a:pt x="38454" y="5429"/>
                  </a:lnTo>
                  <a:lnTo>
                    <a:pt x="37842" y="6001"/>
                  </a:lnTo>
                  <a:lnTo>
                    <a:pt x="37271" y="6613"/>
                  </a:lnTo>
                  <a:lnTo>
                    <a:pt x="36658" y="7266"/>
                  </a:lnTo>
                  <a:lnTo>
                    <a:pt x="35352" y="6980"/>
                  </a:lnTo>
                  <a:lnTo>
                    <a:pt x="33882" y="6736"/>
                  </a:lnTo>
                  <a:lnTo>
                    <a:pt x="32086" y="6491"/>
                  </a:lnTo>
                  <a:lnTo>
                    <a:pt x="31147" y="6409"/>
                  </a:lnTo>
                  <a:lnTo>
                    <a:pt x="29637" y="6327"/>
                  </a:lnTo>
                  <a:lnTo>
                    <a:pt x="28861" y="6286"/>
                  </a:lnTo>
                  <a:lnTo>
                    <a:pt x="28086" y="6286"/>
                  </a:lnTo>
                  <a:lnTo>
                    <a:pt x="26535" y="6368"/>
                  </a:lnTo>
                  <a:lnTo>
                    <a:pt x="25310" y="6491"/>
                  </a:lnTo>
                  <a:lnTo>
                    <a:pt x="24208" y="6613"/>
                  </a:lnTo>
                  <a:lnTo>
                    <a:pt x="23187" y="6776"/>
                  </a:lnTo>
                  <a:lnTo>
                    <a:pt x="22330" y="6899"/>
                  </a:lnTo>
                  <a:lnTo>
                    <a:pt x="21105" y="7144"/>
                  </a:lnTo>
                  <a:lnTo>
                    <a:pt x="20656" y="7266"/>
                  </a:lnTo>
                  <a:lnTo>
                    <a:pt x="19962" y="6695"/>
                  </a:lnTo>
                  <a:lnTo>
                    <a:pt x="19717" y="6450"/>
                  </a:lnTo>
                  <a:lnTo>
                    <a:pt x="19677" y="6409"/>
                  </a:lnTo>
                  <a:lnTo>
                    <a:pt x="19513" y="6327"/>
                  </a:lnTo>
                  <a:lnTo>
                    <a:pt x="18452" y="5429"/>
                  </a:lnTo>
                  <a:lnTo>
                    <a:pt x="17105" y="4409"/>
                  </a:lnTo>
                  <a:lnTo>
                    <a:pt x="16901" y="4245"/>
                  </a:lnTo>
                  <a:lnTo>
                    <a:pt x="15962" y="3551"/>
                  </a:lnTo>
                  <a:lnTo>
                    <a:pt x="15513" y="3184"/>
                  </a:lnTo>
                  <a:lnTo>
                    <a:pt x="14043" y="2164"/>
                  </a:lnTo>
                  <a:lnTo>
                    <a:pt x="13104" y="1551"/>
                  </a:lnTo>
                  <a:lnTo>
                    <a:pt x="12859" y="1388"/>
                  </a:lnTo>
                  <a:lnTo>
                    <a:pt x="11921" y="816"/>
                  </a:lnTo>
                  <a:lnTo>
                    <a:pt x="11512" y="612"/>
                  </a:lnTo>
                  <a:lnTo>
                    <a:pt x="11104" y="408"/>
                  </a:lnTo>
                  <a:lnTo>
                    <a:pt x="10900" y="327"/>
                  </a:lnTo>
                  <a:lnTo>
                    <a:pt x="10329" y="82"/>
                  </a:lnTo>
                  <a:lnTo>
                    <a:pt x="10247" y="41"/>
                  </a:lnTo>
                  <a:lnTo>
                    <a:pt x="100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46"/>
            <p:cNvSpPr/>
            <p:nvPr/>
          </p:nvSpPr>
          <p:spPr>
            <a:xfrm>
              <a:off x="4651925" y="1678750"/>
              <a:ext cx="601125" cy="820550"/>
            </a:xfrm>
            <a:custGeom>
              <a:avLst/>
              <a:gdLst/>
              <a:ahLst/>
              <a:cxnLst/>
              <a:rect l="l" t="t" r="r" b="b"/>
              <a:pathLst>
                <a:path w="24045" h="32822" extrusionOk="0">
                  <a:moveTo>
                    <a:pt x="9186" y="1"/>
                  </a:moveTo>
                  <a:lnTo>
                    <a:pt x="8900" y="940"/>
                  </a:lnTo>
                  <a:lnTo>
                    <a:pt x="8655" y="1715"/>
                  </a:lnTo>
                  <a:lnTo>
                    <a:pt x="8410" y="2328"/>
                  </a:lnTo>
                  <a:lnTo>
                    <a:pt x="8287" y="2532"/>
                  </a:lnTo>
                  <a:lnTo>
                    <a:pt x="8165" y="2695"/>
                  </a:lnTo>
                  <a:lnTo>
                    <a:pt x="7349" y="3593"/>
                  </a:lnTo>
                  <a:lnTo>
                    <a:pt x="6083" y="4981"/>
                  </a:lnTo>
                  <a:lnTo>
                    <a:pt x="5348" y="5879"/>
                  </a:lnTo>
                  <a:lnTo>
                    <a:pt x="4573" y="6859"/>
                  </a:lnTo>
                  <a:lnTo>
                    <a:pt x="3756" y="7920"/>
                  </a:lnTo>
                  <a:lnTo>
                    <a:pt x="2981" y="9104"/>
                  </a:lnTo>
                  <a:lnTo>
                    <a:pt x="2246" y="10329"/>
                  </a:lnTo>
                  <a:lnTo>
                    <a:pt x="1878" y="10982"/>
                  </a:lnTo>
                  <a:lnTo>
                    <a:pt x="1552" y="11635"/>
                  </a:lnTo>
                  <a:lnTo>
                    <a:pt x="1225" y="12288"/>
                  </a:lnTo>
                  <a:lnTo>
                    <a:pt x="980" y="12982"/>
                  </a:lnTo>
                  <a:lnTo>
                    <a:pt x="695" y="13676"/>
                  </a:lnTo>
                  <a:lnTo>
                    <a:pt x="491" y="14370"/>
                  </a:lnTo>
                  <a:lnTo>
                    <a:pt x="327" y="15064"/>
                  </a:lnTo>
                  <a:lnTo>
                    <a:pt x="164" y="15758"/>
                  </a:lnTo>
                  <a:lnTo>
                    <a:pt x="82" y="16493"/>
                  </a:lnTo>
                  <a:lnTo>
                    <a:pt x="1" y="17187"/>
                  </a:lnTo>
                  <a:lnTo>
                    <a:pt x="1" y="17921"/>
                  </a:lnTo>
                  <a:lnTo>
                    <a:pt x="42" y="18656"/>
                  </a:lnTo>
                  <a:lnTo>
                    <a:pt x="164" y="19350"/>
                  </a:lnTo>
                  <a:lnTo>
                    <a:pt x="327" y="20085"/>
                  </a:lnTo>
                  <a:lnTo>
                    <a:pt x="654" y="21146"/>
                  </a:lnTo>
                  <a:lnTo>
                    <a:pt x="980" y="22167"/>
                  </a:lnTo>
                  <a:lnTo>
                    <a:pt x="1389" y="23106"/>
                  </a:lnTo>
                  <a:lnTo>
                    <a:pt x="1797" y="24004"/>
                  </a:lnTo>
                  <a:lnTo>
                    <a:pt x="2205" y="24820"/>
                  </a:lnTo>
                  <a:lnTo>
                    <a:pt x="2654" y="25596"/>
                  </a:lnTo>
                  <a:lnTo>
                    <a:pt x="3144" y="26331"/>
                  </a:lnTo>
                  <a:lnTo>
                    <a:pt x="3593" y="26984"/>
                  </a:lnTo>
                  <a:lnTo>
                    <a:pt x="4042" y="27596"/>
                  </a:lnTo>
                  <a:lnTo>
                    <a:pt x="4491" y="28168"/>
                  </a:lnTo>
                  <a:lnTo>
                    <a:pt x="5389" y="29106"/>
                  </a:lnTo>
                  <a:lnTo>
                    <a:pt x="6165" y="29882"/>
                  </a:lnTo>
                  <a:lnTo>
                    <a:pt x="6777" y="30413"/>
                  </a:lnTo>
                  <a:lnTo>
                    <a:pt x="7308" y="30821"/>
                  </a:lnTo>
                  <a:lnTo>
                    <a:pt x="7512" y="30943"/>
                  </a:lnTo>
                  <a:lnTo>
                    <a:pt x="7267" y="30984"/>
                  </a:lnTo>
                  <a:lnTo>
                    <a:pt x="6695" y="31107"/>
                  </a:lnTo>
                  <a:lnTo>
                    <a:pt x="6328" y="31229"/>
                  </a:lnTo>
                  <a:lnTo>
                    <a:pt x="5920" y="31392"/>
                  </a:lnTo>
                  <a:lnTo>
                    <a:pt x="5552" y="31597"/>
                  </a:lnTo>
                  <a:lnTo>
                    <a:pt x="5226" y="31882"/>
                  </a:lnTo>
                  <a:lnTo>
                    <a:pt x="5226" y="31923"/>
                  </a:lnTo>
                  <a:lnTo>
                    <a:pt x="5226" y="31964"/>
                  </a:lnTo>
                  <a:lnTo>
                    <a:pt x="5307" y="32046"/>
                  </a:lnTo>
                  <a:lnTo>
                    <a:pt x="5512" y="32127"/>
                  </a:lnTo>
                  <a:lnTo>
                    <a:pt x="5797" y="32168"/>
                  </a:lnTo>
                  <a:lnTo>
                    <a:pt x="6614" y="32291"/>
                  </a:lnTo>
                  <a:lnTo>
                    <a:pt x="7716" y="32413"/>
                  </a:lnTo>
                  <a:lnTo>
                    <a:pt x="9063" y="32495"/>
                  </a:lnTo>
                  <a:lnTo>
                    <a:pt x="10573" y="32576"/>
                  </a:lnTo>
                  <a:lnTo>
                    <a:pt x="13839" y="32699"/>
                  </a:lnTo>
                  <a:lnTo>
                    <a:pt x="14043" y="32699"/>
                  </a:lnTo>
                  <a:lnTo>
                    <a:pt x="18901" y="32780"/>
                  </a:lnTo>
                  <a:lnTo>
                    <a:pt x="21228" y="32821"/>
                  </a:lnTo>
                  <a:lnTo>
                    <a:pt x="21514" y="32699"/>
                  </a:lnTo>
                  <a:lnTo>
                    <a:pt x="22085" y="32454"/>
                  </a:lnTo>
                  <a:lnTo>
                    <a:pt x="22085" y="32372"/>
                  </a:lnTo>
                  <a:lnTo>
                    <a:pt x="22371" y="29229"/>
                  </a:lnTo>
                  <a:lnTo>
                    <a:pt x="22657" y="26086"/>
                  </a:lnTo>
                  <a:lnTo>
                    <a:pt x="22902" y="23677"/>
                  </a:lnTo>
                  <a:lnTo>
                    <a:pt x="23187" y="21310"/>
                  </a:lnTo>
                  <a:lnTo>
                    <a:pt x="23514" y="18942"/>
                  </a:lnTo>
                  <a:lnTo>
                    <a:pt x="23840" y="16534"/>
                  </a:lnTo>
                  <a:lnTo>
                    <a:pt x="24004" y="15431"/>
                  </a:lnTo>
                  <a:lnTo>
                    <a:pt x="24045" y="14860"/>
                  </a:lnTo>
                  <a:lnTo>
                    <a:pt x="24045" y="14288"/>
                  </a:lnTo>
                  <a:lnTo>
                    <a:pt x="24004" y="13758"/>
                  </a:lnTo>
                  <a:lnTo>
                    <a:pt x="23922" y="13186"/>
                  </a:lnTo>
                  <a:lnTo>
                    <a:pt x="23759" y="12696"/>
                  </a:lnTo>
                  <a:lnTo>
                    <a:pt x="23514" y="12206"/>
                  </a:lnTo>
                  <a:lnTo>
                    <a:pt x="23351" y="11921"/>
                  </a:lnTo>
                  <a:lnTo>
                    <a:pt x="23187" y="11676"/>
                  </a:lnTo>
                  <a:lnTo>
                    <a:pt x="22738" y="11268"/>
                  </a:lnTo>
                  <a:lnTo>
                    <a:pt x="22289" y="10859"/>
                  </a:lnTo>
                  <a:lnTo>
                    <a:pt x="21799" y="10451"/>
                  </a:lnTo>
                  <a:lnTo>
                    <a:pt x="19799" y="8941"/>
                  </a:lnTo>
                  <a:lnTo>
                    <a:pt x="17799" y="7430"/>
                  </a:lnTo>
                  <a:lnTo>
                    <a:pt x="15758" y="5961"/>
                  </a:lnTo>
                  <a:lnTo>
                    <a:pt x="13676" y="4491"/>
                  </a:lnTo>
                  <a:lnTo>
                    <a:pt x="12778" y="3879"/>
                  </a:lnTo>
                  <a:lnTo>
                    <a:pt x="11921" y="3226"/>
                  </a:lnTo>
                  <a:lnTo>
                    <a:pt x="11063" y="2532"/>
                  </a:lnTo>
                  <a:lnTo>
                    <a:pt x="10655" y="2164"/>
                  </a:lnTo>
                  <a:lnTo>
                    <a:pt x="10247" y="1756"/>
                  </a:lnTo>
                  <a:lnTo>
                    <a:pt x="9961" y="1389"/>
                  </a:lnTo>
                  <a:lnTo>
                    <a:pt x="9675" y="940"/>
                  </a:lnTo>
                  <a:lnTo>
                    <a:pt x="9186" y="1"/>
                  </a:lnTo>
                  <a:close/>
                </a:path>
              </a:pathLst>
            </a:custGeom>
            <a:solidFill>
              <a:srgbClr val="F7AC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46"/>
            <p:cNvSpPr/>
            <p:nvPr/>
          </p:nvSpPr>
          <p:spPr>
            <a:xfrm>
              <a:off x="5432650" y="1665500"/>
              <a:ext cx="313325" cy="821550"/>
            </a:xfrm>
            <a:custGeom>
              <a:avLst/>
              <a:gdLst/>
              <a:ahLst/>
              <a:cxnLst/>
              <a:rect l="l" t="t" r="r" b="b"/>
              <a:pathLst>
                <a:path w="12533" h="32862" extrusionOk="0">
                  <a:moveTo>
                    <a:pt x="11593" y="0"/>
                  </a:moveTo>
                  <a:lnTo>
                    <a:pt x="11593" y="41"/>
                  </a:lnTo>
                  <a:lnTo>
                    <a:pt x="10940" y="1143"/>
                  </a:lnTo>
                  <a:lnTo>
                    <a:pt x="10287" y="2245"/>
                  </a:lnTo>
                  <a:lnTo>
                    <a:pt x="9675" y="3348"/>
                  </a:lnTo>
                  <a:lnTo>
                    <a:pt x="9103" y="4491"/>
                  </a:lnTo>
                  <a:lnTo>
                    <a:pt x="8573" y="5634"/>
                  </a:lnTo>
                  <a:lnTo>
                    <a:pt x="8042" y="6817"/>
                  </a:lnTo>
                  <a:lnTo>
                    <a:pt x="7593" y="8001"/>
                  </a:lnTo>
                  <a:lnTo>
                    <a:pt x="7144" y="9185"/>
                  </a:lnTo>
                  <a:lnTo>
                    <a:pt x="6654" y="10573"/>
                  </a:lnTo>
                  <a:lnTo>
                    <a:pt x="6164" y="11961"/>
                  </a:lnTo>
                  <a:lnTo>
                    <a:pt x="5266" y="14737"/>
                  </a:lnTo>
                  <a:lnTo>
                    <a:pt x="4450" y="17268"/>
                  </a:lnTo>
                  <a:lnTo>
                    <a:pt x="4001" y="18533"/>
                  </a:lnTo>
                  <a:lnTo>
                    <a:pt x="3511" y="19758"/>
                  </a:lnTo>
                  <a:lnTo>
                    <a:pt x="2980" y="20982"/>
                  </a:lnTo>
                  <a:lnTo>
                    <a:pt x="2368" y="22166"/>
                  </a:lnTo>
                  <a:lnTo>
                    <a:pt x="2041" y="22738"/>
                  </a:lnTo>
                  <a:lnTo>
                    <a:pt x="1674" y="23309"/>
                  </a:lnTo>
                  <a:lnTo>
                    <a:pt x="1306" y="23881"/>
                  </a:lnTo>
                  <a:lnTo>
                    <a:pt x="898" y="24411"/>
                  </a:lnTo>
                  <a:lnTo>
                    <a:pt x="449" y="24983"/>
                  </a:lnTo>
                  <a:lnTo>
                    <a:pt x="0" y="25595"/>
                  </a:lnTo>
                  <a:lnTo>
                    <a:pt x="408" y="25105"/>
                  </a:lnTo>
                  <a:lnTo>
                    <a:pt x="449" y="25024"/>
                  </a:lnTo>
                  <a:lnTo>
                    <a:pt x="612" y="26289"/>
                  </a:lnTo>
                  <a:lnTo>
                    <a:pt x="857" y="27963"/>
                  </a:lnTo>
                  <a:lnTo>
                    <a:pt x="1143" y="29555"/>
                  </a:lnTo>
                  <a:lnTo>
                    <a:pt x="1306" y="30330"/>
                  </a:lnTo>
                  <a:lnTo>
                    <a:pt x="1470" y="31024"/>
                  </a:lnTo>
                  <a:lnTo>
                    <a:pt x="1633" y="31637"/>
                  </a:lnTo>
                  <a:lnTo>
                    <a:pt x="1837" y="32086"/>
                  </a:lnTo>
                  <a:lnTo>
                    <a:pt x="1919" y="32249"/>
                  </a:lnTo>
                  <a:lnTo>
                    <a:pt x="2041" y="32412"/>
                  </a:lnTo>
                  <a:lnTo>
                    <a:pt x="2123" y="32494"/>
                  </a:lnTo>
                  <a:lnTo>
                    <a:pt x="2245" y="32535"/>
                  </a:lnTo>
                  <a:lnTo>
                    <a:pt x="3796" y="32657"/>
                  </a:lnTo>
                  <a:lnTo>
                    <a:pt x="5021" y="32780"/>
                  </a:lnTo>
                  <a:lnTo>
                    <a:pt x="6327" y="32821"/>
                  </a:lnTo>
                  <a:lnTo>
                    <a:pt x="7634" y="32861"/>
                  </a:lnTo>
                  <a:lnTo>
                    <a:pt x="8777" y="32821"/>
                  </a:lnTo>
                  <a:lnTo>
                    <a:pt x="9307" y="32780"/>
                  </a:lnTo>
                  <a:lnTo>
                    <a:pt x="9716" y="32739"/>
                  </a:lnTo>
                  <a:lnTo>
                    <a:pt x="10042" y="32657"/>
                  </a:lnTo>
                  <a:lnTo>
                    <a:pt x="10246" y="32535"/>
                  </a:lnTo>
                  <a:lnTo>
                    <a:pt x="10328" y="32412"/>
                  </a:lnTo>
                  <a:lnTo>
                    <a:pt x="10410" y="32167"/>
                  </a:lnTo>
                  <a:lnTo>
                    <a:pt x="10614" y="31392"/>
                  </a:lnTo>
                  <a:lnTo>
                    <a:pt x="10859" y="30208"/>
                  </a:lnTo>
                  <a:lnTo>
                    <a:pt x="11104" y="28779"/>
                  </a:lnTo>
                  <a:lnTo>
                    <a:pt x="11348" y="27065"/>
                  </a:lnTo>
                  <a:lnTo>
                    <a:pt x="11593" y="25146"/>
                  </a:lnTo>
                  <a:lnTo>
                    <a:pt x="11838" y="23105"/>
                  </a:lnTo>
                  <a:lnTo>
                    <a:pt x="12042" y="20942"/>
                  </a:lnTo>
                  <a:lnTo>
                    <a:pt x="12206" y="19105"/>
                  </a:lnTo>
                  <a:lnTo>
                    <a:pt x="12328" y="17268"/>
                  </a:lnTo>
                  <a:lnTo>
                    <a:pt x="12410" y="15472"/>
                  </a:lnTo>
                  <a:lnTo>
                    <a:pt x="12491" y="13716"/>
                  </a:lnTo>
                  <a:lnTo>
                    <a:pt x="12532" y="12124"/>
                  </a:lnTo>
                  <a:lnTo>
                    <a:pt x="12491" y="10655"/>
                  </a:lnTo>
                  <a:lnTo>
                    <a:pt x="12410" y="9389"/>
                  </a:lnTo>
                  <a:lnTo>
                    <a:pt x="12287" y="8328"/>
                  </a:lnTo>
                  <a:lnTo>
                    <a:pt x="12165" y="7511"/>
                  </a:lnTo>
                  <a:lnTo>
                    <a:pt x="12042" y="6572"/>
                  </a:lnTo>
                  <a:lnTo>
                    <a:pt x="11879" y="4531"/>
                  </a:lnTo>
                  <a:lnTo>
                    <a:pt x="11716" y="2327"/>
                  </a:lnTo>
                  <a:lnTo>
                    <a:pt x="11593" y="0"/>
                  </a:lnTo>
                  <a:close/>
                </a:path>
              </a:pathLst>
            </a:custGeom>
            <a:solidFill>
              <a:srgbClr val="F7AC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46"/>
            <p:cNvSpPr/>
            <p:nvPr/>
          </p:nvSpPr>
          <p:spPr>
            <a:xfrm>
              <a:off x="4856025" y="992975"/>
              <a:ext cx="460300" cy="607225"/>
            </a:xfrm>
            <a:custGeom>
              <a:avLst/>
              <a:gdLst/>
              <a:ahLst/>
              <a:cxnLst/>
              <a:rect l="l" t="t" r="r" b="b"/>
              <a:pathLst>
                <a:path w="18412" h="24289" extrusionOk="0">
                  <a:moveTo>
                    <a:pt x="1675" y="0"/>
                  </a:moveTo>
                  <a:lnTo>
                    <a:pt x="1471" y="41"/>
                  </a:lnTo>
                  <a:lnTo>
                    <a:pt x="1266" y="122"/>
                  </a:lnTo>
                  <a:lnTo>
                    <a:pt x="1103" y="204"/>
                  </a:lnTo>
                  <a:lnTo>
                    <a:pt x="940" y="367"/>
                  </a:lnTo>
                  <a:lnTo>
                    <a:pt x="817" y="531"/>
                  </a:lnTo>
                  <a:lnTo>
                    <a:pt x="736" y="735"/>
                  </a:lnTo>
                  <a:lnTo>
                    <a:pt x="491" y="1633"/>
                  </a:lnTo>
                  <a:lnTo>
                    <a:pt x="368" y="2164"/>
                  </a:lnTo>
                  <a:lnTo>
                    <a:pt x="246" y="2776"/>
                  </a:lnTo>
                  <a:lnTo>
                    <a:pt x="205" y="3102"/>
                  </a:lnTo>
                  <a:lnTo>
                    <a:pt x="164" y="3266"/>
                  </a:lnTo>
                  <a:lnTo>
                    <a:pt x="123" y="3511"/>
                  </a:lnTo>
                  <a:lnTo>
                    <a:pt x="42" y="4245"/>
                  </a:lnTo>
                  <a:lnTo>
                    <a:pt x="42" y="4490"/>
                  </a:lnTo>
                  <a:lnTo>
                    <a:pt x="1" y="5184"/>
                  </a:lnTo>
                  <a:lnTo>
                    <a:pt x="1" y="5878"/>
                  </a:lnTo>
                  <a:lnTo>
                    <a:pt x="1" y="6613"/>
                  </a:lnTo>
                  <a:lnTo>
                    <a:pt x="83" y="7389"/>
                  </a:lnTo>
                  <a:lnTo>
                    <a:pt x="83" y="7674"/>
                  </a:lnTo>
                  <a:lnTo>
                    <a:pt x="123" y="7919"/>
                  </a:lnTo>
                  <a:lnTo>
                    <a:pt x="164" y="8205"/>
                  </a:lnTo>
                  <a:lnTo>
                    <a:pt x="164" y="8287"/>
                  </a:lnTo>
                  <a:lnTo>
                    <a:pt x="246" y="8695"/>
                  </a:lnTo>
                  <a:lnTo>
                    <a:pt x="287" y="8899"/>
                  </a:lnTo>
                  <a:lnTo>
                    <a:pt x="328" y="9226"/>
                  </a:lnTo>
                  <a:lnTo>
                    <a:pt x="572" y="10287"/>
                  </a:lnTo>
                  <a:lnTo>
                    <a:pt x="858" y="11389"/>
                  </a:lnTo>
                  <a:lnTo>
                    <a:pt x="1266" y="12573"/>
                  </a:lnTo>
                  <a:lnTo>
                    <a:pt x="1756" y="13757"/>
                  </a:lnTo>
                  <a:lnTo>
                    <a:pt x="1920" y="14124"/>
                  </a:lnTo>
                  <a:lnTo>
                    <a:pt x="2328" y="15022"/>
                  </a:lnTo>
                  <a:lnTo>
                    <a:pt x="2818" y="15920"/>
                  </a:lnTo>
                  <a:lnTo>
                    <a:pt x="3022" y="16247"/>
                  </a:lnTo>
                  <a:lnTo>
                    <a:pt x="2818" y="17716"/>
                  </a:lnTo>
                  <a:lnTo>
                    <a:pt x="2246" y="21227"/>
                  </a:lnTo>
                  <a:lnTo>
                    <a:pt x="2858" y="21023"/>
                  </a:lnTo>
                  <a:lnTo>
                    <a:pt x="3512" y="20901"/>
                  </a:lnTo>
                  <a:lnTo>
                    <a:pt x="3797" y="20860"/>
                  </a:lnTo>
                  <a:lnTo>
                    <a:pt x="4124" y="20819"/>
                  </a:lnTo>
                  <a:lnTo>
                    <a:pt x="4410" y="20860"/>
                  </a:lnTo>
                  <a:lnTo>
                    <a:pt x="4736" y="20941"/>
                  </a:lnTo>
                  <a:lnTo>
                    <a:pt x="4940" y="21023"/>
                  </a:lnTo>
                  <a:lnTo>
                    <a:pt x="5144" y="21145"/>
                  </a:lnTo>
                  <a:lnTo>
                    <a:pt x="5553" y="21431"/>
                  </a:lnTo>
                  <a:lnTo>
                    <a:pt x="6287" y="22125"/>
                  </a:lnTo>
                  <a:lnTo>
                    <a:pt x="6981" y="22656"/>
                  </a:lnTo>
                  <a:lnTo>
                    <a:pt x="7675" y="23146"/>
                  </a:lnTo>
                  <a:lnTo>
                    <a:pt x="8451" y="23554"/>
                  </a:lnTo>
                  <a:lnTo>
                    <a:pt x="9267" y="23880"/>
                  </a:lnTo>
                  <a:lnTo>
                    <a:pt x="10084" y="24125"/>
                  </a:lnTo>
                  <a:lnTo>
                    <a:pt x="10492" y="24207"/>
                  </a:lnTo>
                  <a:lnTo>
                    <a:pt x="10941" y="24248"/>
                  </a:lnTo>
                  <a:lnTo>
                    <a:pt x="11349" y="24289"/>
                  </a:lnTo>
                  <a:lnTo>
                    <a:pt x="11798" y="24289"/>
                  </a:lnTo>
                  <a:lnTo>
                    <a:pt x="12207" y="24248"/>
                  </a:lnTo>
                  <a:lnTo>
                    <a:pt x="12656" y="24207"/>
                  </a:lnTo>
                  <a:lnTo>
                    <a:pt x="13064" y="24125"/>
                  </a:lnTo>
                  <a:lnTo>
                    <a:pt x="13472" y="24044"/>
                  </a:lnTo>
                  <a:lnTo>
                    <a:pt x="13880" y="23921"/>
                  </a:lnTo>
                  <a:lnTo>
                    <a:pt x="14288" y="23758"/>
                  </a:lnTo>
                  <a:lnTo>
                    <a:pt x="14697" y="23554"/>
                  </a:lnTo>
                  <a:lnTo>
                    <a:pt x="15064" y="23350"/>
                  </a:lnTo>
                  <a:lnTo>
                    <a:pt x="15431" y="23105"/>
                  </a:lnTo>
                  <a:lnTo>
                    <a:pt x="15758" y="22860"/>
                  </a:lnTo>
                  <a:lnTo>
                    <a:pt x="16085" y="22574"/>
                  </a:lnTo>
                  <a:lnTo>
                    <a:pt x="16411" y="22248"/>
                  </a:lnTo>
                  <a:lnTo>
                    <a:pt x="16697" y="21921"/>
                  </a:lnTo>
                  <a:lnTo>
                    <a:pt x="16942" y="21594"/>
                  </a:lnTo>
                  <a:lnTo>
                    <a:pt x="17187" y="21227"/>
                  </a:lnTo>
                  <a:lnTo>
                    <a:pt x="17391" y="20860"/>
                  </a:lnTo>
                  <a:lnTo>
                    <a:pt x="17554" y="20451"/>
                  </a:lnTo>
                  <a:lnTo>
                    <a:pt x="17717" y="20043"/>
                  </a:lnTo>
                  <a:lnTo>
                    <a:pt x="17922" y="19308"/>
                  </a:lnTo>
                  <a:lnTo>
                    <a:pt x="18003" y="18574"/>
                  </a:lnTo>
                  <a:lnTo>
                    <a:pt x="18044" y="17798"/>
                  </a:lnTo>
                  <a:lnTo>
                    <a:pt x="18085" y="17022"/>
                  </a:lnTo>
                  <a:lnTo>
                    <a:pt x="18371" y="7797"/>
                  </a:lnTo>
                  <a:lnTo>
                    <a:pt x="18411" y="7103"/>
                  </a:lnTo>
                  <a:lnTo>
                    <a:pt x="18371" y="6368"/>
                  </a:lnTo>
                  <a:lnTo>
                    <a:pt x="17146" y="6491"/>
                  </a:lnTo>
                  <a:lnTo>
                    <a:pt x="16044" y="6613"/>
                  </a:lnTo>
                  <a:lnTo>
                    <a:pt x="15023" y="6776"/>
                  </a:lnTo>
                  <a:lnTo>
                    <a:pt x="14166" y="6899"/>
                  </a:lnTo>
                  <a:lnTo>
                    <a:pt x="12941" y="7144"/>
                  </a:lnTo>
                  <a:lnTo>
                    <a:pt x="12492" y="7266"/>
                  </a:lnTo>
                  <a:lnTo>
                    <a:pt x="11798" y="6695"/>
                  </a:lnTo>
                  <a:lnTo>
                    <a:pt x="11553" y="6450"/>
                  </a:lnTo>
                  <a:lnTo>
                    <a:pt x="11513" y="6409"/>
                  </a:lnTo>
                  <a:lnTo>
                    <a:pt x="11349" y="6327"/>
                  </a:lnTo>
                  <a:lnTo>
                    <a:pt x="10288" y="5429"/>
                  </a:lnTo>
                  <a:lnTo>
                    <a:pt x="8941" y="4409"/>
                  </a:lnTo>
                  <a:lnTo>
                    <a:pt x="8737" y="4245"/>
                  </a:lnTo>
                  <a:lnTo>
                    <a:pt x="7798" y="3551"/>
                  </a:lnTo>
                  <a:lnTo>
                    <a:pt x="7349" y="3184"/>
                  </a:lnTo>
                  <a:lnTo>
                    <a:pt x="5879" y="2164"/>
                  </a:lnTo>
                  <a:lnTo>
                    <a:pt x="4940" y="1551"/>
                  </a:lnTo>
                  <a:lnTo>
                    <a:pt x="4695" y="1388"/>
                  </a:lnTo>
                  <a:lnTo>
                    <a:pt x="3757" y="816"/>
                  </a:lnTo>
                  <a:lnTo>
                    <a:pt x="3348" y="612"/>
                  </a:lnTo>
                  <a:lnTo>
                    <a:pt x="2940" y="408"/>
                  </a:lnTo>
                  <a:lnTo>
                    <a:pt x="2736" y="327"/>
                  </a:lnTo>
                  <a:lnTo>
                    <a:pt x="2165" y="82"/>
                  </a:lnTo>
                  <a:lnTo>
                    <a:pt x="2124" y="41"/>
                  </a:lnTo>
                  <a:lnTo>
                    <a:pt x="2083" y="41"/>
                  </a:lnTo>
                  <a:lnTo>
                    <a:pt x="1879" y="0"/>
                  </a:lnTo>
                  <a:close/>
                </a:path>
              </a:pathLst>
            </a:custGeom>
            <a:solidFill>
              <a:srgbClr val="F7AC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46"/>
            <p:cNvSpPr/>
            <p:nvPr/>
          </p:nvSpPr>
          <p:spPr>
            <a:xfrm>
              <a:off x="5454075" y="1033775"/>
              <a:ext cx="387825" cy="532750"/>
            </a:xfrm>
            <a:custGeom>
              <a:avLst/>
              <a:gdLst/>
              <a:ahLst/>
              <a:cxnLst/>
              <a:rect l="l" t="t" r="r" b="b"/>
              <a:pathLst>
                <a:path w="15513" h="21310" extrusionOk="0">
                  <a:moveTo>
                    <a:pt x="14696" y="1"/>
                  </a:moveTo>
                  <a:lnTo>
                    <a:pt x="14165" y="42"/>
                  </a:lnTo>
                  <a:lnTo>
                    <a:pt x="13226" y="164"/>
                  </a:lnTo>
                  <a:lnTo>
                    <a:pt x="12982" y="246"/>
                  </a:lnTo>
                  <a:lnTo>
                    <a:pt x="12818" y="287"/>
                  </a:lnTo>
                  <a:lnTo>
                    <a:pt x="12573" y="327"/>
                  </a:lnTo>
                  <a:lnTo>
                    <a:pt x="11716" y="572"/>
                  </a:lnTo>
                  <a:lnTo>
                    <a:pt x="10736" y="940"/>
                  </a:lnTo>
                  <a:lnTo>
                    <a:pt x="9757" y="1430"/>
                  </a:lnTo>
                  <a:lnTo>
                    <a:pt x="9226" y="1715"/>
                  </a:lnTo>
                  <a:lnTo>
                    <a:pt x="8695" y="2042"/>
                  </a:lnTo>
                  <a:lnTo>
                    <a:pt x="8287" y="2287"/>
                  </a:lnTo>
                  <a:lnTo>
                    <a:pt x="8042" y="2491"/>
                  </a:lnTo>
                  <a:lnTo>
                    <a:pt x="7675" y="2736"/>
                  </a:lnTo>
                  <a:lnTo>
                    <a:pt x="7307" y="3022"/>
                  </a:lnTo>
                  <a:lnTo>
                    <a:pt x="6940" y="3307"/>
                  </a:lnTo>
                  <a:lnTo>
                    <a:pt x="6368" y="3797"/>
                  </a:lnTo>
                  <a:lnTo>
                    <a:pt x="5756" y="4369"/>
                  </a:lnTo>
                  <a:lnTo>
                    <a:pt x="5185" y="4981"/>
                  </a:lnTo>
                  <a:lnTo>
                    <a:pt x="4572" y="5634"/>
                  </a:lnTo>
                  <a:lnTo>
                    <a:pt x="3266" y="5348"/>
                  </a:lnTo>
                  <a:lnTo>
                    <a:pt x="1796" y="5104"/>
                  </a:lnTo>
                  <a:lnTo>
                    <a:pt x="0" y="4859"/>
                  </a:lnTo>
                  <a:lnTo>
                    <a:pt x="82" y="6165"/>
                  </a:lnTo>
                  <a:lnTo>
                    <a:pt x="245" y="7471"/>
                  </a:lnTo>
                  <a:lnTo>
                    <a:pt x="613" y="10084"/>
                  </a:lnTo>
                  <a:lnTo>
                    <a:pt x="1103" y="13227"/>
                  </a:lnTo>
                  <a:lnTo>
                    <a:pt x="1715" y="16370"/>
                  </a:lnTo>
                  <a:lnTo>
                    <a:pt x="1878" y="17227"/>
                  </a:lnTo>
                  <a:lnTo>
                    <a:pt x="2123" y="18003"/>
                  </a:lnTo>
                  <a:lnTo>
                    <a:pt x="2286" y="18411"/>
                  </a:lnTo>
                  <a:lnTo>
                    <a:pt x="2450" y="18779"/>
                  </a:lnTo>
                  <a:lnTo>
                    <a:pt x="2695" y="19105"/>
                  </a:lnTo>
                  <a:lnTo>
                    <a:pt x="2939" y="19432"/>
                  </a:lnTo>
                  <a:lnTo>
                    <a:pt x="3266" y="19718"/>
                  </a:lnTo>
                  <a:lnTo>
                    <a:pt x="3593" y="19962"/>
                  </a:lnTo>
                  <a:lnTo>
                    <a:pt x="3960" y="20167"/>
                  </a:lnTo>
                  <a:lnTo>
                    <a:pt x="4327" y="20330"/>
                  </a:lnTo>
                  <a:lnTo>
                    <a:pt x="4736" y="20493"/>
                  </a:lnTo>
                  <a:lnTo>
                    <a:pt x="5144" y="20616"/>
                  </a:lnTo>
                  <a:lnTo>
                    <a:pt x="5960" y="20820"/>
                  </a:lnTo>
                  <a:lnTo>
                    <a:pt x="6940" y="21065"/>
                  </a:lnTo>
                  <a:lnTo>
                    <a:pt x="7961" y="21228"/>
                  </a:lnTo>
                  <a:lnTo>
                    <a:pt x="8450" y="21269"/>
                  </a:lnTo>
                  <a:lnTo>
                    <a:pt x="8981" y="21310"/>
                  </a:lnTo>
                  <a:lnTo>
                    <a:pt x="9471" y="21269"/>
                  </a:lnTo>
                  <a:lnTo>
                    <a:pt x="10002" y="21228"/>
                  </a:lnTo>
                  <a:lnTo>
                    <a:pt x="10614" y="21065"/>
                  </a:lnTo>
                  <a:lnTo>
                    <a:pt x="10532" y="17187"/>
                  </a:lnTo>
                  <a:lnTo>
                    <a:pt x="10532" y="15635"/>
                  </a:lnTo>
                  <a:lnTo>
                    <a:pt x="10655" y="15309"/>
                  </a:lnTo>
                  <a:lnTo>
                    <a:pt x="10736" y="15146"/>
                  </a:lnTo>
                  <a:lnTo>
                    <a:pt x="10859" y="14901"/>
                  </a:lnTo>
                  <a:lnTo>
                    <a:pt x="10981" y="14615"/>
                  </a:lnTo>
                  <a:lnTo>
                    <a:pt x="11634" y="13104"/>
                  </a:lnTo>
                  <a:lnTo>
                    <a:pt x="12451" y="11104"/>
                  </a:lnTo>
                  <a:lnTo>
                    <a:pt x="12573" y="10818"/>
                  </a:lnTo>
                  <a:lnTo>
                    <a:pt x="12818" y="10165"/>
                  </a:lnTo>
                  <a:lnTo>
                    <a:pt x="13022" y="9675"/>
                  </a:lnTo>
                  <a:lnTo>
                    <a:pt x="13226" y="9186"/>
                  </a:lnTo>
                  <a:lnTo>
                    <a:pt x="13512" y="8369"/>
                  </a:lnTo>
                  <a:lnTo>
                    <a:pt x="14043" y="6777"/>
                  </a:lnTo>
                  <a:lnTo>
                    <a:pt x="14574" y="5185"/>
                  </a:lnTo>
                  <a:lnTo>
                    <a:pt x="14982" y="3634"/>
                  </a:lnTo>
                  <a:lnTo>
                    <a:pt x="15308" y="2164"/>
                  </a:lnTo>
                  <a:lnTo>
                    <a:pt x="15390" y="1797"/>
                  </a:lnTo>
                  <a:lnTo>
                    <a:pt x="15390" y="1715"/>
                  </a:lnTo>
                  <a:lnTo>
                    <a:pt x="15512" y="981"/>
                  </a:lnTo>
                  <a:lnTo>
                    <a:pt x="15512" y="858"/>
                  </a:lnTo>
                  <a:lnTo>
                    <a:pt x="15512" y="776"/>
                  </a:lnTo>
                  <a:lnTo>
                    <a:pt x="15512" y="613"/>
                  </a:lnTo>
                  <a:lnTo>
                    <a:pt x="15431" y="491"/>
                  </a:lnTo>
                  <a:lnTo>
                    <a:pt x="15390" y="327"/>
                  </a:lnTo>
                  <a:lnTo>
                    <a:pt x="15268" y="246"/>
                  </a:lnTo>
                  <a:lnTo>
                    <a:pt x="15186" y="123"/>
                  </a:lnTo>
                  <a:lnTo>
                    <a:pt x="15023" y="42"/>
                  </a:lnTo>
                  <a:lnTo>
                    <a:pt x="14900" y="1"/>
                  </a:lnTo>
                  <a:close/>
                </a:path>
              </a:pathLst>
            </a:custGeom>
            <a:solidFill>
              <a:srgbClr val="F7AC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46"/>
            <p:cNvSpPr/>
            <p:nvPr/>
          </p:nvSpPr>
          <p:spPr>
            <a:xfrm>
              <a:off x="4962175" y="2312500"/>
              <a:ext cx="265350" cy="186800"/>
            </a:xfrm>
            <a:custGeom>
              <a:avLst/>
              <a:gdLst/>
              <a:ahLst/>
              <a:cxnLst/>
              <a:rect l="l" t="t" r="r" b="b"/>
              <a:pathLst>
                <a:path w="10614" h="7472" extrusionOk="0">
                  <a:moveTo>
                    <a:pt x="9838" y="1"/>
                  </a:moveTo>
                  <a:lnTo>
                    <a:pt x="9593" y="42"/>
                  </a:lnTo>
                  <a:lnTo>
                    <a:pt x="9308" y="83"/>
                  </a:lnTo>
                  <a:lnTo>
                    <a:pt x="9022" y="205"/>
                  </a:lnTo>
                  <a:lnTo>
                    <a:pt x="8532" y="491"/>
                  </a:lnTo>
                  <a:lnTo>
                    <a:pt x="8042" y="817"/>
                  </a:lnTo>
                  <a:lnTo>
                    <a:pt x="7593" y="1226"/>
                  </a:lnTo>
                  <a:lnTo>
                    <a:pt x="7144" y="1593"/>
                  </a:lnTo>
                  <a:lnTo>
                    <a:pt x="6654" y="1960"/>
                  </a:lnTo>
                  <a:lnTo>
                    <a:pt x="6164" y="2246"/>
                  </a:lnTo>
                  <a:lnTo>
                    <a:pt x="5879" y="2409"/>
                  </a:lnTo>
                  <a:lnTo>
                    <a:pt x="5634" y="2491"/>
                  </a:lnTo>
                  <a:lnTo>
                    <a:pt x="5307" y="2573"/>
                  </a:lnTo>
                  <a:lnTo>
                    <a:pt x="5021" y="2613"/>
                  </a:lnTo>
                  <a:lnTo>
                    <a:pt x="4695" y="2613"/>
                  </a:lnTo>
                  <a:lnTo>
                    <a:pt x="4368" y="2573"/>
                  </a:lnTo>
                  <a:lnTo>
                    <a:pt x="4083" y="2532"/>
                  </a:lnTo>
                  <a:lnTo>
                    <a:pt x="3756" y="2409"/>
                  </a:lnTo>
                  <a:lnTo>
                    <a:pt x="3470" y="2287"/>
                  </a:lnTo>
                  <a:lnTo>
                    <a:pt x="3225" y="2124"/>
                  </a:lnTo>
                  <a:lnTo>
                    <a:pt x="2940" y="1879"/>
                  </a:lnTo>
                  <a:lnTo>
                    <a:pt x="2572" y="1511"/>
                  </a:lnTo>
                  <a:lnTo>
                    <a:pt x="2164" y="1144"/>
                  </a:lnTo>
                  <a:lnTo>
                    <a:pt x="1715" y="777"/>
                  </a:lnTo>
                  <a:lnTo>
                    <a:pt x="1511" y="613"/>
                  </a:lnTo>
                  <a:lnTo>
                    <a:pt x="1266" y="491"/>
                  </a:lnTo>
                  <a:lnTo>
                    <a:pt x="1062" y="409"/>
                  </a:lnTo>
                  <a:lnTo>
                    <a:pt x="858" y="368"/>
                  </a:lnTo>
                  <a:lnTo>
                    <a:pt x="654" y="409"/>
                  </a:lnTo>
                  <a:lnTo>
                    <a:pt x="449" y="491"/>
                  </a:lnTo>
                  <a:lnTo>
                    <a:pt x="286" y="613"/>
                  </a:lnTo>
                  <a:lnTo>
                    <a:pt x="123" y="858"/>
                  </a:lnTo>
                  <a:lnTo>
                    <a:pt x="41" y="1062"/>
                  </a:lnTo>
                  <a:lnTo>
                    <a:pt x="0" y="1307"/>
                  </a:lnTo>
                  <a:lnTo>
                    <a:pt x="0" y="1552"/>
                  </a:lnTo>
                  <a:lnTo>
                    <a:pt x="41" y="1838"/>
                  </a:lnTo>
                  <a:lnTo>
                    <a:pt x="123" y="2450"/>
                  </a:lnTo>
                  <a:lnTo>
                    <a:pt x="327" y="3063"/>
                  </a:lnTo>
                  <a:lnTo>
                    <a:pt x="531" y="3675"/>
                  </a:lnTo>
                  <a:lnTo>
                    <a:pt x="776" y="4287"/>
                  </a:lnTo>
                  <a:lnTo>
                    <a:pt x="1184" y="5226"/>
                  </a:lnTo>
                  <a:lnTo>
                    <a:pt x="1388" y="5757"/>
                  </a:lnTo>
                  <a:lnTo>
                    <a:pt x="1470" y="6002"/>
                  </a:lnTo>
                  <a:lnTo>
                    <a:pt x="1511" y="6287"/>
                  </a:lnTo>
                  <a:lnTo>
                    <a:pt x="1470" y="6696"/>
                  </a:lnTo>
                  <a:lnTo>
                    <a:pt x="1429" y="7104"/>
                  </a:lnTo>
                  <a:lnTo>
                    <a:pt x="1429" y="7349"/>
                  </a:lnTo>
                  <a:lnTo>
                    <a:pt x="6450" y="7430"/>
                  </a:lnTo>
                  <a:lnTo>
                    <a:pt x="8818" y="7471"/>
                  </a:lnTo>
                  <a:lnTo>
                    <a:pt x="9104" y="7349"/>
                  </a:lnTo>
                  <a:lnTo>
                    <a:pt x="9675" y="7104"/>
                  </a:lnTo>
                  <a:lnTo>
                    <a:pt x="10614" y="6614"/>
                  </a:lnTo>
                  <a:lnTo>
                    <a:pt x="10614" y="5838"/>
                  </a:lnTo>
                  <a:lnTo>
                    <a:pt x="10573" y="4573"/>
                  </a:lnTo>
                  <a:lnTo>
                    <a:pt x="10492" y="3267"/>
                  </a:lnTo>
                  <a:lnTo>
                    <a:pt x="10369" y="2001"/>
                  </a:lnTo>
                  <a:lnTo>
                    <a:pt x="10247" y="736"/>
                  </a:lnTo>
                  <a:lnTo>
                    <a:pt x="10206" y="450"/>
                  </a:lnTo>
                  <a:lnTo>
                    <a:pt x="10165" y="246"/>
                  </a:lnTo>
                  <a:lnTo>
                    <a:pt x="10124" y="164"/>
                  </a:lnTo>
                  <a:lnTo>
                    <a:pt x="10083" y="83"/>
                  </a:lnTo>
                  <a:lnTo>
                    <a:pt x="9961" y="42"/>
                  </a:lnTo>
                  <a:lnTo>
                    <a:pt x="983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46"/>
            <p:cNvSpPr/>
            <p:nvPr/>
          </p:nvSpPr>
          <p:spPr>
            <a:xfrm>
              <a:off x="4782550" y="2419675"/>
              <a:ext cx="220475" cy="76550"/>
            </a:xfrm>
            <a:custGeom>
              <a:avLst/>
              <a:gdLst/>
              <a:ahLst/>
              <a:cxnLst/>
              <a:rect l="l" t="t" r="r" b="b"/>
              <a:pathLst>
                <a:path w="8819" h="3062" extrusionOk="0">
                  <a:moveTo>
                    <a:pt x="3634" y="0"/>
                  </a:moveTo>
                  <a:lnTo>
                    <a:pt x="3348" y="123"/>
                  </a:lnTo>
                  <a:lnTo>
                    <a:pt x="2613" y="368"/>
                  </a:lnTo>
                  <a:lnTo>
                    <a:pt x="1552" y="776"/>
                  </a:lnTo>
                  <a:lnTo>
                    <a:pt x="2083" y="1184"/>
                  </a:lnTo>
                  <a:lnTo>
                    <a:pt x="2287" y="1306"/>
                  </a:lnTo>
                  <a:lnTo>
                    <a:pt x="2042" y="1347"/>
                  </a:lnTo>
                  <a:lnTo>
                    <a:pt x="1470" y="1470"/>
                  </a:lnTo>
                  <a:lnTo>
                    <a:pt x="1103" y="1592"/>
                  </a:lnTo>
                  <a:lnTo>
                    <a:pt x="695" y="1755"/>
                  </a:lnTo>
                  <a:lnTo>
                    <a:pt x="327" y="1960"/>
                  </a:lnTo>
                  <a:lnTo>
                    <a:pt x="1" y="2245"/>
                  </a:lnTo>
                  <a:lnTo>
                    <a:pt x="1" y="2286"/>
                  </a:lnTo>
                  <a:lnTo>
                    <a:pt x="1" y="2327"/>
                  </a:lnTo>
                  <a:lnTo>
                    <a:pt x="82" y="2409"/>
                  </a:lnTo>
                  <a:lnTo>
                    <a:pt x="287" y="2490"/>
                  </a:lnTo>
                  <a:lnTo>
                    <a:pt x="572" y="2531"/>
                  </a:lnTo>
                  <a:lnTo>
                    <a:pt x="1389" y="2654"/>
                  </a:lnTo>
                  <a:lnTo>
                    <a:pt x="2491" y="2776"/>
                  </a:lnTo>
                  <a:lnTo>
                    <a:pt x="3838" y="2858"/>
                  </a:lnTo>
                  <a:lnTo>
                    <a:pt x="5348" y="2939"/>
                  </a:lnTo>
                  <a:lnTo>
                    <a:pt x="8614" y="3062"/>
                  </a:lnTo>
                  <a:lnTo>
                    <a:pt x="8818" y="3062"/>
                  </a:lnTo>
                  <a:lnTo>
                    <a:pt x="8737" y="2694"/>
                  </a:lnTo>
                  <a:lnTo>
                    <a:pt x="8655" y="2327"/>
                  </a:lnTo>
                  <a:lnTo>
                    <a:pt x="8492" y="2000"/>
                  </a:lnTo>
                  <a:lnTo>
                    <a:pt x="8328" y="1674"/>
                  </a:lnTo>
                  <a:lnTo>
                    <a:pt x="8083" y="1388"/>
                  </a:lnTo>
                  <a:lnTo>
                    <a:pt x="7839" y="1143"/>
                  </a:lnTo>
                  <a:lnTo>
                    <a:pt x="7553" y="939"/>
                  </a:lnTo>
                  <a:lnTo>
                    <a:pt x="7267" y="735"/>
                  </a:lnTo>
                  <a:lnTo>
                    <a:pt x="6900" y="572"/>
                  </a:lnTo>
                  <a:lnTo>
                    <a:pt x="6491" y="490"/>
                  </a:lnTo>
                  <a:lnTo>
                    <a:pt x="6083" y="449"/>
                  </a:lnTo>
                  <a:lnTo>
                    <a:pt x="5675" y="449"/>
                  </a:lnTo>
                  <a:lnTo>
                    <a:pt x="5267" y="531"/>
                  </a:lnTo>
                  <a:lnTo>
                    <a:pt x="4859" y="653"/>
                  </a:lnTo>
                  <a:lnTo>
                    <a:pt x="4491" y="857"/>
                  </a:lnTo>
                  <a:lnTo>
                    <a:pt x="4165" y="1102"/>
                  </a:lnTo>
                  <a:lnTo>
                    <a:pt x="4165" y="1102"/>
                  </a:lnTo>
                  <a:lnTo>
                    <a:pt x="4246" y="776"/>
                  </a:lnTo>
                  <a:lnTo>
                    <a:pt x="4246" y="490"/>
                  </a:lnTo>
                  <a:lnTo>
                    <a:pt x="4205" y="327"/>
                  </a:lnTo>
                  <a:lnTo>
                    <a:pt x="4165" y="204"/>
                  </a:lnTo>
                  <a:lnTo>
                    <a:pt x="4083" y="123"/>
                  </a:lnTo>
                  <a:lnTo>
                    <a:pt x="3961" y="41"/>
                  </a:lnTo>
                  <a:lnTo>
                    <a:pt x="37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46"/>
            <p:cNvSpPr/>
            <p:nvPr/>
          </p:nvSpPr>
          <p:spPr>
            <a:xfrm>
              <a:off x="5454075" y="2189025"/>
              <a:ext cx="279650" cy="298025"/>
            </a:xfrm>
            <a:custGeom>
              <a:avLst/>
              <a:gdLst/>
              <a:ahLst/>
              <a:cxnLst/>
              <a:rect l="l" t="t" r="r" b="b"/>
              <a:pathLst>
                <a:path w="11186" h="11921" extrusionOk="0">
                  <a:moveTo>
                    <a:pt x="11185" y="1"/>
                  </a:moveTo>
                  <a:lnTo>
                    <a:pt x="10940" y="123"/>
                  </a:lnTo>
                  <a:lnTo>
                    <a:pt x="10696" y="327"/>
                  </a:lnTo>
                  <a:lnTo>
                    <a:pt x="10491" y="490"/>
                  </a:lnTo>
                  <a:lnTo>
                    <a:pt x="10328" y="735"/>
                  </a:lnTo>
                  <a:lnTo>
                    <a:pt x="9879" y="1388"/>
                  </a:lnTo>
                  <a:lnTo>
                    <a:pt x="9471" y="2123"/>
                  </a:lnTo>
                  <a:lnTo>
                    <a:pt x="9063" y="2858"/>
                  </a:lnTo>
                  <a:lnTo>
                    <a:pt x="8818" y="3185"/>
                  </a:lnTo>
                  <a:lnTo>
                    <a:pt x="8573" y="3511"/>
                  </a:lnTo>
                  <a:lnTo>
                    <a:pt x="8287" y="3879"/>
                  </a:lnTo>
                  <a:lnTo>
                    <a:pt x="7961" y="4164"/>
                  </a:lnTo>
                  <a:lnTo>
                    <a:pt x="7634" y="4450"/>
                  </a:lnTo>
                  <a:lnTo>
                    <a:pt x="7267" y="4736"/>
                  </a:lnTo>
                  <a:lnTo>
                    <a:pt x="6858" y="4940"/>
                  </a:lnTo>
                  <a:lnTo>
                    <a:pt x="6450" y="5144"/>
                  </a:lnTo>
                  <a:lnTo>
                    <a:pt x="6042" y="5307"/>
                  </a:lnTo>
                  <a:lnTo>
                    <a:pt x="5593" y="5430"/>
                  </a:lnTo>
                  <a:lnTo>
                    <a:pt x="4981" y="5511"/>
                  </a:lnTo>
                  <a:lnTo>
                    <a:pt x="4327" y="5593"/>
                  </a:lnTo>
                  <a:lnTo>
                    <a:pt x="3062" y="5675"/>
                  </a:lnTo>
                  <a:lnTo>
                    <a:pt x="2450" y="5797"/>
                  </a:lnTo>
                  <a:lnTo>
                    <a:pt x="1837" y="5920"/>
                  </a:lnTo>
                  <a:lnTo>
                    <a:pt x="1552" y="6042"/>
                  </a:lnTo>
                  <a:lnTo>
                    <a:pt x="1266" y="6165"/>
                  </a:lnTo>
                  <a:lnTo>
                    <a:pt x="1021" y="6328"/>
                  </a:lnTo>
                  <a:lnTo>
                    <a:pt x="776" y="6491"/>
                  </a:lnTo>
                  <a:lnTo>
                    <a:pt x="409" y="6777"/>
                  </a:lnTo>
                  <a:lnTo>
                    <a:pt x="0" y="7022"/>
                  </a:lnTo>
                  <a:lnTo>
                    <a:pt x="286" y="8614"/>
                  </a:lnTo>
                  <a:lnTo>
                    <a:pt x="449" y="9389"/>
                  </a:lnTo>
                  <a:lnTo>
                    <a:pt x="613" y="10083"/>
                  </a:lnTo>
                  <a:lnTo>
                    <a:pt x="776" y="10696"/>
                  </a:lnTo>
                  <a:lnTo>
                    <a:pt x="980" y="11145"/>
                  </a:lnTo>
                  <a:lnTo>
                    <a:pt x="1062" y="11308"/>
                  </a:lnTo>
                  <a:lnTo>
                    <a:pt x="1184" y="11471"/>
                  </a:lnTo>
                  <a:lnTo>
                    <a:pt x="1266" y="11553"/>
                  </a:lnTo>
                  <a:lnTo>
                    <a:pt x="1388" y="11594"/>
                  </a:lnTo>
                  <a:lnTo>
                    <a:pt x="2409" y="11675"/>
                  </a:lnTo>
                  <a:lnTo>
                    <a:pt x="4082" y="11798"/>
                  </a:lnTo>
                  <a:lnTo>
                    <a:pt x="6042" y="11920"/>
                  </a:lnTo>
                  <a:lnTo>
                    <a:pt x="9675" y="11920"/>
                  </a:lnTo>
                  <a:lnTo>
                    <a:pt x="9797" y="11880"/>
                  </a:lnTo>
                  <a:lnTo>
                    <a:pt x="9920" y="11798"/>
                  </a:lnTo>
                  <a:lnTo>
                    <a:pt x="10042" y="11716"/>
                  </a:lnTo>
                  <a:lnTo>
                    <a:pt x="10124" y="11635"/>
                  </a:lnTo>
                  <a:lnTo>
                    <a:pt x="10206" y="11512"/>
                  </a:lnTo>
                  <a:lnTo>
                    <a:pt x="10247" y="11390"/>
                  </a:lnTo>
                  <a:lnTo>
                    <a:pt x="10247" y="11226"/>
                  </a:lnTo>
                  <a:lnTo>
                    <a:pt x="10247" y="10492"/>
                  </a:lnTo>
                  <a:lnTo>
                    <a:pt x="10206" y="9675"/>
                  </a:lnTo>
                  <a:lnTo>
                    <a:pt x="10206" y="9104"/>
                  </a:lnTo>
                  <a:lnTo>
                    <a:pt x="10247" y="8246"/>
                  </a:lnTo>
                  <a:lnTo>
                    <a:pt x="10491" y="6205"/>
                  </a:lnTo>
                  <a:lnTo>
                    <a:pt x="10736" y="4042"/>
                  </a:lnTo>
                  <a:lnTo>
                    <a:pt x="10981" y="2082"/>
                  </a:lnTo>
                  <a:lnTo>
                    <a:pt x="111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46"/>
            <p:cNvSpPr/>
            <p:nvPr/>
          </p:nvSpPr>
          <p:spPr>
            <a:xfrm>
              <a:off x="5292825" y="1503225"/>
              <a:ext cx="211275" cy="140850"/>
            </a:xfrm>
            <a:custGeom>
              <a:avLst/>
              <a:gdLst/>
              <a:ahLst/>
              <a:cxnLst/>
              <a:rect l="l" t="t" r="r" b="b"/>
              <a:pathLst>
                <a:path w="8451" h="5634" extrusionOk="0">
                  <a:moveTo>
                    <a:pt x="3348" y="1"/>
                  </a:moveTo>
                  <a:lnTo>
                    <a:pt x="2695" y="41"/>
                  </a:lnTo>
                  <a:lnTo>
                    <a:pt x="2042" y="123"/>
                  </a:lnTo>
                  <a:lnTo>
                    <a:pt x="1470" y="205"/>
                  </a:lnTo>
                  <a:lnTo>
                    <a:pt x="980" y="327"/>
                  </a:lnTo>
                  <a:lnTo>
                    <a:pt x="531" y="450"/>
                  </a:lnTo>
                  <a:lnTo>
                    <a:pt x="245" y="613"/>
                  </a:lnTo>
                  <a:lnTo>
                    <a:pt x="123" y="735"/>
                  </a:lnTo>
                  <a:lnTo>
                    <a:pt x="41" y="858"/>
                  </a:lnTo>
                  <a:lnTo>
                    <a:pt x="1" y="940"/>
                  </a:lnTo>
                  <a:lnTo>
                    <a:pt x="1" y="1103"/>
                  </a:lnTo>
                  <a:lnTo>
                    <a:pt x="82" y="1266"/>
                  </a:lnTo>
                  <a:lnTo>
                    <a:pt x="205" y="1429"/>
                  </a:lnTo>
                  <a:lnTo>
                    <a:pt x="939" y="2409"/>
                  </a:lnTo>
                  <a:lnTo>
                    <a:pt x="1715" y="3348"/>
                  </a:lnTo>
                  <a:lnTo>
                    <a:pt x="2531" y="4246"/>
                  </a:lnTo>
                  <a:lnTo>
                    <a:pt x="3389" y="5103"/>
                  </a:lnTo>
                  <a:lnTo>
                    <a:pt x="3756" y="5389"/>
                  </a:lnTo>
                  <a:lnTo>
                    <a:pt x="3960" y="5512"/>
                  </a:lnTo>
                  <a:lnTo>
                    <a:pt x="4164" y="5593"/>
                  </a:lnTo>
                  <a:lnTo>
                    <a:pt x="4368" y="5634"/>
                  </a:lnTo>
                  <a:lnTo>
                    <a:pt x="4573" y="5634"/>
                  </a:lnTo>
                  <a:lnTo>
                    <a:pt x="4777" y="5593"/>
                  </a:lnTo>
                  <a:lnTo>
                    <a:pt x="4940" y="5512"/>
                  </a:lnTo>
                  <a:lnTo>
                    <a:pt x="5307" y="5307"/>
                  </a:lnTo>
                  <a:lnTo>
                    <a:pt x="5634" y="4981"/>
                  </a:lnTo>
                  <a:lnTo>
                    <a:pt x="5920" y="4654"/>
                  </a:lnTo>
                  <a:lnTo>
                    <a:pt x="6205" y="4287"/>
                  </a:lnTo>
                  <a:lnTo>
                    <a:pt x="6654" y="3634"/>
                  </a:lnTo>
                  <a:lnTo>
                    <a:pt x="7185" y="2817"/>
                  </a:lnTo>
                  <a:lnTo>
                    <a:pt x="7716" y="1960"/>
                  </a:lnTo>
                  <a:lnTo>
                    <a:pt x="8165" y="1307"/>
                  </a:lnTo>
                  <a:lnTo>
                    <a:pt x="8369" y="899"/>
                  </a:lnTo>
                  <a:lnTo>
                    <a:pt x="8451" y="735"/>
                  </a:lnTo>
                  <a:lnTo>
                    <a:pt x="8451" y="531"/>
                  </a:lnTo>
                  <a:lnTo>
                    <a:pt x="8410" y="409"/>
                  </a:lnTo>
                  <a:lnTo>
                    <a:pt x="8369" y="327"/>
                  </a:lnTo>
                  <a:lnTo>
                    <a:pt x="8246" y="246"/>
                  </a:lnTo>
                  <a:lnTo>
                    <a:pt x="8165" y="164"/>
                  </a:lnTo>
                  <a:lnTo>
                    <a:pt x="8002" y="123"/>
                  </a:lnTo>
                  <a:lnTo>
                    <a:pt x="7838" y="123"/>
                  </a:lnTo>
                  <a:lnTo>
                    <a:pt x="7512" y="82"/>
                  </a:lnTo>
                  <a:lnTo>
                    <a:pt x="592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46"/>
            <p:cNvSpPr/>
            <p:nvPr/>
          </p:nvSpPr>
          <p:spPr>
            <a:xfrm>
              <a:off x="5398950" y="1634875"/>
              <a:ext cx="7175" cy="46975"/>
            </a:xfrm>
            <a:custGeom>
              <a:avLst/>
              <a:gdLst/>
              <a:ahLst/>
              <a:cxnLst/>
              <a:rect l="l" t="t" r="r" b="b"/>
              <a:pathLst>
                <a:path w="287" h="1879" extrusionOk="0">
                  <a:moveTo>
                    <a:pt x="164" y="1"/>
                  </a:moveTo>
                  <a:lnTo>
                    <a:pt x="42" y="82"/>
                  </a:lnTo>
                  <a:lnTo>
                    <a:pt x="1" y="164"/>
                  </a:lnTo>
                  <a:lnTo>
                    <a:pt x="1" y="1756"/>
                  </a:lnTo>
                  <a:lnTo>
                    <a:pt x="42" y="1838"/>
                  </a:lnTo>
                  <a:lnTo>
                    <a:pt x="164" y="1878"/>
                  </a:lnTo>
                  <a:lnTo>
                    <a:pt x="246" y="1838"/>
                  </a:lnTo>
                  <a:lnTo>
                    <a:pt x="287" y="1756"/>
                  </a:lnTo>
                  <a:lnTo>
                    <a:pt x="287" y="164"/>
                  </a:lnTo>
                  <a:lnTo>
                    <a:pt x="246" y="82"/>
                  </a:lnTo>
                  <a:lnTo>
                    <a:pt x="16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46"/>
            <p:cNvSpPr/>
            <p:nvPr/>
          </p:nvSpPr>
          <p:spPr>
            <a:xfrm>
              <a:off x="5333650" y="1658350"/>
              <a:ext cx="72475" cy="37775"/>
            </a:xfrm>
            <a:custGeom>
              <a:avLst/>
              <a:gdLst/>
              <a:ahLst/>
              <a:cxnLst/>
              <a:rect l="l" t="t" r="r" b="b"/>
              <a:pathLst>
                <a:path w="2899" h="1511" extrusionOk="0">
                  <a:moveTo>
                    <a:pt x="123" y="0"/>
                  </a:moveTo>
                  <a:lnTo>
                    <a:pt x="41" y="41"/>
                  </a:lnTo>
                  <a:lnTo>
                    <a:pt x="0" y="123"/>
                  </a:lnTo>
                  <a:lnTo>
                    <a:pt x="0" y="286"/>
                  </a:lnTo>
                  <a:lnTo>
                    <a:pt x="0" y="450"/>
                  </a:lnTo>
                  <a:lnTo>
                    <a:pt x="123" y="735"/>
                  </a:lnTo>
                  <a:lnTo>
                    <a:pt x="327" y="980"/>
                  </a:lnTo>
                  <a:lnTo>
                    <a:pt x="572" y="1225"/>
                  </a:lnTo>
                  <a:lnTo>
                    <a:pt x="817" y="1348"/>
                  </a:lnTo>
                  <a:lnTo>
                    <a:pt x="1103" y="1429"/>
                  </a:lnTo>
                  <a:lnTo>
                    <a:pt x="1388" y="1511"/>
                  </a:lnTo>
                  <a:lnTo>
                    <a:pt x="1878" y="1511"/>
                  </a:lnTo>
                  <a:lnTo>
                    <a:pt x="2205" y="1470"/>
                  </a:lnTo>
                  <a:lnTo>
                    <a:pt x="2491" y="1348"/>
                  </a:lnTo>
                  <a:lnTo>
                    <a:pt x="2654" y="1266"/>
                  </a:lnTo>
                  <a:lnTo>
                    <a:pt x="2776" y="1143"/>
                  </a:lnTo>
                  <a:lnTo>
                    <a:pt x="2858" y="980"/>
                  </a:lnTo>
                  <a:lnTo>
                    <a:pt x="2899" y="858"/>
                  </a:lnTo>
                  <a:lnTo>
                    <a:pt x="2899" y="735"/>
                  </a:lnTo>
                  <a:lnTo>
                    <a:pt x="2817" y="694"/>
                  </a:lnTo>
                  <a:lnTo>
                    <a:pt x="2695" y="694"/>
                  </a:lnTo>
                  <a:lnTo>
                    <a:pt x="2613" y="817"/>
                  </a:lnTo>
                  <a:lnTo>
                    <a:pt x="2613" y="899"/>
                  </a:lnTo>
                  <a:lnTo>
                    <a:pt x="2531" y="980"/>
                  </a:lnTo>
                  <a:lnTo>
                    <a:pt x="2368" y="1103"/>
                  </a:lnTo>
                  <a:lnTo>
                    <a:pt x="2123" y="1184"/>
                  </a:lnTo>
                  <a:lnTo>
                    <a:pt x="1837" y="1225"/>
                  </a:lnTo>
                  <a:lnTo>
                    <a:pt x="1552" y="1225"/>
                  </a:lnTo>
                  <a:lnTo>
                    <a:pt x="1225" y="1184"/>
                  </a:lnTo>
                  <a:lnTo>
                    <a:pt x="980" y="1103"/>
                  </a:lnTo>
                  <a:lnTo>
                    <a:pt x="735" y="980"/>
                  </a:lnTo>
                  <a:lnTo>
                    <a:pt x="531" y="817"/>
                  </a:lnTo>
                  <a:lnTo>
                    <a:pt x="368" y="613"/>
                  </a:lnTo>
                  <a:lnTo>
                    <a:pt x="286" y="409"/>
                  </a:lnTo>
                  <a:lnTo>
                    <a:pt x="286" y="164"/>
                  </a:lnTo>
                  <a:lnTo>
                    <a:pt x="245" y="82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46"/>
            <p:cNvSpPr/>
            <p:nvPr/>
          </p:nvSpPr>
          <p:spPr>
            <a:xfrm>
              <a:off x="5399975" y="1655300"/>
              <a:ext cx="63300" cy="37775"/>
            </a:xfrm>
            <a:custGeom>
              <a:avLst/>
              <a:gdLst/>
              <a:ahLst/>
              <a:cxnLst/>
              <a:rect l="l" t="t" r="r" b="b"/>
              <a:pathLst>
                <a:path w="2532" h="1511" extrusionOk="0">
                  <a:moveTo>
                    <a:pt x="2368" y="0"/>
                  </a:moveTo>
                  <a:lnTo>
                    <a:pt x="2287" y="41"/>
                  </a:lnTo>
                  <a:lnTo>
                    <a:pt x="2246" y="163"/>
                  </a:lnTo>
                  <a:lnTo>
                    <a:pt x="2246" y="367"/>
                  </a:lnTo>
                  <a:lnTo>
                    <a:pt x="2164" y="612"/>
                  </a:lnTo>
                  <a:lnTo>
                    <a:pt x="2042" y="816"/>
                  </a:lnTo>
                  <a:lnTo>
                    <a:pt x="1879" y="980"/>
                  </a:lnTo>
                  <a:lnTo>
                    <a:pt x="1674" y="1102"/>
                  </a:lnTo>
                  <a:lnTo>
                    <a:pt x="1430" y="1184"/>
                  </a:lnTo>
                  <a:lnTo>
                    <a:pt x="1185" y="1225"/>
                  </a:lnTo>
                  <a:lnTo>
                    <a:pt x="940" y="1225"/>
                  </a:lnTo>
                  <a:lnTo>
                    <a:pt x="695" y="1184"/>
                  </a:lnTo>
                  <a:lnTo>
                    <a:pt x="491" y="1102"/>
                  </a:lnTo>
                  <a:lnTo>
                    <a:pt x="327" y="980"/>
                  </a:lnTo>
                  <a:lnTo>
                    <a:pt x="246" y="776"/>
                  </a:lnTo>
                  <a:lnTo>
                    <a:pt x="205" y="694"/>
                  </a:lnTo>
                  <a:lnTo>
                    <a:pt x="82" y="694"/>
                  </a:lnTo>
                  <a:lnTo>
                    <a:pt x="1" y="735"/>
                  </a:lnTo>
                  <a:lnTo>
                    <a:pt x="1" y="816"/>
                  </a:lnTo>
                  <a:lnTo>
                    <a:pt x="42" y="980"/>
                  </a:lnTo>
                  <a:lnTo>
                    <a:pt x="82" y="1102"/>
                  </a:lnTo>
                  <a:lnTo>
                    <a:pt x="205" y="1225"/>
                  </a:lnTo>
                  <a:lnTo>
                    <a:pt x="327" y="1347"/>
                  </a:lnTo>
                  <a:lnTo>
                    <a:pt x="613" y="1429"/>
                  </a:lnTo>
                  <a:lnTo>
                    <a:pt x="899" y="1510"/>
                  </a:lnTo>
                  <a:lnTo>
                    <a:pt x="1062" y="1510"/>
                  </a:lnTo>
                  <a:lnTo>
                    <a:pt x="1307" y="1470"/>
                  </a:lnTo>
                  <a:lnTo>
                    <a:pt x="1593" y="1429"/>
                  </a:lnTo>
                  <a:lnTo>
                    <a:pt x="1838" y="1347"/>
                  </a:lnTo>
                  <a:lnTo>
                    <a:pt x="2042" y="1184"/>
                  </a:lnTo>
                  <a:lnTo>
                    <a:pt x="2246" y="980"/>
                  </a:lnTo>
                  <a:lnTo>
                    <a:pt x="2450" y="735"/>
                  </a:lnTo>
                  <a:lnTo>
                    <a:pt x="2532" y="408"/>
                  </a:lnTo>
                  <a:lnTo>
                    <a:pt x="2532" y="122"/>
                  </a:lnTo>
                  <a:lnTo>
                    <a:pt x="2491" y="41"/>
                  </a:lnTo>
                  <a:lnTo>
                    <a:pt x="24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46"/>
            <p:cNvSpPr/>
            <p:nvPr/>
          </p:nvSpPr>
          <p:spPr>
            <a:xfrm>
              <a:off x="5170350" y="1390975"/>
              <a:ext cx="73525" cy="75550"/>
            </a:xfrm>
            <a:custGeom>
              <a:avLst/>
              <a:gdLst/>
              <a:ahLst/>
              <a:cxnLst/>
              <a:rect l="l" t="t" r="r" b="b"/>
              <a:pathLst>
                <a:path w="2941" h="3022" extrusionOk="0">
                  <a:moveTo>
                    <a:pt x="1471" y="0"/>
                  </a:moveTo>
                  <a:lnTo>
                    <a:pt x="1185" y="41"/>
                  </a:lnTo>
                  <a:lnTo>
                    <a:pt x="899" y="123"/>
                  </a:lnTo>
                  <a:lnTo>
                    <a:pt x="654" y="245"/>
                  </a:lnTo>
                  <a:lnTo>
                    <a:pt x="409" y="449"/>
                  </a:lnTo>
                  <a:lnTo>
                    <a:pt x="246" y="653"/>
                  </a:lnTo>
                  <a:lnTo>
                    <a:pt x="83" y="939"/>
                  </a:lnTo>
                  <a:lnTo>
                    <a:pt x="1" y="1225"/>
                  </a:lnTo>
                  <a:lnTo>
                    <a:pt x="1" y="1511"/>
                  </a:lnTo>
                  <a:lnTo>
                    <a:pt x="1" y="1796"/>
                  </a:lnTo>
                  <a:lnTo>
                    <a:pt x="83" y="2082"/>
                  </a:lnTo>
                  <a:lnTo>
                    <a:pt x="246" y="2327"/>
                  </a:lnTo>
                  <a:lnTo>
                    <a:pt x="409" y="2572"/>
                  </a:lnTo>
                  <a:lnTo>
                    <a:pt x="654" y="2735"/>
                  </a:lnTo>
                  <a:lnTo>
                    <a:pt x="899" y="2899"/>
                  </a:lnTo>
                  <a:lnTo>
                    <a:pt x="1185" y="2980"/>
                  </a:lnTo>
                  <a:lnTo>
                    <a:pt x="1471" y="3021"/>
                  </a:lnTo>
                  <a:lnTo>
                    <a:pt x="1756" y="2980"/>
                  </a:lnTo>
                  <a:lnTo>
                    <a:pt x="2042" y="2899"/>
                  </a:lnTo>
                  <a:lnTo>
                    <a:pt x="2287" y="2735"/>
                  </a:lnTo>
                  <a:lnTo>
                    <a:pt x="2491" y="2572"/>
                  </a:lnTo>
                  <a:lnTo>
                    <a:pt x="2695" y="2327"/>
                  </a:lnTo>
                  <a:lnTo>
                    <a:pt x="2818" y="2082"/>
                  </a:lnTo>
                  <a:lnTo>
                    <a:pt x="2899" y="1796"/>
                  </a:lnTo>
                  <a:lnTo>
                    <a:pt x="2940" y="1511"/>
                  </a:lnTo>
                  <a:lnTo>
                    <a:pt x="2899" y="1225"/>
                  </a:lnTo>
                  <a:lnTo>
                    <a:pt x="2818" y="939"/>
                  </a:lnTo>
                  <a:lnTo>
                    <a:pt x="2695" y="653"/>
                  </a:lnTo>
                  <a:lnTo>
                    <a:pt x="2491" y="449"/>
                  </a:lnTo>
                  <a:lnTo>
                    <a:pt x="2287" y="245"/>
                  </a:lnTo>
                  <a:lnTo>
                    <a:pt x="2042" y="123"/>
                  </a:lnTo>
                  <a:lnTo>
                    <a:pt x="1756" y="41"/>
                  </a:lnTo>
                  <a:lnTo>
                    <a:pt x="14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46"/>
            <p:cNvSpPr/>
            <p:nvPr/>
          </p:nvSpPr>
          <p:spPr>
            <a:xfrm>
              <a:off x="5514275" y="1398125"/>
              <a:ext cx="67375" cy="68400"/>
            </a:xfrm>
            <a:custGeom>
              <a:avLst/>
              <a:gdLst/>
              <a:ahLst/>
              <a:cxnLst/>
              <a:rect l="l" t="t" r="r" b="b"/>
              <a:pathLst>
                <a:path w="2695" h="2736" extrusionOk="0">
                  <a:moveTo>
                    <a:pt x="1348" y="0"/>
                  </a:moveTo>
                  <a:lnTo>
                    <a:pt x="1062" y="41"/>
                  </a:lnTo>
                  <a:lnTo>
                    <a:pt x="817" y="82"/>
                  </a:lnTo>
                  <a:lnTo>
                    <a:pt x="572" y="245"/>
                  </a:lnTo>
                  <a:lnTo>
                    <a:pt x="368" y="408"/>
                  </a:lnTo>
                  <a:lnTo>
                    <a:pt x="205" y="612"/>
                  </a:lnTo>
                  <a:lnTo>
                    <a:pt x="82" y="816"/>
                  </a:lnTo>
                  <a:lnTo>
                    <a:pt x="42" y="1102"/>
                  </a:lnTo>
                  <a:lnTo>
                    <a:pt x="1" y="1347"/>
                  </a:lnTo>
                  <a:lnTo>
                    <a:pt x="42" y="1633"/>
                  </a:lnTo>
                  <a:lnTo>
                    <a:pt x="82" y="1878"/>
                  </a:lnTo>
                  <a:lnTo>
                    <a:pt x="205" y="2123"/>
                  </a:lnTo>
                  <a:lnTo>
                    <a:pt x="368" y="2327"/>
                  </a:lnTo>
                  <a:lnTo>
                    <a:pt x="572" y="2490"/>
                  </a:lnTo>
                  <a:lnTo>
                    <a:pt x="817" y="2613"/>
                  </a:lnTo>
                  <a:lnTo>
                    <a:pt x="1062" y="2694"/>
                  </a:lnTo>
                  <a:lnTo>
                    <a:pt x="1348" y="2735"/>
                  </a:lnTo>
                  <a:lnTo>
                    <a:pt x="1593" y="2694"/>
                  </a:lnTo>
                  <a:lnTo>
                    <a:pt x="1879" y="2613"/>
                  </a:lnTo>
                  <a:lnTo>
                    <a:pt x="2083" y="2490"/>
                  </a:lnTo>
                  <a:lnTo>
                    <a:pt x="2287" y="2327"/>
                  </a:lnTo>
                  <a:lnTo>
                    <a:pt x="2450" y="2123"/>
                  </a:lnTo>
                  <a:lnTo>
                    <a:pt x="2573" y="1878"/>
                  </a:lnTo>
                  <a:lnTo>
                    <a:pt x="2654" y="1633"/>
                  </a:lnTo>
                  <a:lnTo>
                    <a:pt x="2695" y="1347"/>
                  </a:lnTo>
                  <a:lnTo>
                    <a:pt x="2654" y="1102"/>
                  </a:lnTo>
                  <a:lnTo>
                    <a:pt x="2573" y="816"/>
                  </a:lnTo>
                  <a:lnTo>
                    <a:pt x="2450" y="612"/>
                  </a:lnTo>
                  <a:lnTo>
                    <a:pt x="2287" y="408"/>
                  </a:lnTo>
                  <a:lnTo>
                    <a:pt x="2083" y="245"/>
                  </a:lnTo>
                  <a:lnTo>
                    <a:pt x="1879" y="82"/>
                  </a:lnTo>
                  <a:lnTo>
                    <a:pt x="1593" y="41"/>
                  </a:lnTo>
                  <a:lnTo>
                    <a:pt x="13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46"/>
            <p:cNvSpPr/>
            <p:nvPr/>
          </p:nvSpPr>
          <p:spPr>
            <a:xfrm>
              <a:off x="5016250" y="1437925"/>
              <a:ext cx="118425" cy="120425"/>
            </a:xfrm>
            <a:custGeom>
              <a:avLst/>
              <a:gdLst/>
              <a:ahLst/>
              <a:cxnLst/>
              <a:rect l="l" t="t" r="r" b="b"/>
              <a:pathLst>
                <a:path w="4737" h="4817" extrusionOk="0">
                  <a:moveTo>
                    <a:pt x="2369" y="0"/>
                  </a:moveTo>
                  <a:lnTo>
                    <a:pt x="2124" y="41"/>
                  </a:lnTo>
                  <a:lnTo>
                    <a:pt x="1920" y="41"/>
                  </a:lnTo>
                  <a:lnTo>
                    <a:pt x="1471" y="204"/>
                  </a:lnTo>
                  <a:lnTo>
                    <a:pt x="1062" y="408"/>
                  </a:lnTo>
                  <a:lnTo>
                    <a:pt x="695" y="735"/>
                  </a:lnTo>
                  <a:lnTo>
                    <a:pt x="409" y="1061"/>
                  </a:lnTo>
                  <a:lnTo>
                    <a:pt x="205" y="1470"/>
                  </a:lnTo>
                  <a:lnTo>
                    <a:pt x="42" y="1919"/>
                  </a:lnTo>
                  <a:lnTo>
                    <a:pt x="1" y="2164"/>
                  </a:lnTo>
                  <a:lnTo>
                    <a:pt x="1" y="2409"/>
                  </a:lnTo>
                  <a:lnTo>
                    <a:pt x="1" y="2653"/>
                  </a:lnTo>
                  <a:lnTo>
                    <a:pt x="42" y="2898"/>
                  </a:lnTo>
                  <a:lnTo>
                    <a:pt x="205" y="3347"/>
                  </a:lnTo>
                  <a:lnTo>
                    <a:pt x="409" y="3756"/>
                  </a:lnTo>
                  <a:lnTo>
                    <a:pt x="695" y="4123"/>
                  </a:lnTo>
                  <a:lnTo>
                    <a:pt x="1062" y="4409"/>
                  </a:lnTo>
                  <a:lnTo>
                    <a:pt x="1471" y="4654"/>
                  </a:lnTo>
                  <a:lnTo>
                    <a:pt x="1920" y="4776"/>
                  </a:lnTo>
                  <a:lnTo>
                    <a:pt x="2124" y="4817"/>
                  </a:lnTo>
                  <a:lnTo>
                    <a:pt x="2614" y="4817"/>
                  </a:lnTo>
                  <a:lnTo>
                    <a:pt x="2858" y="4776"/>
                  </a:lnTo>
                  <a:lnTo>
                    <a:pt x="3307" y="4654"/>
                  </a:lnTo>
                  <a:lnTo>
                    <a:pt x="3716" y="4409"/>
                  </a:lnTo>
                  <a:lnTo>
                    <a:pt x="4042" y="4123"/>
                  </a:lnTo>
                  <a:lnTo>
                    <a:pt x="4328" y="3756"/>
                  </a:lnTo>
                  <a:lnTo>
                    <a:pt x="4573" y="3347"/>
                  </a:lnTo>
                  <a:lnTo>
                    <a:pt x="4695" y="2898"/>
                  </a:lnTo>
                  <a:lnTo>
                    <a:pt x="4736" y="2653"/>
                  </a:lnTo>
                  <a:lnTo>
                    <a:pt x="4736" y="2409"/>
                  </a:lnTo>
                  <a:lnTo>
                    <a:pt x="4736" y="2164"/>
                  </a:lnTo>
                  <a:lnTo>
                    <a:pt x="4695" y="1919"/>
                  </a:lnTo>
                  <a:lnTo>
                    <a:pt x="4573" y="1470"/>
                  </a:lnTo>
                  <a:lnTo>
                    <a:pt x="4328" y="1061"/>
                  </a:lnTo>
                  <a:lnTo>
                    <a:pt x="4042" y="735"/>
                  </a:lnTo>
                  <a:lnTo>
                    <a:pt x="3716" y="408"/>
                  </a:lnTo>
                  <a:lnTo>
                    <a:pt x="3307" y="204"/>
                  </a:lnTo>
                  <a:lnTo>
                    <a:pt x="2858" y="41"/>
                  </a:lnTo>
                  <a:lnTo>
                    <a:pt x="2614" y="41"/>
                  </a:lnTo>
                  <a:lnTo>
                    <a:pt x="2369" y="0"/>
                  </a:lnTo>
                  <a:close/>
                </a:path>
              </a:pathLst>
            </a:custGeom>
            <a:solidFill>
              <a:srgbClr val="FCC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46"/>
            <p:cNvSpPr/>
            <p:nvPr/>
          </p:nvSpPr>
          <p:spPr>
            <a:xfrm>
              <a:off x="5595925" y="1464450"/>
              <a:ext cx="115350" cy="116375"/>
            </a:xfrm>
            <a:custGeom>
              <a:avLst/>
              <a:gdLst/>
              <a:ahLst/>
              <a:cxnLst/>
              <a:rect l="l" t="t" r="r" b="b"/>
              <a:pathLst>
                <a:path w="4614" h="4655" extrusionOk="0">
                  <a:moveTo>
                    <a:pt x="2287" y="0"/>
                  </a:moveTo>
                  <a:lnTo>
                    <a:pt x="1837" y="41"/>
                  </a:lnTo>
                  <a:lnTo>
                    <a:pt x="1429" y="205"/>
                  </a:lnTo>
                  <a:lnTo>
                    <a:pt x="1021" y="409"/>
                  </a:lnTo>
                  <a:lnTo>
                    <a:pt x="694" y="694"/>
                  </a:lnTo>
                  <a:lnTo>
                    <a:pt x="409" y="1021"/>
                  </a:lnTo>
                  <a:lnTo>
                    <a:pt x="205" y="1429"/>
                  </a:lnTo>
                  <a:lnTo>
                    <a:pt x="41" y="1878"/>
                  </a:lnTo>
                  <a:lnTo>
                    <a:pt x="1" y="2327"/>
                  </a:lnTo>
                  <a:lnTo>
                    <a:pt x="41" y="2776"/>
                  </a:lnTo>
                  <a:lnTo>
                    <a:pt x="205" y="3225"/>
                  </a:lnTo>
                  <a:lnTo>
                    <a:pt x="409" y="3634"/>
                  </a:lnTo>
                  <a:lnTo>
                    <a:pt x="694" y="3960"/>
                  </a:lnTo>
                  <a:lnTo>
                    <a:pt x="1021" y="4246"/>
                  </a:lnTo>
                  <a:lnTo>
                    <a:pt x="1429" y="4450"/>
                  </a:lnTo>
                  <a:lnTo>
                    <a:pt x="1837" y="4613"/>
                  </a:lnTo>
                  <a:lnTo>
                    <a:pt x="2287" y="4654"/>
                  </a:lnTo>
                  <a:lnTo>
                    <a:pt x="2776" y="4613"/>
                  </a:lnTo>
                  <a:lnTo>
                    <a:pt x="3185" y="4450"/>
                  </a:lnTo>
                  <a:lnTo>
                    <a:pt x="3593" y="4246"/>
                  </a:lnTo>
                  <a:lnTo>
                    <a:pt x="3919" y="3960"/>
                  </a:lnTo>
                  <a:lnTo>
                    <a:pt x="4205" y="3634"/>
                  </a:lnTo>
                  <a:lnTo>
                    <a:pt x="4409" y="3225"/>
                  </a:lnTo>
                  <a:lnTo>
                    <a:pt x="4532" y="2776"/>
                  </a:lnTo>
                  <a:lnTo>
                    <a:pt x="4613" y="2327"/>
                  </a:lnTo>
                  <a:lnTo>
                    <a:pt x="4532" y="1878"/>
                  </a:lnTo>
                  <a:lnTo>
                    <a:pt x="4409" y="1429"/>
                  </a:lnTo>
                  <a:lnTo>
                    <a:pt x="4205" y="1021"/>
                  </a:lnTo>
                  <a:lnTo>
                    <a:pt x="3919" y="694"/>
                  </a:lnTo>
                  <a:lnTo>
                    <a:pt x="3593" y="409"/>
                  </a:lnTo>
                  <a:lnTo>
                    <a:pt x="3185" y="205"/>
                  </a:lnTo>
                  <a:lnTo>
                    <a:pt x="2776" y="41"/>
                  </a:lnTo>
                  <a:lnTo>
                    <a:pt x="2287" y="0"/>
                  </a:lnTo>
                  <a:close/>
                </a:path>
              </a:pathLst>
            </a:custGeom>
            <a:solidFill>
              <a:srgbClr val="FCC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46"/>
            <p:cNvSpPr/>
            <p:nvPr/>
          </p:nvSpPr>
          <p:spPr>
            <a:xfrm>
              <a:off x="4856025" y="1059300"/>
              <a:ext cx="228625" cy="331700"/>
            </a:xfrm>
            <a:custGeom>
              <a:avLst/>
              <a:gdLst/>
              <a:ahLst/>
              <a:cxnLst/>
              <a:rect l="l" t="t" r="r" b="b"/>
              <a:pathLst>
                <a:path w="9145" h="13268" extrusionOk="0">
                  <a:moveTo>
                    <a:pt x="654" y="0"/>
                  </a:moveTo>
                  <a:lnTo>
                    <a:pt x="450" y="41"/>
                  </a:lnTo>
                  <a:lnTo>
                    <a:pt x="246" y="123"/>
                  </a:lnTo>
                  <a:lnTo>
                    <a:pt x="83" y="1307"/>
                  </a:lnTo>
                  <a:lnTo>
                    <a:pt x="42" y="1960"/>
                  </a:lnTo>
                  <a:lnTo>
                    <a:pt x="1" y="2613"/>
                  </a:lnTo>
                  <a:lnTo>
                    <a:pt x="1" y="3348"/>
                  </a:lnTo>
                  <a:lnTo>
                    <a:pt x="42" y="4083"/>
                  </a:lnTo>
                  <a:lnTo>
                    <a:pt x="83" y="4899"/>
                  </a:lnTo>
                  <a:lnTo>
                    <a:pt x="205" y="5715"/>
                  </a:lnTo>
                  <a:lnTo>
                    <a:pt x="328" y="6573"/>
                  </a:lnTo>
                  <a:lnTo>
                    <a:pt x="532" y="7471"/>
                  </a:lnTo>
                  <a:lnTo>
                    <a:pt x="777" y="8369"/>
                  </a:lnTo>
                  <a:lnTo>
                    <a:pt x="1062" y="9308"/>
                  </a:lnTo>
                  <a:lnTo>
                    <a:pt x="1389" y="10247"/>
                  </a:lnTo>
                  <a:lnTo>
                    <a:pt x="1797" y="11226"/>
                  </a:lnTo>
                  <a:lnTo>
                    <a:pt x="2287" y="12247"/>
                  </a:lnTo>
                  <a:lnTo>
                    <a:pt x="2818" y="13267"/>
                  </a:lnTo>
                  <a:lnTo>
                    <a:pt x="3797" y="12614"/>
                  </a:lnTo>
                  <a:lnTo>
                    <a:pt x="5226" y="11594"/>
                  </a:lnTo>
                  <a:lnTo>
                    <a:pt x="6614" y="10573"/>
                  </a:lnTo>
                  <a:lnTo>
                    <a:pt x="7267" y="10042"/>
                  </a:lnTo>
                  <a:lnTo>
                    <a:pt x="7920" y="9471"/>
                  </a:lnTo>
                  <a:lnTo>
                    <a:pt x="8533" y="8859"/>
                  </a:lnTo>
                  <a:lnTo>
                    <a:pt x="9104" y="8205"/>
                  </a:lnTo>
                  <a:lnTo>
                    <a:pt x="7471" y="8083"/>
                  </a:lnTo>
                  <a:lnTo>
                    <a:pt x="7186" y="8042"/>
                  </a:lnTo>
                  <a:lnTo>
                    <a:pt x="7063" y="8001"/>
                  </a:lnTo>
                  <a:lnTo>
                    <a:pt x="6941" y="7920"/>
                  </a:lnTo>
                  <a:lnTo>
                    <a:pt x="6818" y="7756"/>
                  </a:lnTo>
                  <a:lnTo>
                    <a:pt x="6777" y="7593"/>
                  </a:lnTo>
                  <a:lnTo>
                    <a:pt x="6777" y="7389"/>
                  </a:lnTo>
                  <a:lnTo>
                    <a:pt x="6818" y="7185"/>
                  </a:lnTo>
                  <a:lnTo>
                    <a:pt x="6900" y="7022"/>
                  </a:lnTo>
                  <a:lnTo>
                    <a:pt x="7022" y="6858"/>
                  </a:lnTo>
                  <a:lnTo>
                    <a:pt x="7349" y="6613"/>
                  </a:lnTo>
                  <a:lnTo>
                    <a:pt x="7757" y="6287"/>
                  </a:lnTo>
                  <a:lnTo>
                    <a:pt x="8206" y="6001"/>
                  </a:lnTo>
                  <a:lnTo>
                    <a:pt x="8655" y="5756"/>
                  </a:lnTo>
                  <a:lnTo>
                    <a:pt x="9145" y="5552"/>
                  </a:lnTo>
                  <a:lnTo>
                    <a:pt x="6859" y="5348"/>
                  </a:lnTo>
                  <a:lnTo>
                    <a:pt x="6655" y="5307"/>
                  </a:lnTo>
                  <a:lnTo>
                    <a:pt x="6492" y="5266"/>
                  </a:lnTo>
                  <a:lnTo>
                    <a:pt x="6369" y="5185"/>
                  </a:lnTo>
                  <a:lnTo>
                    <a:pt x="6287" y="5021"/>
                  </a:lnTo>
                  <a:lnTo>
                    <a:pt x="6247" y="4940"/>
                  </a:lnTo>
                  <a:lnTo>
                    <a:pt x="6287" y="4817"/>
                  </a:lnTo>
                  <a:lnTo>
                    <a:pt x="6410" y="4695"/>
                  </a:lnTo>
                  <a:lnTo>
                    <a:pt x="6573" y="4532"/>
                  </a:lnTo>
                  <a:lnTo>
                    <a:pt x="6737" y="4450"/>
                  </a:lnTo>
                  <a:lnTo>
                    <a:pt x="7635" y="4123"/>
                  </a:lnTo>
                  <a:lnTo>
                    <a:pt x="8533" y="3838"/>
                  </a:lnTo>
                  <a:lnTo>
                    <a:pt x="7961" y="3348"/>
                  </a:lnTo>
                  <a:lnTo>
                    <a:pt x="7349" y="2858"/>
                  </a:lnTo>
                  <a:lnTo>
                    <a:pt x="6737" y="2450"/>
                  </a:lnTo>
                  <a:lnTo>
                    <a:pt x="6083" y="2041"/>
                  </a:lnTo>
                  <a:lnTo>
                    <a:pt x="5553" y="1797"/>
                  </a:lnTo>
                  <a:lnTo>
                    <a:pt x="5022" y="1592"/>
                  </a:lnTo>
                  <a:lnTo>
                    <a:pt x="3961" y="1143"/>
                  </a:lnTo>
                  <a:lnTo>
                    <a:pt x="3144" y="776"/>
                  </a:lnTo>
                  <a:lnTo>
                    <a:pt x="2654" y="572"/>
                  </a:lnTo>
                  <a:lnTo>
                    <a:pt x="2165" y="327"/>
                  </a:lnTo>
                  <a:lnTo>
                    <a:pt x="1634" y="164"/>
                  </a:lnTo>
                  <a:lnTo>
                    <a:pt x="1103" y="41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FCC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46"/>
            <p:cNvSpPr/>
            <p:nvPr/>
          </p:nvSpPr>
          <p:spPr>
            <a:xfrm>
              <a:off x="5623475" y="1076650"/>
              <a:ext cx="215350" cy="339850"/>
            </a:xfrm>
            <a:custGeom>
              <a:avLst/>
              <a:gdLst/>
              <a:ahLst/>
              <a:cxnLst/>
              <a:rect l="l" t="t" r="r" b="b"/>
              <a:pathLst>
                <a:path w="8614" h="13594" extrusionOk="0">
                  <a:moveTo>
                    <a:pt x="8614" y="0"/>
                  </a:moveTo>
                  <a:lnTo>
                    <a:pt x="8124" y="164"/>
                  </a:lnTo>
                  <a:lnTo>
                    <a:pt x="7634" y="368"/>
                  </a:lnTo>
                  <a:lnTo>
                    <a:pt x="6695" y="817"/>
                  </a:lnTo>
                  <a:lnTo>
                    <a:pt x="5757" y="1347"/>
                  </a:lnTo>
                  <a:lnTo>
                    <a:pt x="4899" y="1878"/>
                  </a:lnTo>
                  <a:lnTo>
                    <a:pt x="3920" y="2450"/>
                  </a:lnTo>
                  <a:lnTo>
                    <a:pt x="2981" y="3103"/>
                  </a:lnTo>
                  <a:lnTo>
                    <a:pt x="2083" y="3756"/>
                  </a:lnTo>
                  <a:lnTo>
                    <a:pt x="1185" y="4491"/>
                  </a:lnTo>
                  <a:lnTo>
                    <a:pt x="1062" y="4613"/>
                  </a:lnTo>
                  <a:lnTo>
                    <a:pt x="940" y="4736"/>
                  </a:lnTo>
                  <a:lnTo>
                    <a:pt x="899" y="4858"/>
                  </a:lnTo>
                  <a:lnTo>
                    <a:pt x="899" y="5021"/>
                  </a:lnTo>
                  <a:lnTo>
                    <a:pt x="980" y="5144"/>
                  </a:lnTo>
                  <a:lnTo>
                    <a:pt x="1103" y="5225"/>
                  </a:lnTo>
                  <a:lnTo>
                    <a:pt x="1266" y="5225"/>
                  </a:lnTo>
                  <a:lnTo>
                    <a:pt x="1429" y="5266"/>
                  </a:lnTo>
                  <a:lnTo>
                    <a:pt x="2572" y="5266"/>
                  </a:lnTo>
                  <a:lnTo>
                    <a:pt x="1919" y="5797"/>
                  </a:lnTo>
                  <a:lnTo>
                    <a:pt x="1307" y="6328"/>
                  </a:lnTo>
                  <a:lnTo>
                    <a:pt x="735" y="6858"/>
                  </a:lnTo>
                  <a:lnTo>
                    <a:pt x="205" y="7471"/>
                  </a:lnTo>
                  <a:lnTo>
                    <a:pt x="82" y="7634"/>
                  </a:lnTo>
                  <a:lnTo>
                    <a:pt x="1" y="7797"/>
                  </a:lnTo>
                  <a:lnTo>
                    <a:pt x="1" y="8001"/>
                  </a:lnTo>
                  <a:lnTo>
                    <a:pt x="1" y="8083"/>
                  </a:lnTo>
                  <a:lnTo>
                    <a:pt x="42" y="8124"/>
                  </a:lnTo>
                  <a:lnTo>
                    <a:pt x="164" y="8205"/>
                  </a:lnTo>
                  <a:lnTo>
                    <a:pt x="246" y="8246"/>
                  </a:lnTo>
                  <a:lnTo>
                    <a:pt x="491" y="8246"/>
                  </a:lnTo>
                  <a:lnTo>
                    <a:pt x="1144" y="8205"/>
                  </a:lnTo>
                  <a:lnTo>
                    <a:pt x="1797" y="8042"/>
                  </a:lnTo>
                  <a:lnTo>
                    <a:pt x="1470" y="8328"/>
                  </a:lnTo>
                  <a:lnTo>
                    <a:pt x="1144" y="8614"/>
                  </a:lnTo>
                  <a:lnTo>
                    <a:pt x="899" y="8940"/>
                  </a:lnTo>
                  <a:lnTo>
                    <a:pt x="695" y="9348"/>
                  </a:lnTo>
                  <a:lnTo>
                    <a:pt x="1225" y="9634"/>
                  </a:lnTo>
                  <a:lnTo>
                    <a:pt x="1674" y="10002"/>
                  </a:lnTo>
                  <a:lnTo>
                    <a:pt x="2083" y="10451"/>
                  </a:lnTo>
                  <a:lnTo>
                    <a:pt x="2450" y="10940"/>
                  </a:lnTo>
                  <a:lnTo>
                    <a:pt x="2817" y="11471"/>
                  </a:lnTo>
                  <a:lnTo>
                    <a:pt x="3103" y="12002"/>
                  </a:lnTo>
                  <a:lnTo>
                    <a:pt x="3634" y="13104"/>
                  </a:lnTo>
                  <a:lnTo>
                    <a:pt x="3756" y="13349"/>
                  </a:lnTo>
                  <a:lnTo>
                    <a:pt x="3879" y="13594"/>
                  </a:lnTo>
                  <a:lnTo>
                    <a:pt x="4818" y="11430"/>
                  </a:lnTo>
                  <a:lnTo>
                    <a:pt x="5512" y="9838"/>
                  </a:lnTo>
                  <a:lnTo>
                    <a:pt x="6246" y="7960"/>
                  </a:lnTo>
                  <a:lnTo>
                    <a:pt x="6981" y="5919"/>
                  </a:lnTo>
                  <a:lnTo>
                    <a:pt x="7675" y="3878"/>
                  </a:lnTo>
                  <a:lnTo>
                    <a:pt x="7961" y="2858"/>
                  </a:lnTo>
                  <a:lnTo>
                    <a:pt x="8247" y="1878"/>
                  </a:lnTo>
                  <a:lnTo>
                    <a:pt x="8451" y="898"/>
                  </a:lnTo>
                  <a:lnTo>
                    <a:pt x="8614" y="0"/>
                  </a:lnTo>
                  <a:close/>
                </a:path>
              </a:pathLst>
            </a:custGeom>
            <a:solidFill>
              <a:srgbClr val="FCC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46"/>
            <p:cNvSpPr/>
            <p:nvPr/>
          </p:nvSpPr>
          <p:spPr>
            <a:xfrm>
              <a:off x="4859100" y="1569575"/>
              <a:ext cx="894000" cy="547025"/>
            </a:xfrm>
            <a:custGeom>
              <a:avLst/>
              <a:gdLst/>
              <a:ahLst/>
              <a:cxnLst/>
              <a:rect l="l" t="t" r="r" b="b"/>
              <a:pathLst>
                <a:path w="35760" h="21881" extrusionOk="0">
                  <a:moveTo>
                    <a:pt x="1307" y="0"/>
                  </a:moveTo>
                  <a:lnTo>
                    <a:pt x="1184" y="82"/>
                  </a:lnTo>
                  <a:lnTo>
                    <a:pt x="1103" y="163"/>
                  </a:lnTo>
                  <a:lnTo>
                    <a:pt x="1021" y="245"/>
                  </a:lnTo>
                  <a:lnTo>
                    <a:pt x="980" y="367"/>
                  </a:lnTo>
                  <a:lnTo>
                    <a:pt x="899" y="612"/>
                  </a:lnTo>
                  <a:lnTo>
                    <a:pt x="899" y="898"/>
                  </a:lnTo>
                  <a:lnTo>
                    <a:pt x="980" y="1306"/>
                  </a:lnTo>
                  <a:lnTo>
                    <a:pt x="1103" y="1755"/>
                  </a:lnTo>
                  <a:lnTo>
                    <a:pt x="1266" y="2164"/>
                  </a:lnTo>
                  <a:lnTo>
                    <a:pt x="1470" y="2531"/>
                  </a:lnTo>
                  <a:lnTo>
                    <a:pt x="1348" y="2408"/>
                  </a:lnTo>
                  <a:lnTo>
                    <a:pt x="1225" y="2327"/>
                  </a:lnTo>
                  <a:lnTo>
                    <a:pt x="1103" y="2286"/>
                  </a:lnTo>
                  <a:lnTo>
                    <a:pt x="858" y="2286"/>
                  </a:lnTo>
                  <a:lnTo>
                    <a:pt x="735" y="2327"/>
                  </a:lnTo>
                  <a:lnTo>
                    <a:pt x="490" y="2449"/>
                  </a:lnTo>
                  <a:lnTo>
                    <a:pt x="286" y="2653"/>
                  </a:lnTo>
                  <a:lnTo>
                    <a:pt x="123" y="2898"/>
                  </a:lnTo>
                  <a:lnTo>
                    <a:pt x="0" y="3184"/>
                  </a:lnTo>
                  <a:lnTo>
                    <a:pt x="0" y="3429"/>
                  </a:lnTo>
                  <a:lnTo>
                    <a:pt x="41" y="3715"/>
                  </a:lnTo>
                  <a:lnTo>
                    <a:pt x="164" y="3960"/>
                  </a:lnTo>
                  <a:lnTo>
                    <a:pt x="327" y="4205"/>
                  </a:lnTo>
                  <a:lnTo>
                    <a:pt x="531" y="4450"/>
                  </a:lnTo>
                  <a:lnTo>
                    <a:pt x="939" y="4939"/>
                  </a:lnTo>
                  <a:lnTo>
                    <a:pt x="1266" y="5348"/>
                  </a:lnTo>
                  <a:lnTo>
                    <a:pt x="1756" y="6123"/>
                  </a:lnTo>
                  <a:lnTo>
                    <a:pt x="2164" y="6899"/>
                  </a:lnTo>
                  <a:lnTo>
                    <a:pt x="2654" y="7634"/>
                  </a:lnTo>
                  <a:lnTo>
                    <a:pt x="2899" y="8001"/>
                  </a:lnTo>
                  <a:lnTo>
                    <a:pt x="3185" y="8328"/>
                  </a:lnTo>
                  <a:lnTo>
                    <a:pt x="3838" y="9022"/>
                  </a:lnTo>
                  <a:lnTo>
                    <a:pt x="4532" y="9675"/>
                  </a:lnTo>
                  <a:lnTo>
                    <a:pt x="5266" y="10287"/>
                  </a:lnTo>
                  <a:lnTo>
                    <a:pt x="6001" y="10899"/>
                  </a:lnTo>
                  <a:lnTo>
                    <a:pt x="7063" y="11716"/>
                  </a:lnTo>
                  <a:lnTo>
                    <a:pt x="8124" y="12532"/>
                  </a:lnTo>
                  <a:lnTo>
                    <a:pt x="9185" y="13267"/>
                  </a:lnTo>
                  <a:lnTo>
                    <a:pt x="10328" y="14002"/>
                  </a:lnTo>
                  <a:lnTo>
                    <a:pt x="11104" y="14451"/>
                  </a:lnTo>
                  <a:lnTo>
                    <a:pt x="11920" y="14900"/>
                  </a:lnTo>
                  <a:lnTo>
                    <a:pt x="13553" y="15757"/>
                  </a:lnTo>
                  <a:lnTo>
                    <a:pt x="15227" y="16573"/>
                  </a:lnTo>
                  <a:lnTo>
                    <a:pt x="16860" y="17431"/>
                  </a:lnTo>
                  <a:lnTo>
                    <a:pt x="17676" y="17880"/>
                  </a:lnTo>
                  <a:lnTo>
                    <a:pt x="18452" y="18370"/>
                  </a:lnTo>
                  <a:lnTo>
                    <a:pt x="19227" y="18859"/>
                  </a:lnTo>
                  <a:lnTo>
                    <a:pt x="19962" y="19390"/>
                  </a:lnTo>
                  <a:lnTo>
                    <a:pt x="20656" y="19921"/>
                  </a:lnTo>
                  <a:lnTo>
                    <a:pt x="21309" y="20533"/>
                  </a:lnTo>
                  <a:lnTo>
                    <a:pt x="21962" y="21186"/>
                  </a:lnTo>
                  <a:lnTo>
                    <a:pt x="22534" y="21880"/>
                  </a:lnTo>
                  <a:lnTo>
                    <a:pt x="23309" y="21350"/>
                  </a:lnTo>
                  <a:lnTo>
                    <a:pt x="24085" y="20737"/>
                  </a:lnTo>
                  <a:lnTo>
                    <a:pt x="24820" y="20166"/>
                  </a:lnTo>
                  <a:lnTo>
                    <a:pt x="25555" y="19513"/>
                  </a:lnTo>
                  <a:lnTo>
                    <a:pt x="26249" y="18859"/>
                  </a:lnTo>
                  <a:lnTo>
                    <a:pt x="26943" y="18206"/>
                  </a:lnTo>
                  <a:lnTo>
                    <a:pt x="27596" y="17512"/>
                  </a:lnTo>
                  <a:lnTo>
                    <a:pt x="28249" y="16778"/>
                  </a:lnTo>
                  <a:lnTo>
                    <a:pt x="28861" y="16043"/>
                  </a:lnTo>
                  <a:lnTo>
                    <a:pt x="29433" y="15308"/>
                  </a:lnTo>
                  <a:lnTo>
                    <a:pt x="30004" y="14532"/>
                  </a:lnTo>
                  <a:lnTo>
                    <a:pt x="30535" y="13716"/>
                  </a:lnTo>
                  <a:lnTo>
                    <a:pt x="31066" y="12900"/>
                  </a:lnTo>
                  <a:lnTo>
                    <a:pt x="31555" y="12083"/>
                  </a:lnTo>
                  <a:lnTo>
                    <a:pt x="32004" y="11226"/>
                  </a:lnTo>
                  <a:lnTo>
                    <a:pt x="32453" y="10369"/>
                  </a:lnTo>
                  <a:lnTo>
                    <a:pt x="32984" y="9185"/>
                  </a:lnTo>
                  <a:lnTo>
                    <a:pt x="33596" y="7960"/>
                  </a:lnTo>
                  <a:lnTo>
                    <a:pt x="33923" y="7389"/>
                  </a:lnTo>
                  <a:lnTo>
                    <a:pt x="34250" y="6817"/>
                  </a:lnTo>
                  <a:lnTo>
                    <a:pt x="34658" y="6287"/>
                  </a:lnTo>
                  <a:lnTo>
                    <a:pt x="35066" y="5797"/>
                  </a:lnTo>
                  <a:lnTo>
                    <a:pt x="35311" y="5552"/>
                  </a:lnTo>
                  <a:lnTo>
                    <a:pt x="35515" y="5266"/>
                  </a:lnTo>
                  <a:lnTo>
                    <a:pt x="35678" y="4980"/>
                  </a:lnTo>
                  <a:lnTo>
                    <a:pt x="35719" y="4817"/>
                  </a:lnTo>
                  <a:lnTo>
                    <a:pt x="35760" y="4654"/>
                  </a:lnTo>
                  <a:lnTo>
                    <a:pt x="35719" y="4490"/>
                  </a:lnTo>
                  <a:lnTo>
                    <a:pt x="35638" y="4368"/>
                  </a:lnTo>
                  <a:lnTo>
                    <a:pt x="35515" y="4245"/>
                  </a:lnTo>
                  <a:lnTo>
                    <a:pt x="35352" y="4164"/>
                  </a:lnTo>
                  <a:lnTo>
                    <a:pt x="35189" y="4123"/>
                  </a:lnTo>
                  <a:lnTo>
                    <a:pt x="35066" y="4164"/>
                  </a:lnTo>
                  <a:lnTo>
                    <a:pt x="34944" y="4205"/>
                  </a:lnTo>
                  <a:lnTo>
                    <a:pt x="34862" y="4327"/>
                  </a:lnTo>
                  <a:lnTo>
                    <a:pt x="34984" y="3960"/>
                  </a:lnTo>
                  <a:lnTo>
                    <a:pt x="35025" y="3592"/>
                  </a:lnTo>
                  <a:lnTo>
                    <a:pt x="35025" y="3225"/>
                  </a:lnTo>
                  <a:lnTo>
                    <a:pt x="34944" y="2858"/>
                  </a:lnTo>
                  <a:lnTo>
                    <a:pt x="34658" y="3062"/>
                  </a:lnTo>
                  <a:lnTo>
                    <a:pt x="34372" y="3266"/>
                  </a:lnTo>
                  <a:lnTo>
                    <a:pt x="33841" y="3756"/>
                  </a:lnTo>
                  <a:lnTo>
                    <a:pt x="33352" y="4245"/>
                  </a:lnTo>
                  <a:lnTo>
                    <a:pt x="32780" y="4735"/>
                  </a:lnTo>
                  <a:lnTo>
                    <a:pt x="32290" y="5103"/>
                  </a:lnTo>
                  <a:lnTo>
                    <a:pt x="31760" y="5388"/>
                  </a:lnTo>
                  <a:lnTo>
                    <a:pt x="31188" y="5674"/>
                  </a:lnTo>
                  <a:lnTo>
                    <a:pt x="30576" y="5878"/>
                  </a:lnTo>
                  <a:lnTo>
                    <a:pt x="29188" y="6409"/>
                  </a:lnTo>
                  <a:lnTo>
                    <a:pt x="27759" y="6858"/>
                  </a:lnTo>
                  <a:lnTo>
                    <a:pt x="26289" y="7185"/>
                  </a:lnTo>
                  <a:lnTo>
                    <a:pt x="24820" y="7470"/>
                  </a:lnTo>
                  <a:lnTo>
                    <a:pt x="23350" y="7674"/>
                  </a:lnTo>
                  <a:lnTo>
                    <a:pt x="21840" y="7797"/>
                  </a:lnTo>
                  <a:lnTo>
                    <a:pt x="20370" y="7838"/>
                  </a:lnTo>
                  <a:lnTo>
                    <a:pt x="18860" y="7797"/>
                  </a:lnTo>
                  <a:lnTo>
                    <a:pt x="17350" y="7715"/>
                  </a:lnTo>
                  <a:lnTo>
                    <a:pt x="15880" y="7511"/>
                  </a:lnTo>
                  <a:lnTo>
                    <a:pt x="14410" y="7266"/>
                  </a:lnTo>
                  <a:lnTo>
                    <a:pt x="12941" y="6940"/>
                  </a:lnTo>
                  <a:lnTo>
                    <a:pt x="11512" y="6531"/>
                  </a:lnTo>
                  <a:lnTo>
                    <a:pt x="10083" y="6042"/>
                  </a:lnTo>
                  <a:lnTo>
                    <a:pt x="8695" y="5470"/>
                  </a:lnTo>
                  <a:lnTo>
                    <a:pt x="7348" y="4858"/>
                  </a:lnTo>
                  <a:lnTo>
                    <a:pt x="6573" y="4450"/>
                  </a:lnTo>
                  <a:lnTo>
                    <a:pt x="5838" y="4041"/>
                  </a:lnTo>
                  <a:lnTo>
                    <a:pt x="5144" y="3592"/>
                  </a:lnTo>
                  <a:lnTo>
                    <a:pt x="4450" y="3102"/>
                  </a:lnTo>
                  <a:lnTo>
                    <a:pt x="3838" y="2572"/>
                  </a:lnTo>
                  <a:lnTo>
                    <a:pt x="3225" y="1959"/>
                  </a:lnTo>
                  <a:lnTo>
                    <a:pt x="2695" y="1347"/>
                  </a:lnTo>
                  <a:lnTo>
                    <a:pt x="2205" y="653"/>
                  </a:lnTo>
                  <a:lnTo>
                    <a:pt x="2042" y="408"/>
                  </a:lnTo>
                  <a:lnTo>
                    <a:pt x="1797" y="163"/>
                  </a:lnTo>
                  <a:lnTo>
                    <a:pt x="1674" y="82"/>
                  </a:lnTo>
                  <a:lnTo>
                    <a:pt x="1552" y="0"/>
                  </a:lnTo>
                  <a:close/>
                </a:path>
              </a:pathLst>
            </a:custGeom>
            <a:solidFill>
              <a:srgbClr val="869D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46"/>
            <p:cNvSpPr/>
            <p:nvPr/>
          </p:nvSpPr>
          <p:spPr>
            <a:xfrm>
              <a:off x="4889725" y="1625700"/>
              <a:ext cx="478650" cy="183725"/>
            </a:xfrm>
            <a:custGeom>
              <a:avLst/>
              <a:gdLst/>
              <a:ahLst/>
              <a:cxnLst/>
              <a:rect l="l" t="t" r="r" b="b"/>
              <a:pathLst>
                <a:path w="19146" h="7349" extrusionOk="0">
                  <a:moveTo>
                    <a:pt x="0" y="0"/>
                  </a:moveTo>
                  <a:lnTo>
                    <a:pt x="408" y="490"/>
                  </a:lnTo>
                  <a:lnTo>
                    <a:pt x="857" y="939"/>
                  </a:lnTo>
                  <a:lnTo>
                    <a:pt x="1306" y="1388"/>
                  </a:lnTo>
                  <a:lnTo>
                    <a:pt x="1796" y="1796"/>
                  </a:lnTo>
                  <a:lnTo>
                    <a:pt x="2286" y="2164"/>
                  </a:lnTo>
                  <a:lnTo>
                    <a:pt x="2817" y="2531"/>
                  </a:lnTo>
                  <a:lnTo>
                    <a:pt x="3919" y="3184"/>
                  </a:lnTo>
                  <a:lnTo>
                    <a:pt x="5062" y="3756"/>
                  </a:lnTo>
                  <a:lnTo>
                    <a:pt x="6246" y="4327"/>
                  </a:lnTo>
                  <a:lnTo>
                    <a:pt x="7430" y="4817"/>
                  </a:lnTo>
                  <a:lnTo>
                    <a:pt x="8613" y="5266"/>
                  </a:lnTo>
                  <a:lnTo>
                    <a:pt x="9920" y="5756"/>
                  </a:lnTo>
                  <a:lnTo>
                    <a:pt x="11185" y="6205"/>
                  </a:lnTo>
                  <a:lnTo>
                    <a:pt x="12491" y="6613"/>
                  </a:lnTo>
                  <a:lnTo>
                    <a:pt x="13839" y="6981"/>
                  </a:lnTo>
                  <a:lnTo>
                    <a:pt x="14492" y="7103"/>
                  </a:lnTo>
                  <a:lnTo>
                    <a:pt x="15145" y="7226"/>
                  </a:lnTo>
                  <a:lnTo>
                    <a:pt x="15798" y="7307"/>
                  </a:lnTo>
                  <a:lnTo>
                    <a:pt x="16492" y="7348"/>
                  </a:lnTo>
                  <a:lnTo>
                    <a:pt x="17798" y="7348"/>
                  </a:lnTo>
                  <a:lnTo>
                    <a:pt x="18451" y="7266"/>
                  </a:lnTo>
                  <a:lnTo>
                    <a:pt x="19145" y="71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9D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46"/>
            <p:cNvSpPr/>
            <p:nvPr/>
          </p:nvSpPr>
          <p:spPr>
            <a:xfrm>
              <a:off x="4889725" y="1625700"/>
              <a:ext cx="478650" cy="183725"/>
            </a:xfrm>
            <a:custGeom>
              <a:avLst/>
              <a:gdLst/>
              <a:ahLst/>
              <a:cxnLst/>
              <a:rect l="l" t="t" r="r" b="b"/>
              <a:pathLst>
                <a:path w="19146" h="7349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408" y="490"/>
                  </a:lnTo>
                  <a:lnTo>
                    <a:pt x="857" y="939"/>
                  </a:lnTo>
                  <a:lnTo>
                    <a:pt x="1306" y="1388"/>
                  </a:lnTo>
                  <a:lnTo>
                    <a:pt x="1796" y="1796"/>
                  </a:lnTo>
                  <a:lnTo>
                    <a:pt x="2286" y="2164"/>
                  </a:lnTo>
                  <a:lnTo>
                    <a:pt x="2817" y="2531"/>
                  </a:lnTo>
                  <a:lnTo>
                    <a:pt x="3919" y="3184"/>
                  </a:lnTo>
                  <a:lnTo>
                    <a:pt x="5062" y="3756"/>
                  </a:lnTo>
                  <a:lnTo>
                    <a:pt x="6246" y="4327"/>
                  </a:lnTo>
                  <a:lnTo>
                    <a:pt x="7430" y="4817"/>
                  </a:lnTo>
                  <a:lnTo>
                    <a:pt x="8613" y="5266"/>
                  </a:lnTo>
                  <a:lnTo>
                    <a:pt x="8613" y="5266"/>
                  </a:lnTo>
                  <a:lnTo>
                    <a:pt x="9920" y="5756"/>
                  </a:lnTo>
                  <a:lnTo>
                    <a:pt x="11185" y="6205"/>
                  </a:lnTo>
                  <a:lnTo>
                    <a:pt x="12491" y="6613"/>
                  </a:lnTo>
                  <a:lnTo>
                    <a:pt x="13839" y="6981"/>
                  </a:lnTo>
                  <a:lnTo>
                    <a:pt x="14492" y="7103"/>
                  </a:lnTo>
                  <a:lnTo>
                    <a:pt x="15145" y="7226"/>
                  </a:lnTo>
                  <a:lnTo>
                    <a:pt x="15798" y="7307"/>
                  </a:lnTo>
                  <a:lnTo>
                    <a:pt x="16492" y="7348"/>
                  </a:lnTo>
                  <a:lnTo>
                    <a:pt x="17145" y="7348"/>
                  </a:lnTo>
                  <a:lnTo>
                    <a:pt x="17798" y="7348"/>
                  </a:lnTo>
                  <a:lnTo>
                    <a:pt x="18451" y="7266"/>
                  </a:lnTo>
                  <a:lnTo>
                    <a:pt x="19145" y="718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46"/>
            <p:cNvSpPr/>
            <p:nvPr/>
          </p:nvSpPr>
          <p:spPr>
            <a:xfrm>
              <a:off x="4887675" y="1623650"/>
              <a:ext cx="481725" cy="187800"/>
            </a:xfrm>
            <a:custGeom>
              <a:avLst/>
              <a:gdLst/>
              <a:ahLst/>
              <a:cxnLst/>
              <a:rect l="l" t="t" r="r" b="b"/>
              <a:pathLst>
                <a:path w="19269" h="7512" extrusionOk="0">
                  <a:moveTo>
                    <a:pt x="41" y="1"/>
                  </a:moveTo>
                  <a:lnTo>
                    <a:pt x="0" y="41"/>
                  </a:lnTo>
                  <a:lnTo>
                    <a:pt x="41" y="123"/>
                  </a:lnTo>
                  <a:lnTo>
                    <a:pt x="409" y="572"/>
                  </a:lnTo>
                  <a:lnTo>
                    <a:pt x="858" y="1021"/>
                  </a:lnTo>
                  <a:lnTo>
                    <a:pt x="1307" y="1470"/>
                  </a:lnTo>
                  <a:lnTo>
                    <a:pt x="1756" y="1878"/>
                  </a:lnTo>
                  <a:lnTo>
                    <a:pt x="2286" y="2246"/>
                  </a:lnTo>
                  <a:lnTo>
                    <a:pt x="2776" y="2613"/>
                  </a:lnTo>
                  <a:lnTo>
                    <a:pt x="3878" y="3266"/>
                  </a:lnTo>
                  <a:lnTo>
                    <a:pt x="5021" y="3879"/>
                  </a:lnTo>
                  <a:lnTo>
                    <a:pt x="6205" y="4409"/>
                  </a:lnTo>
                  <a:lnTo>
                    <a:pt x="7430" y="4940"/>
                  </a:lnTo>
                  <a:lnTo>
                    <a:pt x="8695" y="5430"/>
                  </a:lnTo>
                  <a:lnTo>
                    <a:pt x="10818" y="6205"/>
                  </a:lnTo>
                  <a:lnTo>
                    <a:pt x="11920" y="6573"/>
                  </a:lnTo>
                  <a:lnTo>
                    <a:pt x="12982" y="6899"/>
                  </a:lnTo>
                  <a:lnTo>
                    <a:pt x="14002" y="7144"/>
                  </a:lnTo>
                  <a:lnTo>
                    <a:pt x="15064" y="7348"/>
                  </a:lnTo>
                  <a:lnTo>
                    <a:pt x="16125" y="7471"/>
                  </a:lnTo>
                  <a:lnTo>
                    <a:pt x="17186" y="7512"/>
                  </a:lnTo>
                  <a:lnTo>
                    <a:pt x="18207" y="7471"/>
                  </a:lnTo>
                  <a:lnTo>
                    <a:pt x="18737" y="7389"/>
                  </a:lnTo>
                  <a:lnTo>
                    <a:pt x="19227" y="7308"/>
                  </a:lnTo>
                  <a:lnTo>
                    <a:pt x="19268" y="7308"/>
                  </a:lnTo>
                  <a:lnTo>
                    <a:pt x="19268" y="7226"/>
                  </a:lnTo>
                  <a:lnTo>
                    <a:pt x="19268" y="7185"/>
                  </a:lnTo>
                  <a:lnTo>
                    <a:pt x="19187" y="7185"/>
                  </a:lnTo>
                  <a:lnTo>
                    <a:pt x="18574" y="7267"/>
                  </a:lnTo>
                  <a:lnTo>
                    <a:pt x="17921" y="7348"/>
                  </a:lnTo>
                  <a:lnTo>
                    <a:pt x="16615" y="7348"/>
                  </a:lnTo>
                  <a:lnTo>
                    <a:pt x="15962" y="7308"/>
                  </a:lnTo>
                  <a:lnTo>
                    <a:pt x="15308" y="7226"/>
                  </a:lnTo>
                  <a:lnTo>
                    <a:pt x="14655" y="7144"/>
                  </a:lnTo>
                  <a:lnTo>
                    <a:pt x="14002" y="6981"/>
                  </a:lnTo>
                  <a:lnTo>
                    <a:pt x="12696" y="6654"/>
                  </a:lnTo>
                  <a:lnTo>
                    <a:pt x="11390" y="6246"/>
                  </a:lnTo>
                  <a:lnTo>
                    <a:pt x="10083" y="5797"/>
                  </a:lnTo>
                  <a:lnTo>
                    <a:pt x="8736" y="5307"/>
                  </a:lnTo>
                  <a:lnTo>
                    <a:pt x="7471" y="4817"/>
                  </a:lnTo>
                  <a:lnTo>
                    <a:pt x="6246" y="4287"/>
                  </a:lnTo>
                  <a:lnTo>
                    <a:pt x="5062" y="3756"/>
                  </a:lnTo>
                  <a:lnTo>
                    <a:pt x="3960" y="3144"/>
                  </a:lnTo>
                  <a:lnTo>
                    <a:pt x="2858" y="2491"/>
                  </a:lnTo>
                  <a:lnTo>
                    <a:pt x="2368" y="2123"/>
                  </a:lnTo>
                  <a:lnTo>
                    <a:pt x="1878" y="1756"/>
                  </a:lnTo>
                  <a:lnTo>
                    <a:pt x="1388" y="1348"/>
                  </a:lnTo>
                  <a:lnTo>
                    <a:pt x="939" y="939"/>
                  </a:lnTo>
                  <a:lnTo>
                    <a:pt x="531" y="490"/>
                  </a:lnTo>
                  <a:lnTo>
                    <a:pt x="123" y="41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rgbClr val="000000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46"/>
            <p:cNvSpPr/>
            <p:nvPr/>
          </p:nvSpPr>
          <p:spPr>
            <a:xfrm>
              <a:off x="5529600" y="1671625"/>
              <a:ext cx="199025" cy="122475"/>
            </a:xfrm>
            <a:custGeom>
              <a:avLst/>
              <a:gdLst/>
              <a:ahLst/>
              <a:cxnLst/>
              <a:rect l="l" t="t" r="r" b="b"/>
              <a:pathLst>
                <a:path w="7961" h="4899" extrusionOk="0">
                  <a:moveTo>
                    <a:pt x="7960" y="0"/>
                  </a:moveTo>
                  <a:lnTo>
                    <a:pt x="7144" y="612"/>
                  </a:lnTo>
                  <a:lnTo>
                    <a:pt x="6287" y="1225"/>
                  </a:lnTo>
                  <a:lnTo>
                    <a:pt x="5470" y="1755"/>
                  </a:lnTo>
                  <a:lnTo>
                    <a:pt x="4613" y="2286"/>
                  </a:lnTo>
                  <a:lnTo>
                    <a:pt x="3715" y="2776"/>
                  </a:lnTo>
                  <a:lnTo>
                    <a:pt x="2817" y="3225"/>
                  </a:lnTo>
                  <a:lnTo>
                    <a:pt x="1878" y="3633"/>
                  </a:lnTo>
                  <a:lnTo>
                    <a:pt x="939" y="4001"/>
                  </a:lnTo>
                  <a:lnTo>
                    <a:pt x="612" y="4123"/>
                  </a:lnTo>
                  <a:lnTo>
                    <a:pt x="327" y="4286"/>
                  </a:lnTo>
                  <a:lnTo>
                    <a:pt x="204" y="4368"/>
                  </a:lnTo>
                  <a:lnTo>
                    <a:pt x="123" y="4491"/>
                  </a:lnTo>
                  <a:lnTo>
                    <a:pt x="41" y="4613"/>
                  </a:lnTo>
                  <a:lnTo>
                    <a:pt x="0" y="4776"/>
                  </a:lnTo>
                  <a:lnTo>
                    <a:pt x="82" y="4817"/>
                  </a:lnTo>
                  <a:lnTo>
                    <a:pt x="163" y="4858"/>
                  </a:lnTo>
                  <a:lnTo>
                    <a:pt x="408" y="4899"/>
                  </a:lnTo>
                  <a:lnTo>
                    <a:pt x="653" y="4817"/>
                  </a:lnTo>
                  <a:lnTo>
                    <a:pt x="939" y="4735"/>
                  </a:lnTo>
                  <a:lnTo>
                    <a:pt x="1511" y="4450"/>
                  </a:lnTo>
                  <a:lnTo>
                    <a:pt x="2041" y="4164"/>
                  </a:lnTo>
                  <a:lnTo>
                    <a:pt x="2858" y="3756"/>
                  </a:lnTo>
                  <a:lnTo>
                    <a:pt x="3633" y="3348"/>
                  </a:lnTo>
                  <a:lnTo>
                    <a:pt x="4450" y="2858"/>
                  </a:lnTo>
                  <a:lnTo>
                    <a:pt x="5184" y="2368"/>
                  </a:lnTo>
                  <a:lnTo>
                    <a:pt x="5919" y="1878"/>
                  </a:lnTo>
                  <a:lnTo>
                    <a:pt x="6695" y="1306"/>
                  </a:lnTo>
                  <a:lnTo>
                    <a:pt x="7062" y="980"/>
                  </a:lnTo>
                  <a:lnTo>
                    <a:pt x="7430" y="653"/>
                  </a:lnTo>
                  <a:lnTo>
                    <a:pt x="7715" y="327"/>
                  </a:lnTo>
                  <a:lnTo>
                    <a:pt x="7960" y="0"/>
                  </a:lnTo>
                  <a:close/>
                </a:path>
              </a:pathLst>
            </a:custGeom>
            <a:solidFill>
              <a:srgbClr val="869D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46"/>
            <p:cNvSpPr/>
            <p:nvPr/>
          </p:nvSpPr>
          <p:spPr>
            <a:xfrm>
              <a:off x="5527550" y="1669575"/>
              <a:ext cx="203100" cy="125550"/>
            </a:xfrm>
            <a:custGeom>
              <a:avLst/>
              <a:gdLst/>
              <a:ahLst/>
              <a:cxnLst/>
              <a:rect l="l" t="t" r="r" b="b"/>
              <a:pathLst>
                <a:path w="8124" h="5022" extrusionOk="0">
                  <a:moveTo>
                    <a:pt x="7716" y="409"/>
                  </a:moveTo>
                  <a:lnTo>
                    <a:pt x="7267" y="899"/>
                  </a:lnTo>
                  <a:lnTo>
                    <a:pt x="6695" y="1348"/>
                  </a:lnTo>
                  <a:lnTo>
                    <a:pt x="6124" y="1756"/>
                  </a:lnTo>
                  <a:lnTo>
                    <a:pt x="5552" y="2164"/>
                  </a:lnTo>
                  <a:lnTo>
                    <a:pt x="5226" y="2368"/>
                  </a:lnTo>
                  <a:lnTo>
                    <a:pt x="4491" y="2899"/>
                  </a:lnTo>
                  <a:lnTo>
                    <a:pt x="3715" y="3348"/>
                  </a:lnTo>
                  <a:lnTo>
                    <a:pt x="2899" y="3797"/>
                  </a:lnTo>
                  <a:lnTo>
                    <a:pt x="2082" y="4164"/>
                  </a:lnTo>
                  <a:lnTo>
                    <a:pt x="1593" y="4450"/>
                  </a:lnTo>
                  <a:lnTo>
                    <a:pt x="1184" y="4654"/>
                  </a:lnTo>
                  <a:lnTo>
                    <a:pt x="776" y="4817"/>
                  </a:lnTo>
                  <a:lnTo>
                    <a:pt x="613" y="4899"/>
                  </a:lnTo>
                  <a:lnTo>
                    <a:pt x="286" y="4899"/>
                  </a:lnTo>
                  <a:lnTo>
                    <a:pt x="164" y="4817"/>
                  </a:lnTo>
                  <a:lnTo>
                    <a:pt x="205" y="4695"/>
                  </a:lnTo>
                  <a:lnTo>
                    <a:pt x="245" y="4573"/>
                  </a:lnTo>
                  <a:lnTo>
                    <a:pt x="450" y="4409"/>
                  </a:lnTo>
                  <a:lnTo>
                    <a:pt x="735" y="4246"/>
                  </a:lnTo>
                  <a:lnTo>
                    <a:pt x="1021" y="4164"/>
                  </a:lnTo>
                  <a:lnTo>
                    <a:pt x="2001" y="3797"/>
                  </a:lnTo>
                  <a:lnTo>
                    <a:pt x="2899" y="3389"/>
                  </a:lnTo>
                  <a:lnTo>
                    <a:pt x="3797" y="2980"/>
                  </a:lnTo>
                  <a:lnTo>
                    <a:pt x="4654" y="2491"/>
                  </a:lnTo>
                  <a:lnTo>
                    <a:pt x="5430" y="2001"/>
                  </a:lnTo>
                  <a:lnTo>
                    <a:pt x="6246" y="1470"/>
                  </a:lnTo>
                  <a:lnTo>
                    <a:pt x="7716" y="409"/>
                  </a:lnTo>
                  <a:close/>
                  <a:moveTo>
                    <a:pt x="8042" y="1"/>
                  </a:moveTo>
                  <a:lnTo>
                    <a:pt x="8001" y="41"/>
                  </a:lnTo>
                  <a:lnTo>
                    <a:pt x="6450" y="1144"/>
                  </a:lnTo>
                  <a:lnTo>
                    <a:pt x="5634" y="1715"/>
                  </a:lnTo>
                  <a:lnTo>
                    <a:pt x="4777" y="2246"/>
                  </a:lnTo>
                  <a:lnTo>
                    <a:pt x="3919" y="2736"/>
                  </a:lnTo>
                  <a:lnTo>
                    <a:pt x="2980" y="3225"/>
                  </a:lnTo>
                  <a:lnTo>
                    <a:pt x="2001" y="3634"/>
                  </a:lnTo>
                  <a:lnTo>
                    <a:pt x="980" y="4001"/>
                  </a:lnTo>
                  <a:lnTo>
                    <a:pt x="654" y="4123"/>
                  </a:lnTo>
                  <a:lnTo>
                    <a:pt x="368" y="4328"/>
                  </a:lnTo>
                  <a:lnTo>
                    <a:pt x="245" y="4409"/>
                  </a:lnTo>
                  <a:lnTo>
                    <a:pt x="123" y="4532"/>
                  </a:lnTo>
                  <a:lnTo>
                    <a:pt x="41" y="4695"/>
                  </a:lnTo>
                  <a:lnTo>
                    <a:pt x="0" y="4817"/>
                  </a:lnTo>
                  <a:lnTo>
                    <a:pt x="41" y="4899"/>
                  </a:lnTo>
                  <a:lnTo>
                    <a:pt x="205" y="5022"/>
                  </a:lnTo>
                  <a:lnTo>
                    <a:pt x="409" y="5022"/>
                  </a:lnTo>
                  <a:lnTo>
                    <a:pt x="694" y="4981"/>
                  </a:lnTo>
                  <a:lnTo>
                    <a:pt x="1021" y="4899"/>
                  </a:lnTo>
                  <a:lnTo>
                    <a:pt x="1674" y="4573"/>
                  </a:lnTo>
                  <a:lnTo>
                    <a:pt x="2123" y="4287"/>
                  </a:lnTo>
                  <a:lnTo>
                    <a:pt x="2980" y="3919"/>
                  </a:lnTo>
                  <a:lnTo>
                    <a:pt x="3756" y="3470"/>
                  </a:lnTo>
                  <a:lnTo>
                    <a:pt x="4572" y="2980"/>
                  </a:lnTo>
                  <a:lnTo>
                    <a:pt x="5307" y="2491"/>
                  </a:lnTo>
                  <a:lnTo>
                    <a:pt x="5634" y="2287"/>
                  </a:lnTo>
                  <a:lnTo>
                    <a:pt x="6328" y="1797"/>
                  </a:lnTo>
                  <a:lnTo>
                    <a:pt x="7022" y="1266"/>
                  </a:lnTo>
                  <a:lnTo>
                    <a:pt x="7348" y="980"/>
                  </a:lnTo>
                  <a:lnTo>
                    <a:pt x="7634" y="694"/>
                  </a:lnTo>
                  <a:lnTo>
                    <a:pt x="7879" y="409"/>
                  </a:lnTo>
                  <a:lnTo>
                    <a:pt x="8083" y="123"/>
                  </a:lnTo>
                  <a:lnTo>
                    <a:pt x="8124" y="82"/>
                  </a:lnTo>
                  <a:lnTo>
                    <a:pt x="8083" y="41"/>
                  </a:lnTo>
                  <a:lnTo>
                    <a:pt x="8042" y="1"/>
                  </a:lnTo>
                  <a:close/>
                </a:path>
              </a:pathLst>
            </a:custGeom>
            <a:solidFill>
              <a:srgbClr val="000000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46"/>
            <p:cNvSpPr/>
            <p:nvPr/>
          </p:nvSpPr>
          <p:spPr>
            <a:xfrm>
              <a:off x="5414275" y="1718550"/>
              <a:ext cx="314350" cy="213325"/>
            </a:xfrm>
            <a:custGeom>
              <a:avLst/>
              <a:gdLst/>
              <a:ahLst/>
              <a:cxnLst/>
              <a:rect l="l" t="t" r="r" b="b"/>
              <a:pathLst>
                <a:path w="12574" h="8533" extrusionOk="0">
                  <a:moveTo>
                    <a:pt x="12573" y="1"/>
                  </a:moveTo>
                  <a:lnTo>
                    <a:pt x="11594" y="1062"/>
                  </a:lnTo>
                  <a:lnTo>
                    <a:pt x="10532" y="2124"/>
                  </a:lnTo>
                  <a:lnTo>
                    <a:pt x="10002" y="2695"/>
                  </a:lnTo>
                  <a:lnTo>
                    <a:pt x="9389" y="3226"/>
                  </a:lnTo>
                  <a:lnTo>
                    <a:pt x="8736" y="3757"/>
                  </a:lnTo>
                  <a:lnTo>
                    <a:pt x="8042" y="4287"/>
                  </a:lnTo>
                  <a:lnTo>
                    <a:pt x="7307" y="4859"/>
                  </a:lnTo>
                  <a:lnTo>
                    <a:pt x="6491" y="5389"/>
                  </a:lnTo>
                  <a:lnTo>
                    <a:pt x="5634" y="5920"/>
                  </a:lnTo>
                  <a:lnTo>
                    <a:pt x="4654" y="6451"/>
                  </a:lnTo>
                  <a:lnTo>
                    <a:pt x="3633" y="6981"/>
                  </a:lnTo>
                  <a:lnTo>
                    <a:pt x="2531" y="7512"/>
                  </a:lnTo>
                  <a:lnTo>
                    <a:pt x="1307" y="8043"/>
                  </a:lnTo>
                  <a:lnTo>
                    <a:pt x="0" y="8533"/>
                  </a:lnTo>
                  <a:lnTo>
                    <a:pt x="6450" y="7390"/>
                  </a:lnTo>
                  <a:lnTo>
                    <a:pt x="8001" y="5593"/>
                  </a:lnTo>
                  <a:lnTo>
                    <a:pt x="9593" y="3757"/>
                  </a:lnTo>
                  <a:lnTo>
                    <a:pt x="11104" y="1879"/>
                  </a:lnTo>
                  <a:lnTo>
                    <a:pt x="12573" y="1"/>
                  </a:lnTo>
                  <a:close/>
                </a:path>
              </a:pathLst>
            </a:custGeom>
            <a:solidFill>
              <a:srgbClr val="869D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46"/>
            <p:cNvSpPr/>
            <p:nvPr/>
          </p:nvSpPr>
          <p:spPr>
            <a:xfrm>
              <a:off x="5414275" y="1718550"/>
              <a:ext cx="314350" cy="213325"/>
            </a:xfrm>
            <a:custGeom>
              <a:avLst/>
              <a:gdLst/>
              <a:ahLst/>
              <a:cxnLst/>
              <a:rect l="l" t="t" r="r" b="b"/>
              <a:pathLst>
                <a:path w="12574" h="8533" fill="none" extrusionOk="0">
                  <a:moveTo>
                    <a:pt x="0" y="8533"/>
                  </a:moveTo>
                  <a:lnTo>
                    <a:pt x="0" y="8533"/>
                  </a:lnTo>
                  <a:lnTo>
                    <a:pt x="1307" y="8043"/>
                  </a:lnTo>
                  <a:lnTo>
                    <a:pt x="2531" y="7512"/>
                  </a:lnTo>
                  <a:lnTo>
                    <a:pt x="3633" y="6981"/>
                  </a:lnTo>
                  <a:lnTo>
                    <a:pt x="4654" y="6451"/>
                  </a:lnTo>
                  <a:lnTo>
                    <a:pt x="5634" y="5920"/>
                  </a:lnTo>
                  <a:lnTo>
                    <a:pt x="6491" y="5389"/>
                  </a:lnTo>
                  <a:lnTo>
                    <a:pt x="7307" y="4859"/>
                  </a:lnTo>
                  <a:lnTo>
                    <a:pt x="8042" y="4287"/>
                  </a:lnTo>
                  <a:lnTo>
                    <a:pt x="8736" y="3757"/>
                  </a:lnTo>
                  <a:lnTo>
                    <a:pt x="9389" y="3226"/>
                  </a:lnTo>
                  <a:lnTo>
                    <a:pt x="10002" y="2695"/>
                  </a:lnTo>
                  <a:lnTo>
                    <a:pt x="10532" y="2124"/>
                  </a:lnTo>
                  <a:lnTo>
                    <a:pt x="11594" y="1062"/>
                  </a:lnTo>
                  <a:lnTo>
                    <a:pt x="12573" y="1"/>
                  </a:lnTo>
                  <a:lnTo>
                    <a:pt x="12573" y="1"/>
                  </a:lnTo>
                  <a:lnTo>
                    <a:pt x="11104" y="1879"/>
                  </a:lnTo>
                  <a:lnTo>
                    <a:pt x="9593" y="3757"/>
                  </a:lnTo>
                  <a:lnTo>
                    <a:pt x="8001" y="5593"/>
                  </a:lnTo>
                  <a:lnTo>
                    <a:pt x="6450" y="739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46"/>
            <p:cNvSpPr/>
            <p:nvPr/>
          </p:nvSpPr>
          <p:spPr>
            <a:xfrm>
              <a:off x="5412225" y="1716525"/>
              <a:ext cx="317425" cy="217400"/>
            </a:xfrm>
            <a:custGeom>
              <a:avLst/>
              <a:gdLst/>
              <a:ahLst/>
              <a:cxnLst/>
              <a:rect l="l" t="t" r="r" b="b"/>
              <a:pathLst>
                <a:path w="12697" h="8696" extrusionOk="0">
                  <a:moveTo>
                    <a:pt x="12655" y="0"/>
                  </a:moveTo>
                  <a:lnTo>
                    <a:pt x="12574" y="41"/>
                  </a:lnTo>
                  <a:lnTo>
                    <a:pt x="11635" y="1062"/>
                  </a:lnTo>
                  <a:lnTo>
                    <a:pt x="10614" y="2123"/>
                  </a:lnTo>
                  <a:lnTo>
                    <a:pt x="10084" y="2654"/>
                  </a:lnTo>
                  <a:lnTo>
                    <a:pt x="9471" y="3184"/>
                  </a:lnTo>
                  <a:lnTo>
                    <a:pt x="8818" y="3756"/>
                  </a:lnTo>
                  <a:lnTo>
                    <a:pt x="8124" y="4287"/>
                  </a:lnTo>
                  <a:lnTo>
                    <a:pt x="7389" y="4817"/>
                  </a:lnTo>
                  <a:lnTo>
                    <a:pt x="6573" y="5389"/>
                  </a:lnTo>
                  <a:lnTo>
                    <a:pt x="5716" y="5919"/>
                  </a:lnTo>
                  <a:lnTo>
                    <a:pt x="4736" y="6450"/>
                  </a:lnTo>
                  <a:lnTo>
                    <a:pt x="3715" y="6981"/>
                  </a:lnTo>
                  <a:lnTo>
                    <a:pt x="2572" y="7511"/>
                  </a:lnTo>
                  <a:lnTo>
                    <a:pt x="1389" y="8042"/>
                  </a:lnTo>
                  <a:lnTo>
                    <a:pt x="41" y="8573"/>
                  </a:lnTo>
                  <a:lnTo>
                    <a:pt x="1" y="8614"/>
                  </a:lnTo>
                  <a:lnTo>
                    <a:pt x="1" y="8654"/>
                  </a:lnTo>
                  <a:lnTo>
                    <a:pt x="41" y="8695"/>
                  </a:lnTo>
                  <a:lnTo>
                    <a:pt x="82" y="8695"/>
                  </a:lnTo>
                  <a:lnTo>
                    <a:pt x="1266" y="8246"/>
                  </a:lnTo>
                  <a:lnTo>
                    <a:pt x="2327" y="7797"/>
                  </a:lnTo>
                  <a:lnTo>
                    <a:pt x="3307" y="7348"/>
                  </a:lnTo>
                  <a:lnTo>
                    <a:pt x="4246" y="6858"/>
                  </a:lnTo>
                  <a:lnTo>
                    <a:pt x="5144" y="6409"/>
                  </a:lnTo>
                  <a:lnTo>
                    <a:pt x="5961" y="5919"/>
                  </a:lnTo>
                  <a:lnTo>
                    <a:pt x="6695" y="5470"/>
                  </a:lnTo>
                  <a:lnTo>
                    <a:pt x="7389" y="4980"/>
                  </a:lnTo>
                  <a:lnTo>
                    <a:pt x="8042" y="4531"/>
                  </a:lnTo>
                  <a:lnTo>
                    <a:pt x="8655" y="4042"/>
                  </a:lnTo>
                  <a:lnTo>
                    <a:pt x="9798" y="3103"/>
                  </a:lnTo>
                  <a:lnTo>
                    <a:pt x="10778" y="2164"/>
                  </a:lnTo>
                  <a:lnTo>
                    <a:pt x="11676" y="1266"/>
                  </a:lnTo>
                  <a:lnTo>
                    <a:pt x="11676" y="1266"/>
                  </a:lnTo>
                  <a:lnTo>
                    <a:pt x="10492" y="2735"/>
                  </a:lnTo>
                  <a:lnTo>
                    <a:pt x="9226" y="4246"/>
                  </a:lnTo>
                  <a:lnTo>
                    <a:pt x="7879" y="5797"/>
                  </a:lnTo>
                  <a:lnTo>
                    <a:pt x="6450" y="7430"/>
                  </a:lnTo>
                  <a:lnTo>
                    <a:pt x="6450" y="7471"/>
                  </a:lnTo>
                  <a:lnTo>
                    <a:pt x="6450" y="7552"/>
                  </a:lnTo>
                  <a:lnTo>
                    <a:pt x="6532" y="7552"/>
                  </a:lnTo>
                  <a:lnTo>
                    <a:pt x="6573" y="7511"/>
                  </a:lnTo>
                  <a:lnTo>
                    <a:pt x="8287" y="5552"/>
                  </a:lnTo>
                  <a:lnTo>
                    <a:pt x="9879" y="3674"/>
                  </a:lnTo>
                  <a:lnTo>
                    <a:pt x="11349" y="1878"/>
                  </a:lnTo>
                  <a:lnTo>
                    <a:pt x="12696" y="123"/>
                  </a:lnTo>
                  <a:lnTo>
                    <a:pt x="12696" y="82"/>
                  </a:lnTo>
                  <a:lnTo>
                    <a:pt x="12696" y="41"/>
                  </a:lnTo>
                  <a:lnTo>
                    <a:pt x="12655" y="0"/>
                  </a:lnTo>
                  <a:close/>
                </a:path>
              </a:pathLst>
            </a:custGeom>
            <a:solidFill>
              <a:srgbClr val="000000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46"/>
            <p:cNvSpPr/>
            <p:nvPr/>
          </p:nvSpPr>
          <p:spPr>
            <a:xfrm>
              <a:off x="4874400" y="1678750"/>
              <a:ext cx="294975" cy="187825"/>
            </a:xfrm>
            <a:custGeom>
              <a:avLst/>
              <a:gdLst/>
              <a:ahLst/>
              <a:cxnLst/>
              <a:rect l="l" t="t" r="r" b="b"/>
              <a:pathLst>
                <a:path w="11799" h="7513" extrusionOk="0">
                  <a:moveTo>
                    <a:pt x="1" y="1"/>
                  </a:moveTo>
                  <a:lnTo>
                    <a:pt x="572" y="695"/>
                  </a:lnTo>
                  <a:lnTo>
                    <a:pt x="1185" y="1348"/>
                  </a:lnTo>
                  <a:lnTo>
                    <a:pt x="1797" y="1960"/>
                  </a:lnTo>
                  <a:lnTo>
                    <a:pt x="2450" y="2573"/>
                  </a:lnTo>
                  <a:lnTo>
                    <a:pt x="3103" y="3144"/>
                  </a:lnTo>
                  <a:lnTo>
                    <a:pt x="3838" y="3716"/>
                  </a:lnTo>
                  <a:lnTo>
                    <a:pt x="4532" y="4246"/>
                  </a:lnTo>
                  <a:lnTo>
                    <a:pt x="5267" y="4736"/>
                  </a:lnTo>
                  <a:lnTo>
                    <a:pt x="6042" y="5185"/>
                  </a:lnTo>
                  <a:lnTo>
                    <a:pt x="6818" y="5634"/>
                  </a:lnTo>
                  <a:lnTo>
                    <a:pt x="7594" y="6002"/>
                  </a:lnTo>
                  <a:lnTo>
                    <a:pt x="8410" y="6369"/>
                  </a:lnTo>
                  <a:lnTo>
                    <a:pt x="9226" y="6696"/>
                  </a:lnTo>
                  <a:lnTo>
                    <a:pt x="10084" y="7022"/>
                  </a:lnTo>
                  <a:lnTo>
                    <a:pt x="10941" y="7267"/>
                  </a:lnTo>
                  <a:lnTo>
                    <a:pt x="11798" y="7512"/>
                  </a:lnTo>
                  <a:lnTo>
                    <a:pt x="11798" y="75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9D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46"/>
            <p:cNvSpPr/>
            <p:nvPr/>
          </p:nvSpPr>
          <p:spPr>
            <a:xfrm>
              <a:off x="4874400" y="1678750"/>
              <a:ext cx="294975" cy="187825"/>
            </a:xfrm>
            <a:custGeom>
              <a:avLst/>
              <a:gdLst/>
              <a:ahLst/>
              <a:cxnLst/>
              <a:rect l="l" t="t" r="r" b="b"/>
              <a:pathLst>
                <a:path w="11799" h="7513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572" y="695"/>
                  </a:lnTo>
                  <a:lnTo>
                    <a:pt x="1185" y="1348"/>
                  </a:lnTo>
                  <a:lnTo>
                    <a:pt x="1797" y="1960"/>
                  </a:lnTo>
                  <a:lnTo>
                    <a:pt x="2450" y="2573"/>
                  </a:lnTo>
                  <a:lnTo>
                    <a:pt x="3103" y="3144"/>
                  </a:lnTo>
                  <a:lnTo>
                    <a:pt x="3838" y="3716"/>
                  </a:lnTo>
                  <a:lnTo>
                    <a:pt x="4532" y="4246"/>
                  </a:lnTo>
                  <a:lnTo>
                    <a:pt x="5267" y="4736"/>
                  </a:lnTo>
                  <a:lnTo>
                    <a:pt x="6042" y="5185"/>
                  </a:lnTo>
                  <a:lnTo>
                    <a:pt x="6818" y="5634"/>
                  </a:lnTo>
                  <a:lnTo>
                    <a:pt x="7594" y="6002"/>
                  </a:lnTo>
                  <a:lnTo>
                    <a:pt x="8410" y="6369"/>
                  </a:lnTo>
                  <a:lnTo>
                    <a:pt x="9226" y="6696"/>
                  </a:lnTo>
                  <a:lnTo>
                    <a:pt x="10084" y="7022"/>
                  </a:lnTo>
                  <a:lnTo>
                    <a:pt x="10941" y="7267"/>
                  </a:lnTo>
                  <a:lnTo>
                    <a:pt x="11798" y="751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46"/>
            <p:cNvSpPr/>
            <p:nvPr/>
          </p:nvSpPr>
          <p:spPr>
            <a:xfrm>
              <a:off x="4872375" y="1676725"/>
              <a:ext cx="298000" cy="190850"/>
            </a:xfrm>
            <a:custGeom>
              <a:avLst/>
              <a:gdLst/>
              <a:ahLst/>
              <a:cxnLst/>
              <a:rect l="l" t="t" r="r" b="b"/>
              <a:pathLst>
                <a:path w="11920" h="7634" extrusionOk="0">
                  <a:moveTo>
                    <a:pt x="82" y="0"/>
                  </a:moveTo>
                  <a:lnTo>
                    <a:pt x="41" y="41"/>
                  </a:lnTo>
                  <a:lnTo>
                    <a:pt x="0" y="82"/>
                  </a:lnTo>
                  <a:lnTo>
                    <a:pt x="0" y="123"/>
                  </a:lnTo>
                  <a:lnTo>
                    <a:pt x="612" y="817"/>
                  </a:lnTo>
                  <a:lnTo>
                    <a:pt x="1184" y="1470"/>
                  </a:lnTo>
                  <a:lnTo>
                    <a:pt x="1837" y="2123"/>
                  </a:lnTo>
                  <a:lnTo>
                    <a:pt x="2490" y="2735"/>
                  </a:lnTo>
                  <a:lnTo>
                    <a:pt x="3143" y="3307"/>
                  </a:lnTo>
                  <a:lnTo>
                    <a:pt x="3878" y="3837"/>
                  </a:lnTo>
                  <a:lnTo>
                    <a:pt x="4572" y="4368"/>
                  </a:lnTo>
                  <a:lnTo>
                    <a:pt x="5307" y="4858"/>
                  </a:lnTo>
                  <a:lnTo>
                    <a:pt x="6083" y="5348"/>
                  </a:lnTo>
                  <a:lnTo>
                    <a:pt x="6858" y="5756"/>
                  </a:lnTo>
                  <a:lnTo>
                    <a:pt x="7675" y="6164"/>
                  </a:lnTo>
                  <a:lnTo>
                    <a:pt x="8491" y="6532"/>
                  </a:lnTo>
                  <a:lnTo>
                    <a:pt x="9307" y="6858"/>
                  </a:lnTo>
                  <a:lnTo>
                    <a:pt x="10124" y="7144"/>
                  </a:lnTo>
                  <a:lnTo>
                    <a:pt x="10981" y="7430"/>
                  </a:lnTo>
                  <a:lnTo>
                    <a:pt x="11838" y="7634"/>
                  </a:lnTo>
                  <a:lnTo>
                    <a:pt x="11920" y="7634"/>
                  </a:lnTo>
                  <a:lnTo>
                    <a:pt x="11920" y="7593"/>
                  </a:lnTo>
                  <a:lnTo>
                    <a:pt x="11920" y="7552"/>
                  </a:lnTo>
                  <a:lnTo>
                    <a:pt x="11879" y="7511"/>
                  </a:lnTo>
                  <a:lnTo>
                    <a:pt x="11022" y="7307"/>
                  </a:lnTo>
                  <a:lnTo>
                    <a:pt x="10165" y="7022"/>
                  </a:lnTo>
                  <a:lnTo>
                    <a:pt x="9348" y="6736"/>
                  </a:lnTo>
                  <a:lnTo>
                    <a:pt x="8532" y="6409"/>
                  </a:lnTo>
                  <a:lnTo>
                    <a:pt x="7715" y="6042"/>
                  </a:lnTo>
                  <a:lnTo>
                    <a:pt x="6940" y="5634"/>
                  </a:lnTo>
                  <a:lnTo>
                    <a:pt x="6164" y="5225"/>
                  </a:lnTo>
                  <a:lnTo>
                    <a:pt x="5389" y="4736"/>
                  </a:lnTo>
                  <a:lnTo>
                    <a:pt x="4654" y="4246"/>
                  </a:lnTo>
                  <a:lnTo>
                    <a:pt x="3960" y="3756"/>
                  </a:lnTo>
                  <a:lnTo>
                    <a:pt x="3266" y="3184"/>
                  </a:lnTo>
                  <a:lnTo>
                    <a:pt x="2572" y="2613"/>
                  </a:lnTo>
                  <a:lnTo>
                    <a:pt x="1919" y="2001"/>
                  </a:lnTo>
                  <a:lnTo>
                    <a:pt x="1306" y="1388"/>
                  </a:lnTo>
                  <a:lnTo>
                    <a:pt x="694" y="735"/>
                  </a:lnTo>
                  <a:lnTo>
                    <a:pt x="123" y="4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46"/>
            <p:cNvSpPr/>
            <p:nvPr/>
          </p:nvSpPr>
          <p:spPr>
            <a:xfrm>
              <a:off x="4759075" y="2340075"/>
              <a:ext cx="19425" cy="23475"/>
            </a:xfrm>
            <a:custGeom>
              <a:avLst/>
              <a:gdLst/>
              <a:ahLst/>
              <a:cxnLst/>
              <a:rect l="l" t="t" r="r" b="b"/>
              <a:pathLst>
                <a:path w="777" h="939" extrusionOk="0">
                  <a:moveTo>
                    <a:pt x="164" y="0"/>
                  </a:moveTo>
                  <a:lnTo>
                    <a:pt x="42" y="41"/>
                  </a:lnTo>
                  <a:lnTo>
                    <a:pt x="1" y="123"/>
                  </a:lnTo>
                  <a:lnTo>
                    <a:pt x="1" y="286"/>
                  </a:lnTo>
                  <a:lnTo>
                    <a:pt x="42" y="449"/>
                  </a:lnTo>
                  <a:lnTo>
                    <a:pt x="164" y="653"/>
                  </a:lnTo>
                  <a:lnTo>
                    <a:pt x="328" y="776"/>
                  </a:lnTo>
                  <a:lnTo>
                    <a:pt x="450" y="898"/>
                  </a:lnTo>
                  <a:lnTo>
                    <a:pt x="613" y="939"/>
                  </a:lnTo>
                  <a:lnTo>
                    <a:pt x="695" y="898"/>
                  </a:lnTo>
                  <a:lnTo>
                    <a:pt x="777" y="776"/>
                  </a:lnTo>
                  <a:lnTo>
                    <a:pt x="777" y="653"/>
                  </a:lnTo>
                  <a:lnTo>
                    <a:pt x="695" y="490"/>
                  </a:lnTo>
                  <a:lnTo>
                    <a:pt x="613" y="286"/>
                  </a:lnTo>
                  <a:lnTo>
                    <a:pt x="450" y="123"/>
                  </a:lnTo>
                  <a:lnTo>
                    <a:pt x="287" y="41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FE9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46"/>
            <p:cNvSpPr/>
            <p:nvPr/>
          </p:nvSpPr>
          <p:spPr>
            <a:xfrm>
              <a:off x="4764200" y="2312500"/>
              <a:ext cx="19400" cy="23500"/>
            </a:xfrm>
            <a:custGeom>
              <a:avLst/>
              <a:gdLst/>
              <a:ahLst/>
              <a:cxnLst/>
              <a:rect l="l" t="t" r="r" b="b"/>
              <a:pathLst>
                <a:path w="776" h="940" extrusionOk="0">
                  <a:moveTo>
                    <a:pt x="163" y="1"/>
                  </a:moveTo>
                  <a:lnTo>
                    <a:pt x="41" y="42"/>
                  </a:lnTo>
                  <a:lnTo>
                    <a:pt x="0" y="164"/>
                  </a:lnTo>
                  <a:lnTo>
                    <a:pt x="0" y="287"/>
                  </a:lnTo>
                  <a:lnTo>
                    <a:pt x="41" y="450"/>
                  </a:lnTo>
                  <a:lnTo>
                    <a:pt x="163" y="654"/>
                  </a:lnTo>
                  <a:lnTo>
                    <a:pt x="286" y="817"/>
                  </a:lnTo>
                  <a:lnTo>
                    <a:pt x="449" y="899"/>
                  </a:lnTo>
                  <a:lnTo>
                    <a:pt x="612" y="940"/>
                  </a:lnTo>
                  <a:lnTo>
                    <a:pt x="694" y="899"/>
                  </a:lnTo>
                  <a:lnTo>
                    <a:pt x="776" y="817"/>
                  </a:lnTo>
                  <a:lnTo>
                    <a:pt x="776" y="654"/>
                  </a:lnTo>
                  <a:lnTo>
                    <a:pt x="694" y="491"/>
                  </a:lnTo>
                  <a:lnTo>
                    <a:pt x="572" y="287"/>
                  </a:lnTo>
                  <a:lnTo>
                    <a:pt x="449" y="164"/>
                  </a:lnTo>
                  <a:lnTo>
                    <a:pt x="286" y="42"/>
                  </a:lnTo>
                  <a:lnTo>
                    <a:pt x="163" y="1"/>
                  </a:lnTo>
                  <a:close/>
                </a:path>
              </a:pathLst>
            </a:custGeom>
            <a:solidFill>
              <a:srgbClr val="FFE9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46"/>
            <p:cNvSpPr/>
            <p:nvPr/>
          </p:nvSpPr>
          <p:spPr>
            <a:xfrm>
              <a:off x="4785625" y="2345175"/>
              <a:ext cx="20425" cy="23500"/>
            </a:xfrm>
            <a:custGeom>
              <a:avLst/>
              <a:gdLst/>
              <a:ahLst/>
              <a:cxnLst/>
              <a:rect l="l" t="t" r="r" b="b"/>
              <a:pathLst>
                <a:path w="817" h="940" extrusionOk="0">
                  <a:moveTo>
                    <a:pt x="204" y="0"/>
                  </a:moveTo>
                  <a:lnTo>
                    <a:pt x="82" y="41"/>
                  </a:lnTo>
                  <a:lnTo>
                    <a:pt x="0" y="164"/>
                  </a:lnTo>
                  <a:lnTo>
                    <a:pt x="0" y="286"/>
                  </a:lnTo>
                  <a:lnTo>
                    <a:pt x="82" y="449"/>
                  </a:lnTo>
                  <a:lnTo>
                    <a:pt x="204" y="653"/>
                  </a:lnTo>
                  <a:lnTo>
                    <a:pt x="327" y="817"/>
                  </a:lnTo>
                  <a:lnTo>
                    <a:pt x="490" y="898"/>
                  </a:lnTo>
                  <a:lnTo>
                    <a:pt x="613" y="939"/>
                  </a:lnTo>
                  <a:lnTo>
                    <a:pt x="735" y="898"/>
                  </a:lnTo>
                  <a:lnTo>
                    <a:pt x="817" y="817"/>
                  </a:lnTo>
                  <a:lnTo>
                    <a:pt x="776" y="653"/>
                  </a:lnTo>
                  <a:lnTo>
                    <a:pt x="735" y="490"/>
                  </a:lnTo>
                  <a:lnTo>
                    <a:pt x="613" y="327"/>
                  </a:lnTo>
                  <a:lnTo>
                    <a:pt x="490" y="164"/>
                  </a:lnTo>
                  <a:lnTo>
                    <a:pt x="327" y="4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FFE9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46"/>
            <p:cNvSpPr/>
            <p:nvPr/>
          </p:nvSpPr>
          <p:spPr>
            <a:xfrm>
              <a:off x="4682550" y="2031875"/>
              <a:ext cx="8175" cy="20425"/>
            </a:xfrm>
            <a:custGeom>
              <a:avLst/>
              <a:gdLst/>
              <a:ahLst/>
              <a:cxnLst/>
              <a:rect l="l" t="t" r="r" b="b"/>
              <a:pathLst>
                <a:path w="327" h="817" extrusionOk="0">
                  <a:moveTo>
                    <a:pt x="245" y="0"/>
                  </a:moveTo>
                  <a:lnTo>
                    <a:pt x="204" y="41"/>
                  </a:lnTo>
                  <a:lnTo>
                    <a:pt x="0" y="776"/>
                  </a:lnTo>
                  <a:lnTo>
                    <a:pt x="0" y="817"/>
                  </a:lnTo>
                  <a:lnTo>
                    <a:pt x="41" y="817"/>
                  </a:lnTo>
                  <a:lnTo>
                    <a:pt x="82" y="776"/>
                  </a:lnTo>
                  <a:lnTo>
                    <a:pt x="327" y="41"/>
                  </a:lnTo>
                  <a:lnTo>
                    <a:pt x="3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46"/>
            <p:cNvSpPr/>
            <p:nvPr/>
          </p:nvSpPr>
          <p:spPr>
            <a:xfrm>
              <a:off x="4697850" y="2025750"/>
              <a:ext cx="7175" cy="18375"/>
            </a:xfrm>
            <a:custGeom>
              <a:avLst/>
              <a:gdLst/>
              <a:ahLst/>
              <a:cxnLst/>
              <a:rect l="l" t="t" r="r" b="b"/>
              <a:pathLst>
                <a:path w="287" h="735" extrusionOk="0">
                  <a:moveTo>
                    <a:pt x="205" y="0"/>
                  </a:moveTo>
                  <a:lnTo>
                    <a:pt x="205" y="41"/>
                  </a:lnTo>
                  <a:lnTo>
                    <a:pt x="41" y="449"/>
                  </a:lnTo>
                  <a:lnTo>
                    <a:pt x="1" y="653"/>
                  </a:lnTo>
                  <a:lnTo>
                    <a:pt x="1" y="694"/>
                  </a:lnTo>
                  <a:lnTo>
                    <a:pt x="41" y="735"/>
                  </a:lnTo>
                  <a:lnTo>
                    <a:pt x="82" y="694"/>
                  </a:lnTo>
                  <a:lnTo>
                    <a:pt x="164" y="490"/>
                  </a:lnTo>
                  <a:lnTo>
                    <a:pt x="286" y="82"/>
                  </a:lnTo>
                  <a:lnTo>
                    <a:pt x="286" y="41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46"/>
            <p:cNvSpPr/>
            <p:nvPr/>
          </p:nvSpPr>
          <p:spPr>
            <a:xfrm>
              <a:off x="4694800" y="2055325"/>
              <a:ext cx="5125" cy="15350"/>
            </a:xfrm>
            <a:custGeom>
              <a:avLst/>
              <a:gdLst/>
              <a:ahLst/>
              <a:cxnLst/>
              <a:rect l="l" t="t" r="r" b="b"/>
              <a:pathLst>
                <a:path w="205" h="614" extrusionOk="0">
                  <a:moveTo>
                    <a:pt x="123" y="1"/>
                  </a:moveTo>
                  <a:lnTo>
                    <a:pt x="82" y="42"/>
                  </a:lnTo>
                  <a:lnTo>
                    <a:pt x="82" y="83"/>
                  </a:lnTo>
                  <a:lnTo>
                    <a:pt x="0" y="572"/>
                  </a:lnTo>
                  <a:lnTo>
                    <a:pt x="0" y="613"/>
                  </a:lnTo>
                  <a:lnTo>
                    <a:pt x="82" y="613"/>
                  </a:lnTo>
                  <a:lnTo>
                    <a:pt x="123" y="572"/>
                  </a:lnTo>
                  <a:lnTo>
                    <a:pt x="204" y="83"/>
                  </a:lnTo>
                  <a:lnTo>
                    <a:pt x="163" y="42"/>
                  </a:lnTo>
                  <a:lnTo>
                    <a:pt x="12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46"/>
            <p:cNvSpPr/>
            <p:nvPr/>
          </p:nvSpPr>
          <p:spPr>
            <a:xfrm>
              <a:off x="5688800" y="1082775"/>
              <a:ext cx="24500" cy="14300"/>
            </a:xfrm>
            <a:custGeom>
              <a:avLst/>
              <a:gdLst/>
              <a:ahLst/>
              <a:cxnLst/>
              <a:rect l="l" t="t" r="r" b="b"/>
              <a:pathLst>
                <a:path w="980" h="572" extrusionOk="0">
                  <a:moveTo>
                    <a:pt x="898" y="0"/>
                  </a:moveTo>
                  <a:lnTo>
                    <a:pt x="653" y="41"/>
                  </a:lnTo>
                  <a:lnTo>
                    <a:pt x="408" y="164"/>
                  </a:lnTo>
                  <a:lnTo>
                    <a:pt x="204" y="286"/>
                  </a:lnTo>
                  <a:lnTo>
                    <a:pt x="0" y="490"/>
                  </a:lnTo>
                  <a:lnTo>
                    <a:pt x="0" y="531"/>
                  </a:lnTo>
                  <a:lnTo>
                    <a:pt x="41" y="572"/>
                  </a:lnTo>
                  <a:lnTo>
                    <a:pt x="82" y="531"/>
                  </a:lnTo>
                  <a:lnTo>
                    <a:pt x="245" y="368"/>
                  </a:lnTo>
                  <a:lnTo>
                    <a:pt x="449" y="245"/>
                  </a:lnTo>
                  <a:lnTo>
                    <a:pt x="694" y="164"/>
                  </a:lnTo>
                  <a:lnTo>
                    <a:pt x="898" y="123"/>
                  </a:lnTo>
                  <a:lnTo>
                    <a:pt x="939" y="82"/>
                  </a:lnTo>
                  <a:lnTo>
                    <a:pt x="980" y="41"/>
                  </a:lnTo>
                  <a:lnTo>
                    <a:pt x="9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46"/>
            <p:cNvSpPr/>
            <p:nvPr/>
          </p:nvSpPr>
          <p:spPr>
            <a:xfrm>
              <a:off x="5673475" y="1105225"/>
              <a:ext cx="17375" cy="14300"/>
            </a:xfrm>
            <a:custGeom>
              <a:avLst/>
              <a:gdLst/>
              <a:ahLst/>
              <a:cxnLst/>
              <a:rect l="l" t="t" r="r" b="b"/>
              <a:pathLst>
                <a:path w="695" h="572" extrusionOk="0">
                  <a:moveTo>
                    <a:pt x="695" y="0"/>
                  </a:moveTo>
                  <a:lnTo>
                    <a:pt x="654" y="41"/>
                  </a:lnTo>
                  <a:lnTo>
                    <a:pt x="287" y="204"/>
                  </a:lnTo>
                  <a:lnTo>
                    <a:pt x="1" y="449"/>
                  </a:lnTo>
                  <a:lnTo>
                    <a:pt x="1" y="490"/>
                  </a:lnTo>
                  <a:lnTo>
                    <a:pt x="1" y="531"/>
                  </a:lnTo>
                  <a:lnTo>
                    <a:pt x="42" y="572"/>
                  </a:lnTo>
                  <a:lnTo>
                    <a:pt x="83" y="531"/>
                  </a:lnTo>
                  <a:lnTo>
                    <a:pt x="368" y="286"/>
                  </a:lnTo>
                  <a:lnTo>
                    <a:pt x="695" y="123"/>
                  </a:lnTo>
                  <a:lnTo>
                    <a:pt x="695" y="82"/>
                  </a:lnTo>
                  <a:lnTo>
                    <a:pt x="695" y="41"/>
                  </a:lnTo>
                  <a:lnTo>
                    <a:pt x="6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46"/>
            <p:cNvSpPr/>
            <p:nvPr/>
          </p:nvSpPr>
          <p:spPr>
            <a:xfrm>
              <a:off x="5701050" y="1094000"/>
              <a:ext cx="20425" cy="9200"/>
            </a:xfrm>
            <a:custGeom>
              <a:avLst/>
              <a:gdLst/>
              <a:ahLst/>
              <a:cxnLst/>
              <a:rect l="l" t="t" r="r" b="b"/>
              <a:pathLst>
                <a:path w="817" h="368" extrusionOk="0">
                  <a:moveTo>
                    <a:pt x="735" y="0"/>
                  </a:moveTo>
                  <a:lnTo>
                    <a:pt x="368" y="82"/>
                  </a:lnTo>
                  <a:lnTo>
                    <a:pt x="41" y="245"/>
                  </a:lnTo>
                  <a:lnTo>
                    <a:pt x="0" y="286"/>
                  </a:lnTo>
                  <a:lnTo>
                    <a:pt x="41" y="327"/>
                  </a:lnTo>
                  <a:lnTo>
                    <a:pt x="82" y="368"/>
                  </a:lnTo>
                  <a:lnTo>
                    <a:pt x="123" y="327"/>
                  </a:lnTo>
                  <a:lnTo>
                    <a:pt x="408" y="204"/>
                  </a:lnTo>
                  <a:lnTo>
                    <a:pt x="776" y="123"/>
                  </a:lnTo>
                  <a:lnTo>
                    <a:pt x="817" y="82"/>
                  </a:lnTo>
                  <a:lnTo>
                    <a:pt x="817" y="41"/>
                  </a:lnTo>
                  <a:lnTo>
                    <a:pt x="7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46"/>
            <p:cNvSpPr/>
            <p:nvPr/>
          </p:nvSpPr>
          <p:spPr>
            <a:xfrm>
              <a:off x="5489800" y="2235975"/>
              <a:ext cx="14300" cy="21450"/>
            </a:xfrm>
            <a:custGeom>
              <a:avLst/>
              <a:gdLst/>
              <a:ahLst/>
              <a:cxnLst/>
              <a:rect l="l" t="t" r="r" b="b"/>
              <a:pathLst>
                <a:path w="572" h="858" extrusionOk="0">
                  <a:moveTo>
                    <a:pt x="490" y="0"/>
                  </a:moveTo>
                  <a:lnTo>
                    <a:pt x="490" y="41"/>
                  </a:lnTo>
                  <a:lnTo>
                    <a:pt x="286" y="409"/>
                  </a:lnTo>
                  <a:lnTo>
                    <a:pt x="0" y="735"/>
                  </a:lnTo>
                  <a:lnTo>
                    <a:pt x="0" y="776"/>
                  </a:lnTo>
                  <a:lnTo>
                    <a:pt x="0" y="817"/>
                  </a:lnTo>
                  <a:lnTo>
                    <a:pt x="41" y="858"/>
                  </a:lnTo>
                  <a:lnTo>
                    <a:pt x="82" y="817"/>
                  </a:lnTo>
                  <a:lnTo>
                    <a:pt x="367" y="490"/>
                  </a:lnTo>
                  <a:lnTo>
                    <a:pt x="572" y="82"/>
                  </a:lnTo>
                  <a:lnTo>
                    <a:pt x="572" y="41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46"/>
            <p:cNvSpPr/>
            <p:nvPr/>
          </p:nvSpPr>
          <p:spPr>
            <a:xfrm>
              <a:off x="5511225" y="2204325"/>
              <a:ext cx="7175" cy="17375"/>
            </a:xfrm>
            <a:custGeom>
              <a:avLst/>
              <a:gdLst/>
              <a:ahLst/>
              <a:cxnLst/>
              <a:rect l="l" t="t" r="r" b="b"/>
              <a:pathLst>
                <a:path w="287" h="695" extrusionOk="0">
                  <a:moveTo>
                    <a:pt x="204" y="1"/>
                  </a:moveTo>
                  <a:lnTo>
                    <a:pt x="204" y="42"/>
                  </a:lnTo>
                  <a:lnTo>
                    <a:pt x="0" y="613"/>
                  </a:lnTo>
                  <a:lnTo>
                    <a:pt x="0" y="654"/>
                  </a:lnTo>
                  <a:lnTo>
                    <a:pt x="41" y="695"/>
                  </a:lnTo>
                  <a:lnTo>
                    <a:pt x="82" y="654"/>
                  </a:lnTo>
                  <a:lnTo>
                    <a:pt x="286" y="83"/>
                  </a:lnTo>
                  <a:lnTo>
                    <a:pt x="286" y="42"/>
                  </a:lnTo>
                  <a:lnTo>
                    <a:pt x="2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46"/>
            <p:cNvSpPr/>
            <p:nvPr/>
          </p:nvSpPr>
          <p:spPr>
            <a:xfrm>
              <a:off x="5511225" y="2226775"/>
              <a:ext cx="10225" cy="17375"/>
            </a:xfrm>
            <a:custGeom>
              <a:avLst/>
              <a:gdLst/>
              <a:ahLst/>
              <a:cxnLst/>
              <a:rect l="l" t="t" r="r" b="b"/>
              <a:pathLst>
                <a:path w="409" h="695" extrusionOk="0">
                  <a:moveTo>
                    <a:pt x="327" y="1"/>
                  </a:moveTo>
                  <a:lnTo>
                    <a:pt x="286" y="42"/>
                  </a:lnTo>
                  <a:lnTo>
                    <a:pt x="164" y="287"/>
                  </a:lnTo>
                  <a:lnTo>
                    <a:pt x="0" y="613"/>
                  </a:lnTo>
                  <a:lnTo>
                    <a:pt x="0" y="654"/>
                  </a:lnTo>
                  <a:lnTo>
                    <a:pt x="41" y="695"/>
                  </a:lnTo>
                  <a:lnTo>
                    <a:pt x="82" y="695"/>
                  </a:lnTo>
                  <a:lnTo>
                    <a:pt x="123" y="654"/>
                  </a:lnTo>
                  <a:lnTo>
                    <a:pt x="286" y="328"/>
                  </a:lnTo>
                  <a:lnTo>
                    <a:pt x="409" y="83"/>
                  </a:lnTo>
                  <a:lnTo>
                    <a:pt x="409" y="42"/>
                  </a:lnTo>
                  <a:lnTo>
                    <a:pt x="36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46"/>
            <p:cNvSpPr/>
            <p:nvPr/>
          </p:nvSpPr>
          <p:spPr>
            <a:xfrm>
              <a:off x="5637775" y="2437025"/>
              <a:ext cx="7150" cy="52075"/>
            </a:xfrm>
            <a:custGeom>
              <a:avLst/>
              <a:gdLst/>
              <a:ahLst/>
              <a:cxnLst/>
              <a:rect l="l" t="t" r="r" b="b"/>
              <a:pathLst>
                <a:path w="286" h="2083" extrusionOk="0">
                  <a:moveTo>
                    <a:pt x="41" y="0"/>
                  </a:moveTo>
                  <a:lnTo>
                    <a:pt x="0" y="41"/>
                  </a:lnTo>
                  <a:lnTo>
                    <a:pt x="0" y="82"/>
                  </a:lnTo>
                  <a:lnTo>
                    <a:pt x="82" y="572"/>
                  </a:lnTo>
                  <a:lnTo>
                    <a:pt x="163" y="1061"/>
                  </a:lnTo>
                  <a:lnTo>
                    <a:pt x="123" y="1511"/>
                  </a:lnTo>
                  <a:lnTo>
                    <a:pt x="41" y="2000"/>
                  </a:lnTo>
                  <a:lnTo>
                    <a:pt x="82" y="2041"/>
                  </a:lnTo>
                  <a:lnTo>
                    <a:pt x="123" y="2082"/>
                  </a:lnTo>
                  <a:lnTo>
                    <a:pt x="163" y="2082"/>
                  </a:lnTo>
                  <a:lnTo>
                    <a:pt x="204" y="2041"/>
                  </a:lnTo>
                  <a:lnTo>
                    <a:pt x="286" y="1551"/>
                  </a:lnTo>
                  <a:lnTo>
                    <a:pt x="286" y="1021"/>
                  </a:lnTo>
                  <a:lnTo>
                    <a:pt x="245" y="531"/>
                  </a:lnTo>
                  <a:lnTo>
                    <a:pt x="123" y="82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46"/>
            <p:cNvSpPr/>
            <p:nvPr/>
          </p:nvSpPr>
          <p:spPr>
            <a:xfrm>
              <a:off x="5685725" y="2436000"/>
              <a:ext cx="6150" cy="53100"/>
            </a:xfrm>
            <a:custGeom>
              <a:avLst/>
              <a:gdLst/>
              <a:ahLst/>
              <a:cxnLst/>
              <a:rect l="l" t="t" r="r" b="b"/>
              <a:pathLst>
                <a:path w="246" h="2124" extrusionOk="0">
                  <a:moveTo>
                    <a:pt x="82" y="0"/>
                  </a:moveTo>
                  <a:lnTo>
                    <a:pt x="42" y="41"/>
                  </a:lnTo>
                  <a:lnTo>
                    <a:pt x="1" y="82"/>
                  </a:lnTo>
                  <a:lnTo>
                    <a:pt x="1" y="123"/>
                  </a:lnTo>
                  <a:lnTo>
                    <a:pt x="42" y="490"/>
                  </a:lnTo>
                  <a:lnTo>
                    <a:pt x="42" y="817"/>
                  </a:lnTo>
                  <a:lnTo>
                    <a:pt x="123" y="1429"/>
                  </a:lnTo>
                  <a:lnTo>
                    <a:pt x="82" y="1756"/>
                  </a:lnTo>
                  <a:lnTo>
                    <a:pt x="42" y="2041"/>
                  </a:lnTo>
                  <a:lnTo>
                    <a:pt x="42" y="2082"/>
                  </a:lnTo>
                  <a:lnTo>
                    <a:pt x="82" y="2123"/>
                  </a:lnTo>
                  <a:lnTo>
                    <a:pt x="164" y="2123"/>
                  </a:lnTo>
                  <a:lnTo>
                    <a:pt x="164" y="2082"/>
                  </a:lnTo>
                  <a:lnTo>
                    <a:pt x="246" y="1756"/>
                  </a:lnTo>
                  <a:lnTo>
                    <a:pt x="246" y="1429"/>
                  </a:lnTo>
                  <a:lnTo>
                    <a:pt x="205" y="817"/>
                  </a:lnTo>
                  <a:lnTo>
                    <a:pt x="164" y="490"/>
                  </a:lnTo>
                  <a:lnTo>
                    <a:pt x="123" y="123"/>
                  </a:lnTo>
                  <a:lnTo>
                    <a:pt x="123" y="82"/>
                  </a:lnTo>
                  <a:lnTo>
                    <a:pt x="123" y="4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46"/>
            <p:cNvSpPr/>
            <p:nvPr/>
          </p:nvSpPr>
          <p:spPr>
            <a:xfrm>
              <a:off x="4836650" y="2424775"/>
              <a:ext cx="40850" cy="28600"/>
            </a:xfrm>
            <a:custGeom>
              <a:avLst/>
              <a:gdLst/>
              <a:ahLst/>
              <a:cxnLst/>
              <a:rect l="l" t="t" r="r" b="b"/>
              <a:pathLst>
                <a:path w="1634" h="1144" extrusionOk="0">
                  <a:moveTo>
                    <a:pt x="1511" y="0"/>
                  </a:moveTo>
                  <a:lnTo>
                    <a:pt x="776" y="490"/>
                  </a:lnTo>
                  <a:lnTo>
                    <a:pt x="41" y="1021"/>
                  </a:lnTo>
                  <a:lnTo>
                    <a:pt x="0" y="1102"/>
                  </a:lnTo>
                  <a:lnTo>
                    <a:pt x="41" y="1143"/>
                  </a:lnTo>
                  <a:lnTo>
                    <a:pt x="123" y="1143"/>
                  </a:lnTo>
                  <a:lnTo>
                    <a:pt x="858" y="613"/>
                  </a:lnTo>
                  <a:lnTo>
                    <a:pt x="1592" y="123"/>
                  </a:lnTo>
                  <a:lnTo>
                    <a:pt x="1633" y="82"/>
                  </a:lnTo>
                  <a:lnTo>
                    <a:pt x="1633" y="41"/>
                  </a:lnTo>
                  <a:lnTo>
                    <a:pt x="15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46"/>
            <p:cNvSpPr/>
            <p:nvPr/>
          </p:nvSpPr>
          <p:spPr>
            <a:xfrm>
              <a:off x="4816225" y="1686925"/>
              <a:ext cx="64325" cy="338850"/>
            </a:xfrm>
            <a:custGeom>
              <a:avLst/>
              <a:gdLst/>
              <a:ahLst/>
              <a:cxnLst/>
              <a:rect l="l" t="t" r="r" b="b"/>
              <a:pathLst>
                <a:path w="2573" h="13554" extrusionOk="0">
                  <a:moveTo>
                    <a:pt x="2450" y="0"/>
                  </a:moveTo>
                  <a:lnTo>
                    <a:pt x="2409" y="41"/>
                  </a:lnTo>
                  <a:lnTo>
                    <a:pt x="1838" y="2042"/>
                  </a:lnTo>
                  <a:lnTo>
                    <a:pt x="1593" y="3021"/>
                  </a:lnTo>
                  <a:lnTo>
                    <a:pt x="1389" y="3919"/>
                  </a:lnTo>
                  <a:lnTo>
                    <a:pt x="1226" y="4817"/>
                  </a:lnTo>
                  <a:lnTo>
                    <a:pt x="1062" y="5675"/>
                  </a:lnTo>
                  <a:lnTo>
                    <a:pt x="981" y="6491"/>
                  </a:lnTo>
                  <a:lnTo>
                    <a:pt x="899" y="7307"/>
                  </a:lnTo>
                  <a:lnTo>
                    <a:pt x="817" y="8450"/>
                  </a:lnTo>
                  <a:lnTo>
                    <a:pt x="777" y="9716"/>
                  </a:lnTo>
                  <a:lnTo>
                    <a:pt x="613" y="10981"/>
                  </a:lnTo>
                  <a:lnTo>
                    <a:pt x="532" y="11635"/>
                  </a:lnTo>
                  <a:lnTo>
                    <a:pt x="409" y="12247"/>
                  </a:lnTo>
                  <a:lnTo>
                    <a:pt x="205" y="12859"/>
                  </a:lnTo>
                  <a:lnTo>
                    <a:pt x="1" y="13431"/>
                  </a:lnTo>
                  <a:lnTo>
                    <a:pt x="1" y="13472"/>
                  </a:lnTo>
                  <a:lnTo>
                    <a:pt x="42" y="13512"/>
                  </a:lnTo>
                  <a:lnTo>
                    <a:pt x="42" y="13553"/>
                  </a:lnTo>
                  <a:lnTo>
                    <a:pt x="123" y="13512"/>
                  </a:lnTo>
                  <a:lnTo>
                    <a:pt x="328" y="12900"/>
                  </a:lnTo>
                  <a:lnTo>
                    <a:pt x="532" y="12288"/>
                  </a:lnTo>
                  <a:lnTo>
                    <a:pt x="654" y="11675"/>
                  </a:lnTo>
                  <a:lnTo>
                    <a:pt x="777" y="11022"/>
                  </a:lnTo>
                  <a:lnTo>
                    <a:pt x="899" y="9757"/>
                  </a:lnTo>
                  <a:lnTo>
                    <a:pt x="981" y="8450"/>
                  </a:lnTo>
                  <a:lnTo>
                    <a:pt x="1021" y="7307"/>
                  </a:lnTo>
                  <a:lnTo>
                    <a:pt x="1103" y="6532"/>
                  </a:lnTo>
                  <a:lnTo>
                    <a:pt x="1226" y="5675"/>
                  </a:lnTo>
                  <a:lnTo>
                    <a:pt x="1348" y="4858"/>
                  </a:lnTo>
                  <a:lnTo>
                    <a:pt x="1511" y="3960"/>
                  </a:lnTo>
                  <a:lnTo>
                    <a:pt x="1715" y="3062"/>
                  </a:lnTo>
                  <a:lnTo>
                    <a:pt x="1960" y="2082"/>
                  </a:lnTo>
                  <a:lnTo>
                    <a:pt x="2573" y="82"/>
                  </a:lnTo>
                  <a:lnTo>
                    <a:pt x="2573" y="41"/>
                  </a:lnTo>
                  <a:lnTo>
                    <a:pt x="2532" y="0"/>
                  </a:lnTo>
                  <a:close/>
                </a:path>
              </a:pathLst>
            </a:custGeom>
            <a:solidFill>
              <a:srgbClr val="000000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46"/>
            <p:cNvSpPr/>
            <p:nvPr/>
          </p:nvSpPr>
          <p:spPr>
            <a:xfrm>
              <a:off x="4807050" y="1832850"/>
              <a:ext cx="38800" cy="144950"/>
            </a:xfrm>
            <a:custGeom>
              <a:avLst/>
              <a:gdLst/>
              <a:ahLst/>
              <a:cxnLst/>
              <a:rect l="l" t="t" r="r" b="b"/>
              <a:pathLst>
                <a:path w="1552" h="5798" extrusionOk="0">
                  <a:moveTo>
                    <a:pt x="1429" y="1"/>
                  </a:moveTo>
                  <a:lnTo>
                    <a:pt x="1388" y="42"/>
                  </a:lnTo>
                  <a:lnTo>
                    <a:pt x="1144" y="1470"/>
                  </a:lnTo>
                  <a:lnTo>
                    <a:pt x="776" y="2899"/>
                  </a:lnTo>
                  <a:lnTo>
                    <a:pt x="409" y="4328"/>
                  </a:lnTo>
                  <a:lnTo>
                    <a:pt x="1" y="5716"/>
                  </a:lnTo>
                  <a:lnTo>
                    <a:pt x="1" y="5757"/>
                  </a:lnTo>
                  <a:lnTo>
                    <a:pt x="41" y="5798"/>
                  </a:lnTo>
                  <a:lnTo>
                    <a:pt x="82" y="5798"/>
                  </a:lnTo>
                  <a:lnTo>
                    <a:pt x="123" y="5757"/>
                  </a:lnTo>
                  <a:lnTo>
                    <a:pt x="531" y="4369"/>
                  </a:lnTo>
                  <a:lnTo>
                    <a:pt x="939" y="2940"/>
                  </a:lnTo>
                  <a:lnTo>
                    <a:pt x="1266" y="1511"/>
                  </a:lnTo>
                  <a:lnTo>
                    <a:pt x="1552" y="83"/>
                  </a:lnTo>
                  <a:lnTo>
                    <a:pt x="1511" y="1"/>
                  </a:lnTo>
                  <a:close/>
                </a:path>
              </a:pathLst>
            </a:custGeom>
            <a:solidFill>
              <a:srgbClr val="000000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46"/>
            <p:cNvSpPr/>
            <p:nvPr/>
          </p:nvSpPr>
          <p:spPr>
            <a:xfrm>
              <a:off x="5022375" y="2455375"/>
              <a:ext cx="12275" cy="40850"/>
            </a:xfrm>
            <a:custGeom>
              <a:avLst/>
              <a:gdLst/>
              <a:ahLst/>
              <a:cxnLst/>
              <a:rect l="l" t="t" r="r" b="b"/>
              <a:pathLst>
                <a:path w="491" h="1634" extrusionOk="0">
                  <a:moveTo>
                    <a:pt x="409" y="1"/>
                  </a:moveTo>
                  <a:lnTo>
                    <a:pt x="368" y="42"/>
                  </a:lnTo>
                  <a:lnTo>
                    <a:pt x="164" y="368"/>
                  </a:lnTo>
                  <a:lnTo>
                    <a:pt x="42" y="777"/>
                  </a:lnTo>
                  <a:lnTo>
                    <a:pt x="1" y="1185"/>
                  </a:lnTo>
                  <a:lnTo>
                    <a:pt x="1" y="1593"/>
                  </a:lnTo>
                  <a:lnTo>
                    <a:pt x="42" y="1634"/>
                  </a:lnTo>
                  <a:lnTo>
                    <a:pt x="83" y="1634"/>
                  </a:lnTo>
                  <a:lnTo>
                    <a:pt x="123" y="1593"/>
                  </a:lnTo>
                  <a:lnTo>
                    <a:pt x="123" y="1552"/>
                  </a:lnTo>
                  <a:lnTo>
                    <a:pt x="123" y="1185"/>
                  </a:lnTo>
                  <a:lnTo>
                    <a:pt x="164" y="817"/>
                  </a:lnTo>
                  <a:lnTo>
                    <a:pt x="287" y="450"/>
                  </a:lnTo>
                  <a:lnTo>
                    <a:pt x="491" y="123"/>
                  </a:lnTo>
                  <a:lnTo>
                    <a:pt x="491" y="42"/>
                  </a:lnTo>
                  <a:lnTo>
                    <a:pt x="45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46"/>
            <p:cNvSpPr/>
            <p:nvPr/>
          </p:nvSpPr>
          <p:spPr>
            <a:xfrm>
              <a:off x="5074425" y="2453350"/>
              <a:ext cx="11250" cy="46975"/>
            </a:xfrm>
            <a:custGeom>
              <a:avLst/>
              <a:gdLst/>
              <a:ahLst/>
              <a:cxnLst/>
              <a:rect l="l" t="t" r="r" b="b"/>
              <a:pathLst>
                <a:path w="450" h="1879" extrusionOk="0">
                  <a:moveTo>
                    <a:pt x="368" y="0"/>
                  </a:moveTo>
                  <a:lnTo>
                    <a:pt x="327" y="41"/>
                  </a:lnTo>
                  <a:lnTo>
                    <a:pt x="123" y="449"/>
                  </a:lnTo>
                  <a:lnTo>
                    <a:pt x="1" y="898"/>
                  </a:lnTo>
                  <a:lnTo>
                    <a:pt x="1" y="1347"/>
                  </a:lnTo>
                  <a:lnTo>
                    <a:pt x="42" y="1796"/>
                  </a:lnTo>
                  <a:lnTo>
                    <a:pt x="82" y="1837"/>
                  </a:lnTo>
                  <a:lnTo>
                    <a:pt x="123" y="1878"/>
                  </a:lnTo>
                  <a:lnTo>
                    <a:pt x="164" y="1837"/>
                  </a:lnTo>
                  <a:lnTo>
                    <a:pt x="164" y="1796"/>
                  </a:lnTo>
                  <a:lnTo>
                    <a:pt x="123" y="1347"/>
                  </a:lnTo>
                  <a:lnTo>
                    <a:pt x="164" y="939"/>
                  </a:lnTo>
                  <a:lnTo>
                    <a:pt x="246" y="490"/>
                  </a:lnTo>
                  <a:lnTo>
                    <a:pt x="450" y="123"/>
                  </a:lnTo>
                  <a:lnTo>
                    <a:pt x="450" y="82"/>
                  </a:lnTo>
                  <a:lnTo>
                    <a:pt x="409" y="41"/>
                  </a:lnTo>
                  <a:lnTo>
                    <a:pt x="36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Audio Recording Nov 6, 2021 at 11:45:50 PM" descr="Audio Recording Nov 6, 2021 at 11:45:50 PM">
            <a:hlinkClick r:id="" action="ppaction://media"/>
            <a:extLst>
              <a:ext uri="{FF2B5EF4-FFF2-40B4-BE49-F238E27FC236}">
                <a16:creationId xmlns:a16="http://schemas.microsoft.com/office/drawing/2014/main" id="{02BDFF36-0F08-6F48-B86C-32A2E5BC004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495237" y="4175831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5" name="Google Shape;1825;p49"/>
          <p:cNvSpPr txBox="1">
            <a:spLocks noGrp="1"/>
          </p:cNvSpPr>
          <p:nvPr>
            <p:ph type="title"/>
          </p:nvPr>
        </p:nvSpPr>
        <p:spPr>
          <a:xfrm>
            <a:off x="2396100" y="2365131"/>
            <a:ext cx="4351800" cy="111262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0" dirty="0"/>
              <a:t>for</a:t>
            </a:r>
            <a:endParaRPr sz="12000" dirty="0"/>
          </a:p>
        </p:txBody>
      </p:sp>
      <p:grpSp>
        <p:nvGrpSpPr>
          <p:cNvPr id="1827" name="Google Shape;1827;p49"/>
          <p:cNvGrpSpPr/>
          <p:nvPr/>
        </p:nvGrpSpPr>
        <p:grpSpPr>
          <a:xfrm rot="-136124">
            <a:off x="130412" y="2475905"/>
            <a:ext cx="1530654" cy="3153890"/>
            <a:chOff x="6239025" y="396475"/>
            <a:chExt cx="480900" cy="990825"/>
          </a:xfrm>
        </p:grpSpPr>
        <p:sp>
          <p:nvSpPr>
            <p:cNvPr id="1828" name="Google Shape;1828;p49"/>
            <p:cNvSpPr/>
            <p:nvPr/>
          </p:nvSpPr>
          <p:spPr>
            <a:xfrm>
              <a:off x="6239025" y="396475"/>
              <a:ext cx="480900" cy="743850"/>
            </a:xfrm>
            <a:custGeom>
              <a:avLst/>
              <a:gdLst/>
              <a:ahLst/>
              <a:cxnLst/>
              <a:rect l="l" t="t" r="r" b="b"/>
              <a:pathLst>
                <a:path w="19236" h="29754" extrusionOk="0">
                  <a:moveTo>
                    <a:pt x="9996" y="0"/>
                  </a:moveTo>
                  <a:lnTo>
                    <a:pt x="9298" y="58"/>
                  </a:lnTo>
                  <a:lnTo>
                    <a:pt x="8601" y="233"/>
                  </a:lnTo>
                  <a:lnTo>
                    <a:pt x="7962" y="523"/>
                  </a:lnTo>
                  <a:lnTo>
                    <a:pt x="7323" y="872"/>
                  </a:lnTo>
                  <a:lnTo>
                    <a:pt x="6800" y="1337"/>
                  </a:lnTo>
                  <a:lnTo>
                    <a:pt x="6335" y="1918"/>
                  </a:lnTo>
                  <a:lnTo>
                    <a:pt x="5928" y="2557"/>
                  </a:lnTo>
                  <a:lnTo>
                    <a:pt x="5812" y="2906"/>
                  </a:lnTo>
                  <a:lnTo>
                    <a:pt x="5695" y="3313"/>
                  </a:lnTo>
                  <a:lnTo>
                    <a:pt x="5579" y="3719"/>
                  </a:lnTo>
                  <a:lnTo>
                    <a:pt x="5521" y="4126"/>
                  </a:lnTo>
                  <a:lnTo>
                    <a:pt x="5521" y="5346"/>
                  </a:lnTo>
                  <a:lnTo>
                    <a:pt x="5405" y="5928"/>
                  </a:lnTo>
                  <a:lnTo>
                    <a:pt x="5347" y="6218"/>
                  </a:lnTo>
                  <a:lnTo>
                    <a:pt x="5231" y="6451"/>
                  </a:lnTo>
                  <a:lnTo>
                    <a:pt x="4940" y="6799"/>
                  </a:lnTo>
                  <a:lnTo>
                    <a:pt x="4591" y="7148"/>
                  </a:lnTo>
                  <a:lnTo>
                    <a:pt x="3894" y="7671"/>
                  </a:lnTo>
                  <a:lnTo>
                    <a:pt x="3487" y="8078"/>
                  </a:lnTo>
                  <a:lnTo>
                    <a:pt x="3139" y="8543"/>
                  </a:lnTo>
                  <a:lnTo>
                    <a:pt x="2906" y="9007"/>
                  </a:lnTo>
                  <a:lnTo>
                    <a:pt x="2732" y="9472"/>
                  </a:lnTo>
                  <a:lnTo>
                    <a:pt x="2616" y="9937"/>
                  </a:lnTo>
                  <a:lnTo>
                    <a:pt x="2557" y="10402"/>
                  </a:lnTo>
                  <a:lnTo>
                    <a:pt x="2557" y="10867"/>
                  </a:lnTo>
                  <a:lnTo>
                    <a:pt x="2557" y="11390"/>
                  </a:lnTo>
                  <a:lnTo>
                    <a:pt x="2674" y="12378"/>
                  </a:lnTo>
                  <a:lnTo>
                    <a:pt x="2790" y="13424"/>
                  </a:lnTo>
                  <a:lnTo>
                    <a:pt x="2848" y="14412"/>
                  </a:lnTo>
                  <a:lnTo>
                    <a:pt x="2848" y="14935"/>
                  </a:lnTo>
                  <a:lnTo>
                    <a:pt x="2790" y="15458"/>
                  </a:lnTo>
                  <a:lnTo>
                    <a:pt x="2557" y="16852"/>
                  </a:lnTo>
                  <a:lnTo>
                    <a:pt x="2267" y="18073"/>
                  </a:lnTo>
                  <a:lnTo>
                    <a:pt x="2151" y="18596"/>
                  </a:lnTo>
                  <a:lnTo>
                    <a:pt x="1918" y="19119"/>
                  </a:lnTo>
                  <a:lnTo>
                    <a:pt x="1628" y="19584"/>
                  </a:lnTo>
                  <a:lnTo>
                    <a:pt x="1337" y="20049"/>
                  </a:lnTo>
                  <a:lnTo>
                    <a:pt x="756" y="20920"/>
                  </a:lnTo>
                  <a:lnTo>
                    <a:pt x="465" y="21443"/>
                  </a:lnTo>
                  <a:lnTo>
                    <a:pt x="233" y="21908"/>
                  </a:lnTo>
                  <a:lnTo>
                    <a:pt x="117" y="22315"/>
                  </a:lnTo>
                  <a:lnTo>
                    <a:pt x="59" y="22780"/>
                  </a:lnTo>
                  <a:lnTo>
                    <a:pt x="1" y="23187"/>
                  </a:lnTo>
                  <a:lnTo>
                    <a:pt x="1" y="23652"/>
                  </a:lnTo>
                  <a:lnTo>
                    <a:pt x="59" y="24116"/>
                  </a:lnTo>
                  <a:lnTo>
                    <a:pt x="175" y="24523"/>
                  </a:lnTo>
                  <a:lnTo>
                    <a:pt x="291" y="24930"/>
                  </a:lnTo>
                  <a:lnTo>
                    <a:pt x="465" y="25395"/>
                  </a:lnTo>
                  <a:lnTo>
                    <a:pt x="930" y="26150"/>
                  </a:lnTo>
                  <a:lnTo>
                    <a:pt x="1453" y="26906"/>
                  </a:lnTo>
                  <a:lnTo>
                    <a:pt x="2093" y="27545"/>
                  </a:lnTo>
                  <a:lnTo>
                    <a:pt x="2848" y="28068"/>
                  </a:lnTo>
                  <a:lnTo>
                    <a:pt x="3603" y="28533"/>
                  </a:lnTo>
                  <a:lnTo>
                    <a:pt x="4475" y="28882"/>
                  </a:lnTo>
                  <a:lnTo>
                    <a:pt x="5289" y="29172"/>
                  </a:lnTo>
                  <a:lnTo>
                    <a:pt x="6160" y="29346"/>
                  </a:lnTo>
                  <a:lnTo>
                    <a:pt x="7090" y="29521"/>
                  </a:lnTo>
                  <a:lnTo>
                    <a:pt x="8020" y="29637"/>
                  </a:lnTo>
                  <a:lnTo>
                    <a:pt x="9821" y="29695"/>
                  </a:lnTo>
                  <a:lnTo>
                    <a:pt x="11390" y="29753"/>
                  </a:lnTo>
                  <a:lnTo>
                    <a:pt x="12204" y="29695"/>
                  </a:lnTo>
                  <a:lnTo>
                    <a:pt x="13018" y="29637"/>
                  </a:lnTo>
                  <a:lnTo>
                    <a:pt x="13831" y="29521"/>
                  </a:lnTo>
                  <a:lnTo>
                    <a:pt x="14587" y="29346"/>
                  </a:lnTo>
                  <a:lnTo>
                    <a:pt x="15342" y="29114"/>
                  </a:lnTo>
                  <a:lnTo>
                    <a:pt x="16039" y="28823"/>
                  </a:lnTo>
                  <a:lnTo>
                    <a:pt x="16737" y="28417"/>
                  </a:lnTo>
                  <a:lnTo>
                    <a:pt x="17376" y="27894"/>
                  </a:lnTo>
                  <a:lnTo>
                    <a:pt x="17957" y="27371"/>
                  </a:lnTo>
                  <a:lnTo>
                    <a:pt x="18480" y="26731"/>
                  </a:lnTo>
                  <a:lnTo>
                    <a:pt x="18829" y="26034"/>
                  </a:lnTo>
                  <a:lnTo>
                    <a:pt x="19119" y="25279"/>
                  </a:lnTo>
                  <a:lnTo>
                    <a:pt x="19177" y="24930"/>
                  </a:lnTo>
                  <a:lnTo>
                    <a:pt x="19235" y="24523"/>
                  </a:lnTo>
                  <a:lnTo>
                    <a:pt x="19235" y="24116"/>
                  </a:lnTo>
                  <a:lnTo>
                    <a:pt x="19235" y="23768"/>
                  </a:lnTo>
                  <a:lnTo>
                    <a:pt x="19061" y="23070"/>
                  </a:lnTo>
                  <a:lnTo>
                    <a:pt x="18887" y="22431"/>
                  </a:lnTo>
                  <a:lnTo>
                    <a:pt x="18596" y="21850"/>
                  </a:lnTo>
                  <a:lnTo>
                    <a:pt x="18248" y="21211"/>
                  </a:lnTo>
                  <a:lnTo>
                    <a:pt x="17550" y="19991"/>
                  </a:lnTo>
                  <a:lnTo>
                    <a:pt x="17260" y="19351"/>
                  </a:lnTo>
                  <a:lnTo>
                    <a:pt x="17027" y="18712"/>
                  </a:lnTo>
                  <a:lnTo>
                    <a:pt x="16969" y="18189"/>
                  </a:lnTo>
                  <a:lnTo>
                    <a:pt x="16853" y="17724"/>
                  </a:lnTo>
                  <a:lnTo>
                    <a:pt x="16853" y="16678"/>
                  </a:lnTo>
                  <a:lnTo>
                    <a:pt x="16911" y="15690"/>
                  </a:lnTo>
                  <a:lnTo>
                    <a:pt x="17027" y="14702"/>
                  </a:lnTo>
                  <a:lnTo>
                    <a:pt x="17202" y="13714"/>
                  </a:lnTo>
                  <a:lnTo>
                    <a:pt x="17318" y="12727"/>
                  </a:lnTo>
                  <a:lnTo>
                    <a:pt x="17376" y="11681"/>
                  </a:lnTo>
                  <a:lnTo>
                    <a:pt x="17318" y="10693"/>
                  </a:lnTo>
                  <a:lnTo>
                    <a:pt x="17202" y="10053"/>
                  </a:lnTo>
                  <a:lnTo>
                    <a:pt x="16969" y="9414"/>
                  </a:lnTo>
                  <a:lnTo>
                    <a:pt x="16737" y="8891"/>
                  </a:lnTo>
                  <a:lnTo>
                    <a:pt x="16388" y="8368"/>
                  </a:lnTo>
                  <a:lnTo>
                    <a:pt x="15691" y="7322"/>
                  </a:lnTo>
                  <a:lnTo>
                    <a:pt x="15400" y="6799"/>
                  </a:lnTo>
                  <a:lnTo>
                    <a:pt x="15110" y="6218"/>
                  </a:lnTo>
                  <a:lnTo>
                    <a:pt x="14935" y="5753"/>
                  </a:lnTo>
                  <a:lnTo>
                    <a:pt x="14877" y="5288"/>
                  </a:lnTo>
                  <a:lnTo>
                    <a:pt x="14703" y="4359"/>
                  </a:lnTo>
                  <a:lnTo>
                    <a:pt x="14528" y="3429"/>
                  </a:lnTo>
                  <a:lnTo>
                    <a:pt x="14412" y="2964"/>
                  </a:lnTo>
                  <a:lnTo>
                    <a:pt x="14238" y="2499"/>
                  </a:lnTo>
                  <a:lnTo>
                    <a:pt x="14005" y="2092"/>
                  </a:lnTo>
                  <a:lnTo>
                    <a:pt x="13773" y="1802"/>
                  </a:lnTo>
                  <a:lnTo>
                    <a:pt x="13308" y="1220"/>
                  </a:lnTo>
                  <a:lnTo>
                    <a:pt x="12727" y="756"/>
                  </a:lnTo>
                  <a:lnTo>
                    <a:pt x="12088" y="407"/>
                  </a:lnTo>
                  <a:lnTo>
                    <a:pt x="11390" y="174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49"/>
            <p:cNvSpPr/>
            <p:nvPr/>
          </p:nvSpPr>
          <p:spPr>
            <a:xfrm>
              <a:off x="6471475" y="734975"/>
              <a:ext cx="24725" cy="652325"/>
            </a:xfrm>
            <a:custGeom>
              <a:avLst/>
              <a:gdLst/>
              <a:ahLst/>
              <a:cxnLst/>
              <a:rect l="l" t="t" r="r" b="b"/>
              <a:pathLst>
                <a:path w="989" h="26093" extrusionOk="0">
                  <a:moveTo>
                    <a:pt x="233" y="0"/>
                  </a:moveTo>
                  <a:lnTo>
                    <a:pt x="117" y="58"/>
                  </a:lnTo>
                  <a:lnTo>
                    <a:pt x="58" y="116"/>
                  </a:lnTo>
                  <a:lnTo>
                    <a:pt x="0" y="174"/>
                  </a:lnTo>
                  <a:lnTo>
                    <a:pt x="0" y="233"/>
                  </a:lnTo>
                  <a:lnTo>
                    <a:pt x="523" y="25860"/>
                  </a:lnTo>
                  <a:lnTo>
                    <a:pt x="523" y="25976"/>
                  </a:lnTo>
                  <a:lnTo>
                    <a:pt x="581" y="26034"/>
                  </a:lnTo>
                  <a:lnTo>
                    <a:pt x="640" y="26092"/>
                  </a:lnTo>
                  <a:lnTo>
                    <a:pt x="814" y="26092"/>
                  </a:lnTo>
                  <a:lnTo>
                    <a:pt x="872" y="26034"/>
                  </a:lnTo>
                  <a:lnTo>
                    <a:pt x="930" y="25976"/>
                  </a:lnTo>
                  <a:lnTo>
                    <a:pt x="988" y="25860"/>
                  </a:lnTo>
                  <a:lnTo>
                    <a:pt x="465" y="233"/>
                  </a:lnTo>
                  <a:lnTo>
                    <a:pt x="465" y="174"/>
                  </a:lnTo>
                  <a:lnTo>
                    <a:pt x="407" y="58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49"/>
            <p:cNvSpPr/>
            <p:nvPr/>
          </p:nvSpPr>
          <p:spPr>
            <a:xfrm>
              <a:off x="6456950" y="559175"/>
              <a:ext cx="46500" cy="42150"/>
            </a:xfrm>
            <a:custGeom>
              <a:avLst/>
              <a:gdLst/>
              <a:ahLst/>
              <a:cxnLst/>
              <a:rect l="l" t="t" r="r" b="b"/>
              <a:pathLst>
                <a:path w="1860" h="1686" extrusionOk="0">
                  <a:moveTo>
                    <a:pt x="872" y="1"/>
                  </a:moveTo>
                  <a:lnTo>
                    <a:pt x="523" y="59"/>
                  </a:lnTo>
                  <a:lnTo>
                    <a:pt x="291" y="233"/>
                  </a:lnTo>
                  <a:lnTo>
                    <a:pt x="58" y="524"/>
                  </a:lnTo>
                  <a:lnTo>
                    <a:pt x="0" y="698"/>
                  </a:lnTo>
                  <a:lnTo>
                    <a:pt x="0" y="814"/>
                  </a:lnTo>
                  <a:lnTo>
                    <a:pt x="116" y="1163"/>
                  </a:lnTo>
                  <a:lnTo>
                    <a:pt x="291" y="1453"/>
                  </a:lnTo>
                  <a:lnTo>
                    <a:pt x="523" y="1628"/>
                  </a:lnTo>
                  <a:lnTo>
                    <a:pt x="698" y="1686"/>
                  </a:lnTo>
                  <a:lnTo>
                    <a:pt x="1046" y="1686"/>
                  </a:lnTo>
                  <a:lnTo>
                    <a:pt x="1337" y="1628"/>
                  </a:lnTo>
                  <a:lnTo>
                    <a:pt x="1627" y="1453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7" y="233"/>
                  </a:lnTo>
                  <a:lnTo>
                    <a:pt x="1337" y="59"/>
                  </a:lnTo>
                  <a:lnTo>
                    <a:pt x="116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49"/>
            <p:cNvSpPr/>
            <p:nvPr/>
          </p:nvSpPr>
          <p:spPr>
            <a:xfrm>
              <a:off x="6577525" y="761125"/>
              <a:ext cx="42150" cy="42150"/>
            </a:xfrm>
            <a:custGeom>
              <a:avLst/>
              <a:gdLst/>
              <a:ahLst/>
              <a:cxnLst/>
              <a:rect l="l" t="t" r="r" b="b"/>
              <a:pathLst>
                <a:path w="1686" h="1686" extrusionOk="0">
                  <a:moveTo>
                    <a:pt x="640" y="0"/>
                  </a:moveTo>
                  <a:lnTo>
                    <a:pt x="465" y="58"/>
                  </a:lnTo>
                  <a:lnTo>
                    <a:pt x="349" y="174"/>
                  </a:lnTo>
                  <a:lnTo>
                    <a:pt x="233" y="291"/>
                  </a:lnTo>
                  <a:lnTo>
                    <a:pt x="59" y="523"/>
                  </a:lnTo>
                  <a:lnTo>
                    <a:pt x="1" y="872"/>
                  </a:lnTo>
                  <a:lnTo>
                    <a:pt x="59" y="1162"/>
                  </a:lnTo>
                  <a:lnTo>
                    <a:pt x="233" y="1453"/>
                  </a:lnTo>
                  <a:lnTo>
                    <a:pt x="349" y="1569"/>
                  </a:lnTo>
                  <a:lnTo>
                    <a:pt x="465" y="1627"/>
                  </a:lnTo>
                  <a:lnTo>
                    <a:pt x="640" y="1685"/>
                  </a:lnTo>
                  <a:lnTo>
                    <a:pt x="1047" y="1685"/>
                  </a:lnTo>
                  <a:lnTo>
                    <a:pt x="1221" y="1627"/>
                  </a:lnTo>
                  <a:lnTo>
                    <a:pt x="1337" y="1569"/>
                  </a:lnTo>
                  <a:lnTo>
                    <a:pt x="1453" y="1453"/>
                  </a:lnTo>
                  <a:lnTo>
                    <a:pt x="1628" y="1162"/>
                  </a:lnTo>
                  <a:lnTo>
                    <a:pt x="1686" y="872"/>
                  </a:lnTo>
                  <a:lnTo>
                    <a:pt x="1628" y="523"/>
                  </a:lnTo>
                  <a:lnTo>
                    <a:pt x="1453" y="291"/>
                  </a:lnTo>
                  <a:lnTo>
                    <a:pt x="1337" y="174"/>
                  </a:lnTo>
                  <a:lnTo>
                    <a:pt x="1221" y="58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49"/>
            <p:cNvSpPr/>
            <p:nvPr/>
          </p:nvSpPr>
          <p:spPr>
            <a:xfrm>
              <a:off x="6326200" y="979025"/>
              <a:ext cx="46500" cy="45075"/>
            </a:xfrm>
            <a:custGeom>
              <a:avLst/>
              <a:gdLst/>
              <a:ahLst/>
              <a:cxnLst/>
              <a:rect l="l" t="t" r="r" b="b"/>
              <a:pathLst>
                <a:path w="1860" h="1803" extrusionOk="0">
                  <a:moveTo>
                    <a:pt x="872" y="1"/>
                  </a:moveTo>
                  <a:lnTo>
                    <a:pt x="523" y="59"/>
                  </a:lnTo>
                  <a:lnTo>
                    <a:pt x="407" y="117"/>
                  </a:lnTo>
                  <a:lnTo>
                    <a:pt x="233" y="233"/>
                  </a:lnTo>
                  <a:lnTo>
                    <a:pt x="175" y="350"/>
                  </a:lnTo>
                  <a:lnTo>
                    <a:pt x="58" y="524"/>
                  </a:lnTo>
                  <a:lnTo>
                    <a:pt x="0" y="814"/>
                  </a:lnTo>
                  <a:lnTo>
                    <a:pt x="58" y="1163"/>
                  </a:lnTo>
                  <a:lnTo>
                    <a:pt x="175" y="1279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3" y="1686"/>
                  </a:lnTo>
                  <a:lnTo>
                    <a:pt x="698" y="1744"/>
                  </a:lnTo>
                  <a:lnTo>
                    <a:pt x="988" y="1802"/>
                  </a:lnTo>
                  <a:lnTo>
                    <a:pt x="1337" y="1744"/>
                  </a:lnTo>
                  <a:lnTo>
                    <a:pt x="1453" y="1686"/>
                  </a:lnTo>
                  <a:lnTo>
                    <a:pt x="1627" y="1570"/>
                  </a:lnTo>
                  <a:lnTo>
                    <a:pt x="1744" y="1454"/>
                  </a:lnTo>
                  <a:lnTo>
                    <a:pt x="1802" y="1279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744" y="524"/>
                  </a:lnTo>
                  <a:lnTo>
                    <a:pt x="1627" y="350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2" y="59"/>
                  </a:lnTo>
                  <a:lnTo>
                    <a:pt x="87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49"/>
            <p:cNvSpPr/>
            <p:nvPr/>
          </p:nvSpPr>
          <p:spPr>
            <a:xfrm>
              <a:off x="6385750" y="862800"/>
              <a:ext cx="46525" cy="42175"/>
            </a:xfrm>
            <a:custGeom>
              <a:avLst/>
              <a:gdLst/>
              <a:ahLst/>
              <a:cxnLst/>
              <a:rect l="l" t="t" r="r" b="b"/>
              <a:pathLst>
                <a:path w="1861" h="1687" extrusionOk="0">
                  <a:moveTo>
                    <a:pt x="872" y="1"/>
                  </a:moveTo>
                  <a:lnTo>
                    <a:pt x="524" y="59"/>
                  </a:lnTo>
                  <a:lnTo>
                    <a:pt x="291" y="233"/>
                  </a:lnTo>
                  <a:lnTo>
                    <a:pt x="59" y="524"/>
                  </a:lnTo>
                  <a:lnTo>
                    <a:pt x="59" y="640"/>
                  </a:lnTo>
                  <a:lnTo>
                    <a:pt x="1" y="814"/>
                  </a:lnTo>
                  <a:lnTo>
                    <a:pt x="117" y="1163"/>
                  </a:lnTo>
                  <a:lnTo>
                    <a:pt x="291" y="1454"/>
                  </a:lnTo>
                  <a:lnTo>
                    <a:pt x="524" y="1628"/>
                  </a:lnTo>
                  <a:lnTo>
                    <a:pt x="698" y="1686"/>
                  </a:lnTo>
                  <a:lnTo>
                    <a:pt x="1047" y="1686"/>
                  </a:lnTo>
                  <a:lnTo>
                    <a:pt x="1337" y="1628"/>
                  </a:lnTo>
                  <a:lnTo>
                    <a:pt x="1628" y="1454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8" y="233"/>
                  </a:lnTo>
                  <a:lnTo>
                    <a:pt x="1337" y="59"/>
                  </a:lnTo>
                  <a:lnTo>
                    <a:pt x="12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49"/>
            <p:cNvSpPr/>
            <p:nvPr/>
          </p:nvSpPr>
          <p:spPr>
            <a:xfrm>
              <a:off x="6577525" y="967400"/>
              <a:ext cx="46525" cy="46525"/>
            </a:xfrm>
            <a:custGeom>
              <a:avLst/>
              <a:gdLst/>
              <a:ahLst/>
              <a:cxnLst/>
              <a:rect l="l" t="t" r="r" b="b"/>
              <a:pathLst>
                <a:path w="1861" h="1861" extrusionOk="0">
                  <a:moveTo>
                    <a:pt x="814" y="1"/>
                  </a:moveTo>
                  <a:lnTo>
                    <a:pt x="524" y="59"/>
                  </a:lnTo>
                  <a:lnTo>
                    <a:pt x="349" y="117"/>
                  </a:lnTo>
                  <a:lnTo>
                    <a:pt x="233" y="233"/>
                  </a:lnTo>
                  <a:lnTo>
                    <a:pt x="117" y="350"/>
                  </a:lnTo>
                  <a:lnTo>
                    <a:pt x="59" y="524"/>
                  </a:lnTo>
                  <a:lnTo>
                    <a:pt x="1" y="815"/>
                  </a:lnTo>
                  <a:lnTo>
                    <a:pt x="59" y="1163"/>
                  </a:lnTo>
                  <a:lnTo>
                    <a:pt x="117" y="1338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4" y="1686"/>
                  </a:lnTo>
                  <a:lnTo>
                    <a:pt x="640" y="1802"/>
                  </a:lnTo>
                  <a:lnTo>
                    <a:pt x="988" y="1861"/>
                  </a:lnTo>
                  <a:lnTo>
                    <a:pt x="1337" y="1802"/>
                  </a:lnTo>
                  <a:lnTo>
                    <a:pt x="1453" y="1686"/>
                  </a:lnTo>
                  <a:lnTo>
                    <a:pt x="1570" y="1570"/>
                  </a:lnTo>
                  <a:lnTo>
                    <a:pt x="1686" y="1454"/>
                  </a:lnTo>
                  <a:lnTo>
                    <a:pt x="1802" y="1338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686" y="524"/>
                  </a:lnTo>
                  <a:lnTo>
                    <a:pt x="1570" y="408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3" y="59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49"/>
            <p:cNvSpPr/>
            <p:nvPr/>
          </p:nvSpPr>
          <p:spPr>
            <a:xfrm>
              <a:off x="6472925" y="888950"/>
              <a:ext cx="94450" cy="164200"/>
            </a:xfrm>
            <a:custGeom>
              <a:avLst/>
              <a:gdLst/>
              <a:ahLst/>
              <a:cxnLst/>
              <a:rect l="l" t="t" r="r" b="b"/>
              <a:pathLst>
                <a:path w="3778" h="6568" extrusionOk="0">
                  <a:moveTo>
                    <a:pt x="3487" y="1"/>
                  </a:moveTo>
                  <a:lnTo>
                    <a:pt x="3371" y="59"/>
                  </a:lnTo>
                  <a:lnTo>
                    <a:pt x="3313" y="117"/>
                  </a:lnTo>
                  <a:lnTo>
                    <a:pt x="59" y="6219"/>
                  </a:lnTo>
                  <a:lnTo>
                    <a:pt x="0" y="6277"/>
                  </a:lnTo>
                  <a:lnTo>
                    <a:pt x="59" y="6393"/>
                  </a:lnTo>
                  <a:lnTo>
                    <a:pt x="59" y="6451"/>
                  </a:lnTo>
                  <a:lnTo>
                    <a:pt x="175" y="6509"/>
                  </a:lnTo>
                  <a:lnTo>
                    <a:pt x="233" y="6568"/>
                  </a:lnTo>
                  <a:lnTo>
                    <a:pt x="349" y="6509"/>
                  </a:lnTo>
                  <a:lnTo>
                    <a:pt x="465" y="6393"/>
                  </a:lnTo>
                  <a:lnTo>
                    <a:pt x="3720" y="350"/>
                  </a:lnTo>
                  <a:lnTo>
                    <a:pt x="3778" y="233"/>
                  </a:lnTo>
                  <a:lnTo>
                    <a:pt x="3720" y="175"/>
                  </a:lnTo>
                  <a:lnTo>
                    <a:pt x="3720" y="59"/>
                  </a:lnTo>
                  <a:lnTo>
                    <a:pt x="366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49"/>
            <p:cNvSpPr/>
            <p:nvPr/>
          </p:nvSpPr>
          <p:spPr>
            <a:xfrm>
              <a:off x="6378500" y="774200"/>
              <a:ext cx="106075" cy="52325"/>
            </a:xfrm>
            <a:custGeom>
              <a:avLst/>
              <a:gdLst/>
              <a:ahLst/>
              <a:cxnLst/>
              <a:rect l="l" t="t" r="r" b="b"/>
              <a:pathLst>
                <a:path w="4243" h="2093" extrusionOk="0">
                  <a:moveTo>
                    <a:pt x="175" y="0"/>
                  </a:moveTo>
                  <a:lnTo>
                    <a:pt x="116" y="58"/>
                  </a:lnTo>
                  <a:lnTo>
                    <a:pt x="0" y="116"/>
                  </a:lnTo>
                  <a:lnTo>
                    <a:pt x="0" y="233"/>
                  </a:lnTo>
                  <a:lnTo>
                    <a:pt x="0" y="291"/>
                  </a:lnTo>
                  <a:lnTo>
                    <a:pt x="58" y="349"/>
                  </a:lnTo>
                  <a:lnTo>
                    <a:pt x="116" y="465"/>
                  </a:lnTo>
                  <a:lnTo>
                    <a:pt x="1046" y="930"/>
                  </a:lnTo>
                  <a:lnTo>
                    <a:pt x="1976" y="1395"/>
                  </a:lnTo>
                  <a:lnTo>
                    <a:pt x="2964" y="1743"/>
                  </a:lnTo>
                  <a:lnTo>
                    <a:pt x="3952" y="2034"/>
                  </a:lnTo>
                  <a:lnTo>
                    <a:pt x="4010" y="2092"/>
                  </a:lnTo>
                  <a:lnTo>
                    <a:pt x="4126" y="2034"/>
                  </a:lnTo>
                  <a:lnTo>
                    <a:pt x="4242" y="1918"/>
                  </a:lnTo>
                  <a:lnTo>
                    <a:pt x="4242" y="1802"/>
                  </a:lnTo>
                  <a:lnTo>
                    <a:pt x="4184" y="1743"/>
                  </a:lnTo>
                  <a:lnTo>
                    <a:pt x="4126" y="1627"/>
                  </a:lnTo>
                  <a:lnTo>
                    <a:pt x="4068" y="1627"/>
                  </a:lnTo>
                  <a:lnTo>
                    <a:pt x="3080" y="1337"/>
                  </a:lnTo>
                  <a:lnTo>
                    <a:pt x="2150" y="930"/>
                  </a:lnTo>
                  <a:lnTo>
                    <a:pt x="1221" y="523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Audio Recording Nov 6, 2021 at 11:46:05 PM" descr="Audio Recording Nov 6, 2021 at 11:46:05 PM">
            <a:hlinkClick r:id="" action="ppaction://media"/>
            <a:extLst>
              <a:ext uri="{FF2B5EF4-FFF2-40B4-BE49-F238E27FC236}">
                <a16:creationId xmlns:a16="http://schemas.microsoft.com/office/drawing/2014/main" id="{88B0066B-2B15-E44B-A5BA-FAD5FE72EA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62614" y="4160187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9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" name="Google Shape;1847;p51"/>
          <p:cNvSpPr txBox="1">
            <a:spLocks noGrp="1"/>
          </p:cNvSpPr>
          <p:nvPr>
            <p:ph type="title"/>
          </p:nvPr>
        </p:nvSpPr>
        <p:spPr>
          <a:xfrm>
            <a:off x="1388100" y="1179600"/>
            <a:ext cx="6367800" cy="207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0" dirty="0">
                <a:solidFill>
                  <a:schemeClr val="accent2"/>
                </a:solidFill>
              </a:rPr>
              <a:t>got</a:t>
            </a:r>
            <a:endParaRPr sz="12000" dirty="0">
              <a:solidFill>
                <a:schemeClr val="accent2"/>
              </a:solidFill>
            </a:endParaRPr>
          </a:p>
        </p:txBody>
      </p:sp>
      <p:pic>
        <p:nvPicPr>
          <p:cNvPr id="2" name="Audio Recording Nov 6, 2021 at 11:46:19 PM" descr="Audio Recording Nov 6, 2021 at 11:46:19 PM">
            <a:hlinkClick r:id="" action="ppaction://media"/>
            <a:extLst>
              <a:ext uri="{FF2B5EF4-FFF2-40B4-BE49-F238E27FC236}">
                <a16:creationId xmlns:a16="http://schemas.microsoft.com/office/drawing/2014/main" id="{EAD66D1F-12DF-AC4E-96BE-E03BD5A8DAA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632354" y="4330700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6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" name="Google Shape;1744;p47"/>
          <p:cNvSpPr txBox="1">
            <a:spLocks noGrp="1"/>
          </p:cNvSpPr>
          <p:nvPr>
            <p:ph type="title"/>
          </p:nvPr>
        </p:nvSpPr>
        <p:spPr>
          <a:xfrm>
            <a:off x="1055604" y="1224961"/>
            <a:ext cx="6919546" cy="14605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12000" dirty="0"/>
              <a:t>here</a:t>
            </a:r>
            <a:endParaRPr sz="12000" dirty="0"/>
          </a:p>
        </p:txBody>
      </p:sp>
      <p:grpSp>
        <p:nvGrpSpPr>
          <p:cNvPr id="1749" name="Google Shape;1749;p47"/>
          <p:cNvGrpSpPr/>
          <p:nvPr/>
        </p:nvGrpSpPr>
        <p:grpSpPr>
          <a:xfrm>
            <a:off x="3897941" y="2571750"/>
            <a:ext cx="1167552" cy="1565129"/>
            <a:chOff x="3071625" y="2687000"/>
            <a:chExt cx="1121675" cy="1503775"/>
          </a:xfrm>
        </p:grpSpPr>
        <p:sp>
          <p:nvSpPr>
            <p:cNvPr id="1750" name="Google Shape;1750;p47"/>
            <p:cNvSpPr/>
            <p:nvPr/>
          </p:nvSpPr>
          <p:spPr>
            <a:xfrm>
              <a:off x="3145700" y="3999125"/>
              <a:ext cx="1047600" cy="191650"/>
            </a:xfrm>
            <a:custGeom>
              <a:avLst/>
              <a:gdLst/>
              <a:ahLst/>
              <a:cxnLst/>
              <a:rect l="l" t="t" r="r" b="b"/>
              <a:pathLst>
                <a:path w="41904" h="7666" extrusionOk="0">
                  <a:moveTo>
                    <a:pt x="20928" y="0"/>
                  </a:moveTo>
                  <a:lnTo>
                    <a:pt x="18812" y="47"/>
                  </a:lnTo>
                  <a:lnTo>
                    <a:pt x="16743" y="94"/>
                  </a:lnTo>
                  <a:lnTo>
                    <a:pt x="14721" y="188"/>
                  </a:lnTo>
                  <a:lnTo>
                    <a:pt x="12792" y="329"/>
                  </a:lnTo>
                  <a:lnTo>
                    <a:pt x="10958" y="471"/>
                  </a:lnTo>
                  <a:lnTo>
                    <a:pt x="9218" y="659"/>
                  </a:lnTo>
                  <a:lnTo>
                    <a:pt x="7619" y="894"/>
                  </a:lnTo>
                  <a:lnTo>
                    <a:pt x="6114" y="1129"/>
                  </a:lnTo>
                  <a:lnTo>
                    <a:pt x="4750" y="1411"/>
                  </a:lnTo>
                  <a:lnTo>
                    <a:pt x="3575" y="1693"/>
                  </a:lnTo>
                  <a:lnTo>
                    <a:pt x="2493" y="2022"/>
                  </a:lnTo>
                  <a:lnTo>
                    <a:pt x="1646" y="2352"/>
                  </a:lnTo>
                  <a:lnTo>
                    <a:pt x="941" y="2681"/>
                  </a:lnTo>
                  <a:lnTo>
                    <a:pt x="659" y="2869"/>
                  </a:lnTo>
                  <a:lnTo>
                    <a:pt x="424" y="3057"/>
                  </a:lnTo>
                  <a:lnTo>
                    <a:pt x="236" y="3245"/>
                  </a:lnTo>
                  <a:lnTo>
                    <a:pt x="95" y="3433"/>
                  </a:lnTo>
                  <a:lnTo>
                    <a:pt x="0" y="3621"/>
                  </a:lnTo>
                  <a:lnTo>
                    <a:pt x="0" y="3857"/>
                  </a:lnTo>
                  <a:lnTo>
                    <a:pt x="0" y="4045"/>
                  </a:lnTo>
                  <a:lnTo>
                    <a:pt x="95" y="4233"/>
                  </a:lnTo>
                  <a:lnTo>
                    <a:pt x="236" y="4421"/>
                  </a:lnTo>
                  <a:lnTo>
                    <a:pt x="424" y="4609"/>
                  </a:lnTo>
                  <a:lnTo>
                    <a:pt x="659" y="4797"/>
                  </a:lnTo>
                  <a:lnTo>
                    <a:pt x="941" y="4985"/>
                  </a:lnTo>
                  <a:lnTo>
                    <a:pt x="1646" y="5315"/>
                  </a:lnTo>
                  <a:lnTo>
                    <a:pt x="2493" y="5644"/>
                  </a:lnTo>
                  <a:lnTo>
                    <a:pt x="3575" y="5973"/>
                  </a:lnTo>
                  <a:lnTo>
                    <a:pt x="4750" y="6255"/>
                  </a:lnTo>
                  <a:lnTo>
                    <a:pt x="6114" y="6537"/>
                  </a:lnTo>
                  <a:lnTo>
                    <a:pt x="7619" y="6772"/>
                  </a:lnTo>
                  <a:lnTo>
                    <a:pt x="9218" y="7008"/>
                  </a:lnTo>
                  <a:lnTo>
                    <a:pt x="10958" y="7196"/>
                  </a:lnTo>
                  <a:lnTo>
                    <a:pt x="12792" y="7384"/>
                  </a:lnTo>
                  <a:lnTo>
                    <a:pt x="14721" y="7478"/>
                  </a:lnTo>
                  <a:lnTo>
                    <a:pt x="16743" y="7572"/>
                  </a:lnTo>
                  <a:lnTo>
                    <a:pt x="18812" y="7666"/>
                  </a:lnTo>
                  <a:lnTo>
                    <a:pt x="23092" y="7666"/>
                  </a:lnTo>
                  <a:lnTo>
                    <a:pt x="25161" y="7572"/>
                  </a:lnTo>
                  <a:lnTo>
                    <a:pt x="27183" y="7478"/>
                  </a:lnTo>
                  <a:lnTo>
                    <a:pt x="29112" y="7384"/>
                  </a:lnTo>
                  <a:lnTo>
                    <a:pt x="30946" y="7196"/>
                  </a:lnTo>
                  <a:lnTo>
                    <a:pt x="32686" y="7008"/>
                  </a:lnTo>
                  <a:lnTo>
                    <a:pt x="34285" y="6772"/>
                  </a:lnTo>
                  <a:lnTo>
                    <a:pt x="35790" y="6537"/>
                  </a:lnTo>
                  <a:lnTo>
                    <a:pt x="37154" y="6255"/>
                  </a:lnTo>
                  <a:lnTo>
                    <a:pt x="38329" y="5973"/>
                  </a:lnTo>
                  <a:lnTo>
                    <a:pt x="39411" y="5644"/>
                  </a:lnTo>
                  <a:lnTo>
                    <a:pt x="40258" y="5315"/>
                  </a:lnTo>
                  <a:lnTo>
                    <a:pt x="40963" y="4985"/>
                  </a:lnTo>
                  <a:lnTo>
                    <a:pt x="41245" y="4797"/>
                  </a:lnTo>
                  <a:lnTo>
                    <a:pt x="41480" y="4609"/>
                  </a:lnTo>
                  <a:lnTo>
                    <a:pt x="41668" y="4421"/>
                  </a:lnTo>
                  <a:lnTo>
                    <a:pt x="41809" y="4233"/>
                  </a:lnTo>
                  <a:lnTo>
                    <a:pt x="41904" y="4045"/>
                  </a:lnTo>
                  <a:lnTo>
                    <a:pt x="41904" y="3857"/>
                  </a:lnTo>
                  <a:lnTo>
                    <a:pt x="41904" y="3621"/>
                  </a:lnTo>
                  <a:lnTo>
                    <a:pt x="41809" y="3433"/>
                  </a:lnTo>
                  <a:lnTo>
                    <a:pt x="41668" y="3245"/>
                  </a:lnTo>
                  <a:lnTo>
                    <a:pt x="41480" y="3057"/>
                  </a:lnTo>
                  <a:lnTo>
                    <a:pt x="41245" y="2869"/>
                  </a:lnTo>
                  <a:lnTo>
                    <a:pt x="40963" y="2681"/>
                  </a:lnTo>
                  <a:lnTo>
                    <a:pt x="40258" y="2352"/>
                  </a:lnTo>
                  <a:lnTo>
                    <a:pt x="39411" y="2022"/>
                  </a:lnTo>
                  <a:lnTo>
                    <a:pt x="38329" y="1693"/>
                  </a:lnTo>
                  <a:lnTo>
                    <a:pt x="37154" y="1411"/>
                  </a:lnTo>
                  <a:lnTo>
                    <a:pt x="35790" y="1129"/>
                  </a:lnTo>
                  <a:lnTo>
                    <a:pt x="34285" y="894"/>
                  </a:lnTo>
                  <a:lnTo>
                    <a:pt x="32686" y="659"/>
                  </a:lnTo>
                  <a:lnTo>
                    <a:pt x="30946" y="471"/>
                  </a:lnTo>
                  <a:lnTo>
                    <a:pt x="29112" y="329"/>
                  </a:lnTo>
                  <a:lnTo>
                    <a:pt x="27183" y="188"/>
                  </a:lnTo>
                  <a:lnTo>
                    <a:pt x="25161" y="94"/>
                  </a:lnTo>
                  <a:lnTo>
                    <a:pt x="23092" y="47"/>
                  </a:lnTo>
                  <a:lnTo>
                    <a:pt x="20928" y="0"/>
                  </a:lnTo>
                  <a:close/>
                </a:path>
              </a:pathLst>
            </a:custGeom>
            <a:solidFill>
              <a:srgbClr val="869D39">
                <a:alpha val="18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47"/>
            <p:cNvSpPr/>
            <p:nvPr/>
          </p:nvSpPr>
          <p:spPr>
            <a:xfrm>
              <a:off x="3626575" y="3890950"/>
              <a:ext cx="129350" cy="204600"/>
            </a:xfrm>
            <a:custGeom>
              <a:avLst/>
              <a:gdLst/>
              <a:ahLst/>
              <a:cxnLst/>
              <a:rect l="l" t="t" r="r" b="b"/>
              <a:pathLst>
                <a:path w="5174" h="8184" extrusionOk="0">
                  <a:moveTo>
                    <a:pt x="1129" y="1"/>
                  </a:moveTo>
                  <a:lnTo>
                    <a:pt x="0" y="189"/>
                  </a:lnTo>
                  <a:lnTo>
                    <a:pt x="1035" y="6255"/>
                  </a:lnTo>
                  <a:lnTo>
                    <a:pt x="3763" y="8184"/>
                  </a:lnTo>
                  <a:lnTo>
                    <a:pt x="2211" y="6491"/>
                  </a:lnTo>
                  <a:lnTo>
                    <a:pt x="5174" y="7149"/>
                  </a:lnTo>
                  <a:lnTo>
                    <a:pt x="2587" y="6067"/>
                  </a:lnTo>
                  <a:lnTo>
                    <a:pt x="5174" y="6161"/>
                  </a:lnTo>
                  <a:lnTo>
                    <a:pt x="1693" y="5503"/>
                  </a:lnTo>
                  <a:lnTo>
                    <a:pt x="1129" y="1"/>
                  </a:lnTo>
                  <a:close/>
                </a:path>
              </a:pathLst>
            </a:custGeom>
            <a:solidFill>
              <a:srgbClr val="FCC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47"/>
            <p:cNvSpPr/>
            <p:nvPr/>
          </p:nvSpPr>
          <p:spPr>
            <a:xfrm>
              <a:off x="3581900" y="3849800"/>
              <a:ext cx="130525" cy="60000"/>
            </a:xfrm>
            <a:custGeom>
              <a:avLst/>
              <a:gdLst/>
              <a:ahLst/>
              <a:cxnLst/>
              <a:rect l="l" t="t" r="r" b="b"/>
              <a:pathLst>
                <a:path w="5221" h="2400" extrusionOk="0">
                  <a:moveTo>
                    <a:pt x="47" y="1"/>
                  </a:moveTo>
                  <a:lnTo>
                    <a:pt x="0" y="377"/>
                  </a:lnTo>
                  <a:lnTo>
                    <a:pt x="47" y="706"/>
                  </a:lnTo>
                  <a:lnTo>
                    <a:pt x="141" y="1035"/>
                  </a:lnTo>
                  <a:lnTo>
                    <a:pt x="283" y="1364"/>
                  </a:lnTo>
                  <a:lnTo>
                    <a:pt x="471" y="1647"/>
                  </a:lnTo>
                  <a:lnTo>
                    <a:pt x="753" y="1882"/>
                  </a:lnTo>
                  <a:lnTo>
                    <a:pt x="1035" y="2070"/>
                  </a:lnTo>
                  <a:lnTo>
                    <a:pt x="1364" y="2258"/>
                  </a:lnTo>
                  <a:lnTo>
                    <a:pt x="1834" y="2352"/>
                  </a:lnTo>
                  <a:lnTo>
                    <a:pt x="2352" y="2399"/>
                  </a:lnTo>
                  <a:lnTo>
                    <a:pt x="2869" y="2352"/>
                  </a:lnTo>
                  <a:lnTo>
                    <a:pt x="3339" y="2164"/>
                  </a:lnTo>
                  <a:lnTo>
                    <a:pt x="3810" y="1929"/>
                  </a:lnTo>
                  <a:lnTo>
                    <a:pt x="4233" y="1600"/>
                  </a:lnTo>
                  <a:lnTo>
                    <a:pt x="4609" y="1223"/>
                  </a:lnTo>
                  <a:lnTo>
                    <a:pt x="4938" y="753"/>
                  </a:lnTo>
                  <a:lnTo>
                    <a:pt x="5079" y="377"/>
                  </a:lnTo>
                  <a:lnTo>
                    <a:pt x="5221" y="1"/>
                  </a:lnTo>
                  <a:close/>
                </a:path>
              </a:pathLst>
            </a:custGeom>
            <a:solidFill>
              <a:srgbClr val="A25A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47"/>
            <p:cNvSpPr/>
            <p:nvPr/>
          </p:nvSpPr>
          <p:spPr>
            <a:xfrm>
              <a:off x="3071625" y="3193750"/>
              <a:ext cx="357450" cy="522050"/>
            </a:xfrm>
            <a:custGeom>
              <a:avLst/>
              <a:gdLst/>
              <a:ahLst/>
              <a:cxnLst/>
              <a:rect l="l" t="t" r="r" b="b"/>
              <a:pathLst>
                <a:path w="14298" h="20882" extrusionOk="0">
                  <a:moveTo>
                    <a:pt x="8419" y="0"/>
                  </a:moveTo>
                  <a:lnTo>
                    <a:pt x="7996" y="47"/>
                  </a:lnTo>
                  <a:lnTo>
                    <a:pt x="7572" y="141"/>
                  </a:lnTo>
                  <a:lnTo>
                    <a:pt x="7149" y="330"/>
                  </a:lnTo>
                  <a:lnTo>
                    <a:pt x="6773" y="565"/>
                  </a:lnTo>
                  <a:lnTo>
                    <a:pt x="6444" y="800"/>
                  </a:lnTo>
                  <a:lnTo>
                    <a:pt x="6161" y="1129"/>
                  </a:lnTo>
                  <a:lnTo>
                    <a:pt x="5879" y="1458"/>
                  </a:lnTo>
                  <a:lnTo>
                    <a:pt x="5691" y="1834"/>
                  </a:lnTo>
                  <a:lnTo>
                    <a:pt x="5503" y="2211"/>
                  </a:lnTo>
                  <a:lnTo>
                    <a:pt x="5362" y="2634"/>
                  </a:lnTo>
                  <a:lnTo>
                    <a:pt x="5268" y="3057"/>
                  </a:lnTo>
                  <a:lnTo>
                    <a:pt x="5174" y="3480"/>
                  </a:lnTo>
                  <a:lnTo>
                    <a:pt x="5174" y="3904"/>
                  </a:lnTo>
                  <a:lnTo>
                    <a:pt x="5127" y="4374"/>
                  </a:lnTo>
                  <a:lnTo>
                    <a:pt x="5221" y="5221"/>
                  </a:lnTo>
                  <a:lnTo>
                    <a:pt x="5362" y="6067"/>
                  </a:lnTo>
                  <a:lnTo>
                    <a:pt x="5550" y="6914"/>
                  </a:lnTo>
                  <a:lnTo>
                    <a:pt x="5785" y="7760"/>
                  </a:lnTo>
                  <a:lnTo>
                    <a:pt x="5221" y="7102"/>
                  </a:lnTo>
                  <a:lnTo>
                    <a:pt x="4939" y="6773"/>
                  </a:lnTo>
                  <a:lnTo>
                    <a:pt x="4562" y="6490"/>
                  </a:lnTo>
                  <a:lnTo>
                    <a:pt x="4186" y="6302"/>
                  </a:lnTo>
                  <a:lnTo>
                    <a:pt x="3763" y="6161"/>
                  </a:lnTo>
                  <a:lnTo>
                    <a:pt x="3340" y="6067"/>
                  </a:lnTo>
                  <a:lnTo>
                    <a:pt x="3105" y="6114"/>
                  </a:lnTo>
                  <a:lnTo>
                    <a:pt x="2869" y="6114"/>
                  </a:lnTo>
                  <a:lnTo>
                    <a:pt x="2634" y="6208"/>
                  </a:lnTo>
                  <a:lnTo>
                    <a:pt x="2399" y="6349"/>
                  </a:lnTo>
                  <a:lnTo>
                    <a:pt x="2211" y="6537"/>
                  </a:lnTo>
                  <a:lnTo>
                    <a:pt x="2023" y="6725"/>
                  </a:lnTo>
                  <a:lnTo>
                    <a:pt x="1882" y="6914"/>
                  </a:lnTo>
                  <a:lnTo>
                    <a:pt x="1741" y="7149"/>
                  </a:lnTo>
                  <a:lnTo>
                    <a:pt x="1647" y="7431"/>
                  </a:lnTo>
                  <a:lnTo>
                    <a:pt x="1600" y="7666"/>
                  </a:lnTo>
                  <a:lnTo>
                    <a:pt x="1553" y="7948"/>
                  </a:lnTo>
                  <a:lnTo>
                    <a:pt x="1553" y="8183"/>
                  </a:lnTo>
                  <a:lnTo>
                    <a:pt x="1647" y="8701"/>
                  </a:lnTo>
                  <a:lnTo>
                    <a:pt x="1835" y="9218"/>
                  </a:lnTo>
                  <a:lnTo>
                    <a:pt x="2023" y="9688"/>
                  </a:lnTo>
                  <a:lnTo>
                    <a:pt x="2352" y="10159"/>
                  </a:lnTo>
                  <a:lnTo>
                    <a:pt x="2634" y="10582"/>
                  </a:lnTo>
                  <a:lnTo>
                    <a:pt x="3340" y="11334"/>
                  </a:lnTo>
                  <a:lnTo>
                    <a:pt x="2681" y="10958"/>
                  </a:lnTo>
                  <a:lnTo>
                    <a:pt x="2352" y="10817"/>
                  </a:lnTo>
                  <a:lnTo>
                    <a:pt x="1976" y="10723"/>
                  </a:lnTo>
                  <a:lnTo>
                    <a:pt x="1553" y="10723"/>
                  </a:lnTo>
                  <a:lnTo>
                    <a:pt x="1176" y="10770"/>
                  </a:lnTo>
                  <a:lnTo>
                    <a:pt x="800" y="10911"/>
                  </a:lnTo>
                  <a:lnTo>
                    <a:pt x="612" y="11005"/>
                  </a:lnTo>
                  <a:lnTo>
                    <a:pt x="471" y="11146"/>
                  </a:lnTo>
                  <a:lnTo>
                    <a:pt x="330" y="11334"/>
                  </a:lnTo>
                  <a:lnTo>
                    <a:pt x="236" y="11569"/>
                  </a:lnTo>
                  <a:lnTo>
                    <a:pt x="142" y="11805"/>
                  </a:lnTo>
                  <a:lnTo>
                    <a:pt x="142" y="12087"/>
                  </a:lnTo>
                  <a:lnTo>
                    <a:pt x="142" y="12322"/>
                  </a:lnTo>
                  <a:lnTo>
                    <a:pt x="189" y="12604"/>
                  </a:lnTo>
                  <a:lnTo>
                    <a:pt x="283" y="12839"/>
                  </a:lnTo>
                  <a:lnTo>
                    <a:pt x="377" y="13074"/>
                  </a:lnTo>
                  <a:lnTo>
                    <a:pt x="659" y="13498"/>
                  </a:lnTo>
                  <a:lnTo>
                    <a:pt x="1035" y="13874"/>
                  </a:lnTo>
                  <a:lnTo>
                    <a:pt x="1459" y="14203"/>
                  </a:lnTo>
                  <a:lnTo>
                    <a:pt x="1835" y="14485"/>
                  </a:lnTo>
                  <a:lnTo>
                    <a:pt x="1506" y="14485"/>
                  </a:lnTo>
                  <a:lnTo>
                    <a:pt x="1176" y="14579"/>
                  </a:lnTo>
                  <a:lnTo>
                    <a:pt x="847" y="14720"/>
                  </a:lnTo>
                  <a:lnTo>
                    <a:pt x="565" y="14956"/>
                  </a:lnTo>
                  <a:lnTo>
                    <a:pt x="330" y="15285"/>
                  </a:lnTo>
                  <a:lnTo>
                    <a:pt x="142" y="15614"/>
                  </a:lnTo>
                  <a:lnTo>
                    <a:pt x="48" y="15943"/>
                  </a:lnTo>
                  <a:lnTo>
                    <a:pt x="1" y="16319"/>
                  </a:lnTo>
                  <a:lnTo>
                    <a:pt x="1" y="16696"/>
                  </a:lnTo>
                  <a:lnTo>
                    <a:pt x="95" y="17025"/>
                  </a:lnTo>
                  <a:lnTo>
                    <a:pt x="236" y="17354"/>
                  </a:lnTo>
                  <a:lnTo>
                    <a:pt x="377" y="17683"/>
                  </a:lnTo>
                  <a:lnTo>
                    <a:pt x="565" y="17965"/>
                  </a:lnTo>
                  <a:lnTo>
                    <a:pt x="800" y="18295"/>
                  </a:lnTo>
                  <a:lnTo>
                    <a:pt x="1317" y="18812"/>
                  </a:lnTo>
                  <a:lnTo>
                    <a:pt x="1647" y="19094"/>
                  </a:lnTo>
                  <a:lnTo>
                    <a:pt x="2023" y="19376"/>
                  </a:lnTo>
                  <a:lnTo>
                    <a:pt x="2399" y="19658"/>
                  </a:lnTo>
                  <a:lnTo>
                    <a:pt x="2775" y="19894"/>
                  </a:lnTo>
                  <a:lnTo>
                    <a:pt x="3622" y="20270"/>
                  </a:lnTo>
                  <a:lnTo>
                    <a:pt x="4515" y="20599"/>
                  </a:lnTo>
                  <a:lnTo>
                    <a:pt x="5409" y="20787"/>
                  </a:lnTo>
                  <a:lnTo>
                    <a:pt x="6350" y="20881"/>
                  </a:lnTo>
                  <a:lnTo>
                    <a:pt x="6820" y="20881"/>
                  </a:lnTo>
                  <a:lnTo>
                    <a:pt x="7290" y="20834"/>
                  </a:lnTo>
                  <a:lnTo>
                    <a:pt x="7713" y="20787"/>
                  </a:lnTo>
                  <a:lnTo>
                    <a:pt x="8184" y="20693"/>
                  </a:lnTo>
                  <a:lnTo>
                    <a:pt x="8654" y="20599"/>
                  </a:lnTo>
                  <a:lnTo>
                    <a:pt x="9077" y="20458"/>
                  </a:lnTo>
                  <a:lnTo>
                    <a:pt x="9501" y="20270"/>
                  </a:lnTo>
                  <a:lnTo>
                    <a:pt x="9924" y="20082"/>
                  </a:lnTo>
                  <a:lnTo>
                    <a:pt x="10723" y="19611"/>
                  </a:lnTo>
                  <a:lnTo>
                    <a:pt x="11476" y="19094"/>
                  </a:lnTo>
                  <a:lnTo>
                    <a:pt x="12181" y="18436"/>
                  </a:lnTo>
                  <a:lnTo>
                    <a:pt x="12746" y="17730"/>
                  </a:lnTo>
                  <a:lnTo>
                    <a:pt x="13028" y="17354"/>
                  </a:lnTo>
                  <a:lnTo>
                    <a:pt x="13263" y="16978"/>
                  </a:lnTo>
                  <a:lnTo>
                    <a:pt x="13498" y="16555"/>
                  </a:lnTo>
                  <a:lnTo>
                    <a:pt x="13686" y="16131"/>
                  </a:lnTo>
                  <a:lnTo>
                    <a:pt x="13874" y="15520"/>
                  </a:lnTo>
                  <a:lnTo>
                    <a:pt x="14062" y="14909"/>
                  </a:lnTo>
                  <a:lnTo>
                    <a:pt x="14203" y="14250"/>
                  </a:lnTo>
                  <a:lnTo>
                    <a:pt x="14298" y="13639"/>
                  </a:lnTo>
                  <a:lnTo>
                    <a:pt x="14298" y="12980"/>
                  </a:lnTo>
                  <a:lnTo>
                    <a:pt x="14298" y="12322"/>
                  </a:lnTo>
                  <a:lnTo>
                    <a:pt x="14298" y="11664"/>
                  </a:lnTo>
                  <a:lnTo>
                    <a:pt x="14203" y="11052"/>
                  </a:lnTo>
                  <a:lnTo>
                    <a:pt x="13968" y="9782"/>
                  </a:lnTo>
                  <a:lnTo>
                    <a:pt x="13827" y="9171"/>
                  </a:lnTo>
                  <a:lnTo>
                    <a:pt x="13686" y="8560"/>
                  </a:lnTo>
                  <a:lnTo>
                    <a:pt x="13451" y="7995"/>
                  </a:lnTo>
                  <a:lnTo>
                    <a:pt x="13216" y="7431"/>
                  </a:lnTo>
                  <a:lnTo>
                    <a:pt x="12934" y="6867"/>
                  </a:lnTo>
                  <a:lnTo>
                    <a:pt x="12604" y="6302"/>
                  </a:lnTo>
                  <a:lnTo>
                    <a:pt x="12416" y="5926"/>
                  </a:lnTo>
                  <a:lnTo>
                    <a:pt x="12228" y="5503"/>
                  </a:lnTo>
                  <a:lnTo>
                    <a:pt x="11899" y="4656"/>
                  </a:lnTo>
                  <a:lnTo>
                    <a:pt x="11664" y="3763"/>
                  </a:lnTo>
                  <a:lnTo>
                    <a:pt x="11429" y="2916"/>
                  </a:lnTo>
                  <a:lnTo>
                    <a:pt x="11288" y="2446"/>
                  </a:lnTo>
                  <a:lnTo>
                    <a:pt x="11100" y="2023"/>
                  </a:lnTo>
                  <a:lnTo>
                    <a:pt x="10864" y="1646"/>
                  </a:lnTo>
                  <a:lnTo>
                    <a:pt x="10629" y="1223"/>
                  </a:lnTo>
                  <a:lnTo>
                    <a:pt x="10347" y="894"/>
                  </a:lnTo>
                  <a:lnTo>
                    <a:pt x="10018" y="565"/>
                  </a:lnTo>
                  <a:lnTo>
                    <a:pt x="9642" y="330"/>
                  </a:lnTo>
                  <a:lnTo>
                    <a:pt x="9265" y="141"/>
                  </a:lnTo>
                  <a:lnTo>
                    <a:pt x="8842" y="47"/>
                  </a:lnTo>
                  <a:lnTo>
                    <a:pt x="84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47"/>
            <p:cNvSpPr/>
            <p:nvPr/>
          </p:nvSpPr>
          <p:spPr>
            <a:xfrm>
              <a:off x="3257400" y="3124375"/>
              <a:ext cx="778350" cy="761900"/>
            </a:xfrm>
            <a:custGeom>
              <a:avLst/>
              <a:gdLst/>
              <a:ahLst/>
              <a:cxnLst/>
              <a:rect l="l" t="t" r="r" b="b"/>
              <a:pathLst>
                <a:path w="31134" h="30476" extrusionOk="0">
                  <a:moveTo>
                    <a:pt x="26995" y="1"/>
                  </a:moveTo>
                  <a:lnTo>
                    <a:pt x="15097" y="1270"/>
                  </a:lnTo>
                  <a:lnTo>
                    <a:pt x="12839" y="4092"/>
                  </a:lnTo>
                  <a:lnTo>
                    <a:pt x="12510" y="4468"/>
                  </a:lnTo>
                  <a:lnTo>
                    <a:pt x="0" y="20082"/>
                  </a:lnTo>
                  <a:lnTo>
                    <a:pt x="188" y="20976"/>
                  </a:lnTo>
                  <a:lnTo>
                    <a:pt x="376" y="21822"/>
                  </a:lnTo>
                  <a:lnTo>
                    <a:pt x="659" y="22575"/>
                  </a:lnTo>
                  <a:lnTo>
                    <a:pt x="988" y="23327"/>
                  </a:lnTo>
                  <a:lnTo>
                    <a:pt x="1411" y="24221"/>
                  </a:lnTo>
                  <a:lnTo>
                    <a:pt x="1928" y="25020"/>
                  </a:lnTo>
                  <a:lnTo>
                    <a:pt x="2493" y="25726"/>
                  </a:lnTo>
                  <a:lnTo>
                    <a:pt x="3104" y="26431"/>
                  </a:lnTo>
                  <a:lnTo>
                    <a:pt x="3716" y="26995"/>
                  </a:lnTo>
                  <a:lnTo>
                    <a:pt x="4421" y="27560"/>
                  </a:lnTo>
                  <a:lnTo>
                    <a:pt x="5126" y="28030"/>
                  </a:lnTo>
                  <a:lnTo>
                    <a:pt x="5879" y="28453"/>
                  </a:lnTo>
                  <a:lnTo>
                    <a:pt x="6584" y="28829"/>
                  </a:lnTo>
                  <a:lnTo>
                    <a:pt x="7384" y="29159"/>
                  </a:lnTo>
                  <a:lnTo>
                    <a:pt x="8136" y="29441"/>
                  </a:lnTo>
                  <a:lnTo>
                    <a:pt x="8889" y="29676"/>
                  </a:lnTo>
                  <a:lnTo>
                    <a:pt x="9641" y="29911"/>
                  </a:lnTo>
                  <a:lnTo>
                    <a:pt x="10394" y="30052"/>
                  </a:lnTo>
                  <a:lnTo>
                    <a:pt x="11852" y="30287"/>
                  </a:lnTo>
                  <a:lnTo>
                    <a:pt x="13074" y="30428"/>
                  </a:lnTo>
                  <a:lnTo>
                    <a:pt x="14344" y="30475"/>
                  </a:lnTo>
                  <a:lnTo>
                    <a:pt x="15567" y="30428"/>
                  </a:lnTo>
                  <a:lnTo>
                    <a:pt x="16790" y="30287"/>
                  </a:lnTo>
                  <a:lnTo>
                    <a:pt x="18059" y="30099"/>
                  </a:lnTo>
                  <a:lnTo>
                    <a:pt x="19235" y="29817"/>
                  </a:lnTo>
                  <a:lnTo>
                    <a:pt x="20411" y="29441"/>
                  </a:lnTo>
                  <a:lnTo>
                    <a:pt x="21587" y="28971"/>
                  </a:lnTo>
                  <a:lnTo>
                    <a:pt x="22574" y="28500"/>
                  </a:lnTo>
                  <a:lnTo>
                    <a:pt x="23515" y="27936"/>
                  </a:lnTo>
                  <a:lnTo>
                    <a:pt x="24361" y="27372"/>
                  </a:lnTo>
                  <a:lnTo>
                    <a:pt x="25161" y="26807"/>
                  </a:lnTo>
                  <a:lnTo>
                    <a:pt x="25913" y="26149"/>
                  </a:lnTo>
                  <a:lnTo>
                    <a:pt x="26572" y="25490"/>
                  </a:lnTo>
                  <a:lnTo>
                    <a:pt x="27183" y="24785"/>
                  </a:lnTo>
                  <a:lnTo>
                    <a:pt x="27748" y="24079"/>
                  </a:lnTo>
                  <a:lnTo>
                    <a:pt x="28265" y="23327"/>
                  </a:lnTo>
                  <a:lnTo>
                    <a:pt x="28735" y="22528"/>
                  </a:lnTo>
                  <a:lnTo>
                    <a:pt x="29158" y="21775"/>
                  </a:lnTo>
                  <a:lnTo>
                    <a:pt x="29535" y="20976"/>
                  </a:lnTo>
                  <a:lnTo>
                    <a:pt x="29817" y="20129"/>
                  </a:lnTo>
                  <a:lnTo>
                    <a:pt x="30099" y="19283"/>
                  </a:lnTo>
                  <a:lnTo>
                    <a:pt x="30381" y="18483"/>
                  </a:lnTo>
                  <a:lnTo>
                    <a:pt x="30569" y="17637"/>
                  </a:lnTo>
                  <a:lnTo>
                    <a:pt x="30710" y="16790"/>
                  </a:lnTo>
                  <a:lnTo>
                    <a:pt x="30851" y="15943"/>
                  </a:lnTo>
                  <a:lnTo>
                    <a:pt x="30993" y="15097"/>
                  </a:lnTo>
                  <a:lnTo>
                    <a:pt x="31040" y="14250"/>
                  </a:lnTo>
                  <a:lnTo>
                    <a:pt x="31134" y="12651"/>
                  </a:lnTo>
                  <a:lnTo>
                    <a:pt x="31087" y="11052"/>
                  </a:lnTo>
                  <a:lnTo>
                    <a:pt x="31040" y="9548"/>
                  </a:lnTo>
                  <a:lnTo>
                    <a:pt x="30898" y="8137"/>
                  </a:lnTo>
                  <a:lnTo>
                    <a:pt x="30710" y="6867"/>
                  </a:lnTo>
                  <a:lnTo>
                    <a:pt x="30522" y="5738"/>
                  </a:lnTo>
                  <a:lnTo>
                    <a:pt x="30287" y="4609"/>
                  </a:lnTo>
                  <a:lnTo>
                    <a:pt x="30099" y="3763"/>
                  </a:lnTo>
                  <a:lnTo>
                    <a:pt x="29864" y="3010"/>
                  </a:lnTo>
                  <a:lnTo>
                    <a:pt x="26995" y="1"/>
                  </a:lnTo>
                  <a:close/>
                </a:path>
              </a:pathLst>
            </a:custGeom>
            <a:solidFill>
              <a:srgbClr val="A25A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47"/>
            <p:cNvSpPr/>
            <p:nvPr/>
          </p:nvSpPr>
          <p:spPr>
            <a:xfrm>
              <a:off x="3257400" y="3185525"/>
              <a:ext cx="556150" cy="538500"/>
            </a:xfrm>
            <a:custGeom>
              <a:avLst/>
              <a:gdLst/>
              <a:ahLst/>
              <a:cxnLst/>
              <a:rect l="l" t="t" r="r" b="b"/>
              <a:pathLst>
                <a:path w="22246" h="21540" extrusionOk="0">
                  <a:moveTo>
                    <a:pt x="18812" y="0"/>
                  </a:moveTo>
                  <a:lnTo>
                    <a:pt x="18342" y="47"/>
                  </a:lnTo>
                  <a:lnTo>
                    <a:pt x="17871" y="141"/>
                  </a:lnTo>
                  <a:lnTo>
                    <a:pt x="16555" y="423"/>
                  </a:lnTo>
                  <a:lnTo>
                    <a:pt x="15332" y="800"/>
                  </a:lnTo>
                  <a:lnTo>
                    <a:pt x="14062" y="1176"/>
                  </a:lnTo>
                  <a:lnTo>
                    <a:pt x="12839" y="1646"/>
                  </a:lnTo>
                  <a:lnTo>
                    <a:pt x="12510" y="2022"/>
                  </a:lnTo>
                  <a:lnTo>
                    <a:pt x="0" y="17636"/>
                  </a:lnTo>
                  <a:lnTo>
                    <a:pt x="188" y="18530"/>
                  </a:lnTo>
                  <a:lnTo>
                    <a:pt x="376" y="19376"/>
                  </a:lnTo>
                  <a:lnTo>
                    <a:pt x="659" y="20129"/>
                  </a:lnTo>
                  <a:lnTo>
                    <a:pt x="988" y="20881"/>
                  </a:lnTo>
                  <a:lnTo>
                    <a:pt x="1317" y="20693"/>
                  </a:lnTo>
                  <a:lnTo>
                    <a:pt x="1552" y="20552"/>
                  </a:lnTo>
                  <a:lnTo>
                    <a:pt x="1787" y="20458"/>
                  </a:lnTo>
                  <a:lnTo>
                    <a:pt x="2022" y="20411"/>
                  </a:lnTo>
                  <a:lnTo>
                    <a:pt x="2305" y="20411"/>
                  </a:lnTo>
                  <a:lnTo>
                    <a:pt x="2540" y="20458"/>
                  </a:lnTo>
                  <a:lnTo>
                    <a:pt x="2775" y="20552"/>
                  </a:lnTo>
                  <a:lnTo>
                    <a:pt x="3010" y="20646"/>
                  </a:lnTo>
                  <a:lnTo>
                    <a:pt x="3245" y="20834"/>
                  </a:lnTo>
                  <a:lnTo>
                    <a:pt x="3339" y="20928"/>
                  </a:lnTo>
                  <a:lnTo>
                    <a:pt x="3716" y="21163"/>
                  </a:lnTo>
                  <a:lnTo>
                    <a:pt x="4139" y="21351"/>
                  </a:lnTo>
                  <a:lnTo>
                    <a:pt x="4609" y="21445"/>
                  </a:lnTo>
                  <a:lnTo>
                    <a:pt x="5032" y="21492"/>
                  </a:lnTo>
                  <a:lnTo>
                    <a:pt x="5926" y="21539"/>
                  </a:lnTo>
                  <a:lnTo>
                    <a:pt x="6772" y="21445"/>
                  </a:lnTo>
                  <a:lnTo>
                    <a:pt x="7619" y="21257"/>
                  </a:lnTo>
                  <a:lnTo>
                    <a:pt x="8466" y="20975"/>
                  </a:lnTo>
                  <a:lnTo>
                    <a:pt x="9265" y="20646"/>
                  </a:lnTo>
                  <a:lnTo>
                    <a:pt x="10017" y="20176"/>
                  </a:lnTo>
                  <a:lnTo>
                    <a:pt x="10770" y="19658"/>
                  </a:lnTo>
                  <a:lnTo>
                    <a:pt x="11428" y="19094"/>
                  </a:lnTo>
                  <a:lnTo>
                    <a:pt x="11428" y="19094"/>
                  </a:lnTo>
                  <a:lnTo>
                    <a:pt x="11381" y="19376"/>
                  </a:lnTo>
                  <a:lnTo>
                    <a:pt x="11475" y="19611"/>
                  </a:lnTo>
                  <a:lnTo>
                    <a:pt x="11616" y="19846"/>
                  </a:lnTo>
                  <a:lnTo>
                    <a:pt x="11805" y="20082"/>
                  </a:lnTo>
                  <a:lnTo>
                    <a:pt x="12040" y="20223"/>
                  </a:lnTo>
                  <a:lnTo>
                    <a:pt x="12275" y="20317"/>
                  </a:lnTo>
                  <a:lnTo>
                    <a:pt x="12792" y="20505"/>
                  </a:lnTo>
                  <a:lnTo>
                    <a:pt x="13498" y="20599"/>
                  </a:lnTo>
                  <a:lnTo>
                    <a:pt x="14156" y="20646"/>
                  </a:lnTo>
                  <a:lnTo>
                    <a:pt x="14861" y="20599"/>
                  </a:lnTo>
                  <a:lnTo>
                    <a:pt x="15567" y="20458"/>
                  </a:lnTo>
                  <a:lnTo>
                    <a:pt x="16225" y="20270"/>
                  </a:lnTo>
                  <a:lnTo>
                    <a:pt x="16884" y="19987"/>
                  </a:lnTo>
                  <a:lnTo>
                    <a:pt x="17495" y="19658"/>
                  </a:lnTo>
                  <a:lnTo>
                    <a:pt x="18059" y="19282"/>
                  </a:lnTo>
                  <a:lnTo>
                    <a:pt x="18624" y="18812"/>
                  </a:lnTo>
                  <a:lnTo>
                    <a:pt x="19094" y="18341"/>
                  </a:lnTo>
                  <a:lnTo>
                    <a:pt x="19564" y="17824"/>
                  </a:lnTo>
                  <a:lnTo>
                    <a:pt x="19988" y="17260"/>
                  </a:lnTo>
                  <a:lnTo>
                    <a:pt x="20364" y="16695"/>
                  </a:lnTo>
                  <a:lnTo>
                    <a:pt x="20693" y="16084"/>
                  </a:lnTo>
                  <a:lnTo>
                    <a:pt x="21022" y="15426"/>
                  </a:lnTo>
                  <a:lnTo>
                    <a:pt x="21257" y="14814"/>
                  </a:lnTo>
                  <a:lnTo>
                    <a:pt x="21493" y="14156"/>
                  </a:lnTo>
                  <a:lnTo>
                    <a:pt x="21681" y="13450"/>
                  </a:lnTo>
                  <a:lnTo>
                    <a:pt x="21822" y="12792"/>
                  </a:lnTo>
                  <a:lnTo>
                    <a:pt x="21963" y="12087"/>
                  </a:lnTo>
                  <a:lnTo>
                    <a:pt x="22104" y="10723"/>
                  </a:lnTo>
                  <a:lnTo>
                    <a:pt x="22198" y="9312"/>
                  </a:lnTo>
                  <a:lnTo>
                    <a:pt x="22245" y="8230"/>
                  </a:lnTo>
                  <a:lnTo>
                    <a:pt x="22245" y="7196"/>
                  </a:lnTo>
                  <a:lnTo>
                    <a:pt x="22198" y="6114"/>
                  </a:lnTo>
                  <a:lnTo>
                    <a:pt x="22104" y="5032"/>
                  </a:lnTo>
                  <a:lnTo>
                    <a:pt x="21963" y="3951"/>
                  </a:lnTo>
                  <a:lnTo>
                    <a:pt x="21822" y="2916"/>
                  </a:lnTo>
                  <a:lnTo>
                    <a:pt x="21634" y="1881"/>
                  </a:lnTo>
                  <a:lnTo>
                    <a:pt x="21399" y="800"/>
                  </a:lnTo>
                  <a:lnTo>
                    <a:pt x="21022" y="517"/>
                  </a:lnTo>
                  <a:lnTo>
                    <a:pt x="20646" y="282"/>
                  </a:lnTo>
                  <a:lnTo>
                    <a:pt x="20223" y="141"/>
                  </a:lnTo>
                  <a:lnTo>
                    <a:pt x="19753" y="47"/>
                  </a:lnTo>
                  <a:lnTo>
                    <a:pt x="19282" y="0"/>
                  </a:lnTo>
                  <a:close/>
                </a:path>
              </a:pathLst>
            </a:custGeom>
            <a:solidFill>
              <a:srgbClr val="000000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47"/>
            <p:cNvSpPr/>
            <p:nvPr/>
          </p:nvSpPr>
          <p:spPr>
            <a:xfrm>
              <a:off x="3164500" y="3159650"/>
              <a:ext cx="634925" cy="538500"/>
            </a:xfrm>
            <a:custGeom>
              <a:avLst/>
              <a:gdLst/>
              <a:ahLst/>
              <a:cxnLst/>
              <a:rect l="l" t="t" r="r" b="b"/>
              <a:pathLst>
                <a:path w="25397" h="21540" extrusionOk="0">
                  <a:moveTo>
                    <a:pt x="22434" y="0"/>
                  </a:moveTo>
                  <a:lnTo>
                    <a:pt x="21964" y="48"/>
                  </a:lnTo>
                  <a:lnTo>
                    <a:pt x="21493" y="95"/>
                  </a:lnTo>
                  <a:lnTo>
                    <a:pt x="21023" y="142"/>
                  </a:lnTo>
                  <a:lnTo>
                    <a:pt x="19612" y="471"/>
                  </a:lnTo>
                  <a:lnTo>
                    <a:pt x="18248" y="847"/>
                  </a:lnTo>
                  <a:lnTo>
                    <a:pt x="16931" y="1317"/>
                  </a:lnTo>
                  <a:lnTo>
                    <a:pt x="15568" y="1835"/>
                  </a:lnTo>
                  <a:lnTo>
                    <a:pt x="14298" y="2399"/>
                  </a:lnTo>
                  <a:lnTo>
                    <a:pt x="13028" y="3057"/>
                  </a:lnTo>
                  <a:lnTo>
                    <a:pt x="11805" y="3763"/>
                  </a:lnTo>
                  <a:lnTo>
                    <a:pt x="10583" y="4515"/>
                  </a:lnTo>
                  <a:lnTo>
                    <a:pt x="9454" y="5362"/>
                  </a:lnTo>
                  <a:lnTo>
                    <a:pt x="8325" y="6255"/>
                  </a:lnTo>
                  <a:lnTo>
                    <a:pt x="7243" y="7149"/>
                  </a:lnTo>
                  <a:lnTo>
                    <a:pt x="6209" y="8137"/>
                  </a:lnTo>
                  <a:lnTo>
                    <a:pt x="5268" y="9171"/>
                  </a:lnTo>
                  <a:lnTo>
                    <a:pt x="4328" y="10253"/>
                  </a:lnTo>
                  <a:lnTo>
                    <a:pt x="3481" y="11382"/>
                  </a:lnTo>
                  <a:lnTo>
                    <a:pt x="2635" y="12557"/>
                  </a:lnTo>
                  <a:lnTo>
                    <a:pt x="1882" y="13827"/>
                  </a:lnTo>
                  <a:lnTo>
                    <a:pt x="1224" y="15097"/>
                  </a:lnTo>
                  <a:lnTo>
                    <a:pt x="894" y="15755"/>
                  </a:lnTo>
                  <a:lnTo>
                    <a:pt x="659" y="16461"/>
                  </a:lnTo>
                  <a:lnTo>
                    <a:pt x="377" y="17119"/>
                  </a:lnTo>
                  <a:lnTo>
                    <a:pt x="189" y="17824"/>
                  </a:lnTo>
                  <a:lnTo>
                    <a:pt x="48" y="18483"/>
                  </a:lnTo>
                  <a:lnTo>
                    <a:pt x="1" y="19141"/>
                  </a:lnTo>
                  <a:lnTo>
                    <a:pt x="1" y="19471"/>
                  </a:lnTo>
                  <a:lnTo>
                    <a:pt x="48" y="19800"/>
                  </a:lnTo>
                  <a:lnTo>
                    <a:pt x="142" y="20129"/>
                  </a:lnTo>
                  <a:lnTo>
                    <a:pt x="283" y="20411"/>
                  </a:lnTo>
                  <a:lnTo>
                    <a:pt x="518" y="20740"/>
                  </a:lnTo>
                  <a:lnTo>
                    <a:pt x="847" y="21022"/>
                  </a:lnTo>
                  <a:lnTo>
                    <a:pt x="1177" y="21211"/>
                  </a:lnTo>
                  <a:lnTo>
                    <a:pt x="1600" y="21352"/>
                  </a:lnTo>
                  <a:lnTo>
                    <a:pt x="2023" y="21399"/>
                  </a:lnTo>
                  <a:lnTo>
                    <a:pt x="2446" y="21446"/>
                  </a:lnTo>
                  <a:lnTo>
                    <a:pt x="2870" y="21399"/>
                  </a:lnTo>
                  <a:lnTo>
                    <a:pt x="3293" y="21305"/>
                  </a:lnTo>
                  <a:lnTo>
                    <a:pt x="3669" y="21164"/>
                  </a:lnTo>
                  <a:lnTo>
                    <a:pt x="4045" y="20975"/>
                  </a:lnTo>
                  <a:lnTo>
                    <a:pt x="4375" y="20740"/>
                  </a:lnTo>
                  <a:lnTo>
                    <a:pt x="4704" y="20505"/>
                  </a:lnTo>
                  <a:lnTo>
                    <a:pt x="5362" y="19941"/>
                  </a:lnTo>
                  <a:lnTo>
                    <a:pt x="5974" y="19329"/>
                  </a:lnTo>
                  <a:lnTo>
                    <a:pt x="5927" y="19565"/>
                  </a:lnTo>
                  <a:lnTo>
                    <a:pt x="5880" y="19800"/>
                  </a:lnTo>
                  <a:lnTo>
                    <a:pt x="5927" y="19988"/>
                  </a:lnTo>
                  <a:lnTo>
                    <a:pt x="5974" y="20223"/>
                  </a:lnTo>
                  <a:lnTo>
                    <a:pt x="6068" y="20411"/>
                  </a:lnTo>
                  <a:lnTo>
                    <a:pt x="6209" y="20599"/>
                  </a:lnTo>
                  <a:lnTo>
                    <a:pt x="6350" y="20787"/>
                  </a:lnTo>
                  <a:lnTo>
                    <a:pt x="6491" y="20928"/>
                  </a:lnTo>
                  <a:lnTo>
                    <a:pt x="6867" y="21164"/>
                  </a:lnTo>
                  <a:lnTo>
                    <a:pt x="7290" y="21352"/>
                  </a:lnTo>
                  <a:lnTo>
                    <a:pt x="7761" y="21446"/>
                  </a:lnTo>
                  <a:lnTo>
                    <a:pt x="8184" y="21493"/>
                  </a:lnTo>
                  <a:lnTo>
                    <a:pt x="9078" y="21540"/>
                  </a:lnTo>
                  <a:lnTo>
                    <a:pt x="9924" y="21446"/>
                  </a:lnTo>
                  <a:lnTo>
                    <a:pt x="10818" y="21258"/>
                  </a:lnTo>
                  <a:lnTo>
                    <a:pt x="11617" y="21022"/>
                  </a:lnTo>
                  <a:lnTo>
                    <a:pt x="12417" y="20646"/>
                  </a:lnTo>
                  <a:lnTo>
                    <a:pt x="13216" y="20223"/>
                  </a:lnTo>
                  <a:lnTo>
                    <a:pt x="13922" y="19706"/>
                  </a:lnTo>
                  <a:lnTo>
                    <a:pt x="14580" y="19094"/>
                  </a:lnTo>
                  <a:lnTo>
                    <a:pt x="14580" y="19376"/>
                  </a:lnTo>
                  <a:lnTo>
                    <a:pt x="14627" y="19612"/>
                  </a:lnTo>
                  <a:lnTo>
                    <a:pt x="14768" y="19894"/>
                  </a:lnTo>
                  <a:lnTo>
                    <a:pt x="14956" y="20082"/>
                  </a:lnTo>
                  <a:lnTo>
                    <a:pt x="15191" y="20223"/>
                  </a:lnTo>
                  <a:lnTo>
                    <a:pt x="15427" y="20364"/>
                  </a:lnTo>
                  <a:lnTo>
                    <a:pt x="15944" y="20505"/>
                  </a:lnTo>
                  <a:lnTo>
                    <a:pt x="16649" y="20599"/>
                  </a:lnTo>
                  <a:lnTo>
                    <a:pt x="17355" y="20646"/>
                  </a:lnTo>
                  <a:lnTo>
                    <a:pt x="18013" y="20599"/>
                  </a:lnTo>
                  <a:lnTo>
                    <a:pt x="18719" y="20458"/>
                  </a:lnTo>
                  <a:lnTo>
                    <a:pt x="19377" y="20270"/>
                  </a:lnTo>
                  <a:lnTo>
                    <a:pt x="20035" y="19988"/>
                  </a:lnTo>
                  <a:lnTo>
                    <a:pt x="20647" y="19659"/>
                  </a:lnTo>
                  <a:lnTo>
                    <a:pt x="21211" y="19282"/>
                  </a:lnTo>
                  <a:lnTo>
                    <a:pt x="21775" y="18859"/>
                  </a:lnTo>
                  <a:lnTo>
                    <a:pt x="22246" y="18342"/>
                  </a:lnTo>
                  <a:lnTo>
                    <a:pt x="22716" y="17824"/>
                  </a:lnTo>
                  <a:lnTo>
                    <a:pt x="23139" y="17260"/>
                  </a:lnTo>
                  <a:lnTo>
                    <a:pt x="23516" y="16696"/>
                  </a:lnTo>
                  <a:lnTo>
                    <a:pt x="23845" y="16084"/>
                  </a:lnTo>
                  <a:lnTo>
                    <a:pt x="24174" y="15473"/>
                  </a:lnTo>
                  <a:lnTo>
                    <a:pt x="24409" y="14815"/>
                  </a:lnTo>
                  <a:lnTo>
                    <a:pt x="24644" y="14156"/>
                  </a:lnTo>
                  <a:lnTo>
                    <a:pt x="24832" y="13451"/>
                  </a:lnTo>
                  <a:lnTo>
                    <a:pt x="24973" y="12792"/>
                  </a:lnTo>
                  <a:lnTo>
                    <a:pt x="25115" y="12087"/>
                  </a:lnTo>
                  <a:lnTo>
                    <a:pt x="25303" y="10723"/>
                  </a:lnTo>
                  <a:lnTo>
                    <a:pt x="25350" y="9312"/>
                  </a:lnTo>
                  <a:lnTo>
                    <a:pt x="25397" y="8278"/>
                  </a:lnTo>
                  <a:lnTo>
                    <a:pt x="25397" y="7196"/>
                  </a:lnTo>
                  <a:lnTo>
                    <a:pt x="25350" y="6114"/>
                  </a:lnTo>
                  <a:lnTo>
                    <a:pt x="25256" y="5033"/>
                  </a:lnTo>
                  <a:lnTo>
                    <a:pt x="25115" y="3998"/>
                  </a:lnTo>
                  <a:lnTo>
                    <a:pt x="24973" y="2916"/>
                  </a:lnTo>
                  <a:lnTo>
                    <a:pt x="24785" y="1882"/>
                  </a:lnTo>
                  <a:lnTo>
                    <a:pt x="24550" y="800"/>
                  </a:lnTo>
                  <a:lnTo>
                    <a:pt x="24174" y="518"/>
                  </a:lnTo>
                  <a:lnTo>
                    <a:pt x="23798" y="330"/>
                  </a:lnTo>
                  <a:lnTo>
                    <a:pt x="23374" y="142"/>
                  </a:lnTo>
                  <a:lnTo>
                    <a:pt x="22904" y="48"/>
                  </a:lnTo>
                  <a:lnTo>
                    <a:pt x="22434" y="0"/>
                  </a:lnTo>
                  <a:close/>
                </a:path>
              </a:pathLst>
            </a:custGeom>
            <a:solidFill>
              <a:srgbClr val="A25A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47"/>
            <p:cNvSpPr/>
            <p:nvPr/>
          </p:nvSpPr>
          <p:spPr>
            <a:xfrm>
              <a:off x="3668900" y="2687000"/>
              <a:ext cx="205775" cy="164625"/>
            </a:xfrm>
            <a:custGeom>
              <a:avLst/>
              <a:gdLst/>
              <a:ahLst/>
              <a:cxnLst/>
              <a:rect l="l" t="t" r="r" b="b"/>
              <a:pathLst>
                <a:path w="8231" h="6585" extrusionOk="0">
                  <a:moveTo>
                    <a:pt x="3481" y="1"/>
                  </a:moveTo>
                  <a:lnTo>
                    <a:pt x="3293" y="48"/>
                  </a:lnTo>
                  <a:lnTo>
                    <a:pt x="3104" y="95"/>
                  </a:lnTo>
                  <a:lnTo>
                    <a:pt x="2822" y="189"/>
                  </a:lnTo>
                  <a:lnTo>
                    <a:pt x="2634" y="377"/>
                  </a:lnTo>
                  <a:lnTo>
                    <a:pt x="2446" y="612"/>
                  </a:lnTo>
                  <a:lnTo>
                    <a:pt x="2305" y="847"/>
                  </a:lnTo>
                  <a:lnTo>
                    <a:pt x="2211" y="1129"/>
                  </a:lnTo>
                  <a:lnTo>
                    <a:pt x="2164" y="1365"/>
                  </a:lnTo>
                  <a:lnTo>
                    <a:pt x="2117" y="1976"/>
                  </a:lnTo>
                  <a:lnTo>
                    <a:pt x="2164" y="2446"/>
                  </a:lnTo>
                  <a:lnTo>
                    <a:pt x="2258" y="2917"/>
                  </a:lnTo>
                  <a:lnTo>
                    <a:pt x="2399" y="3387"/>
                  </a:lnTo>
                  <a:lnTo>
                    <a:pt x="2587" y="3857"/>
                  </a:lnTo>
                  <a:lnTo>
                    <a:pt x="2352" y="3575"/>
                  </a:lnTo>
                  <a:lnTo>
                    <a:pt x="2070" y="3387"/>
                  </a:lnTo>
                  <a:lnTo>
                    <a:pt x="1741" y="3246"/>
                  </a:lnTo>
                  <a:lnTo>
                    <a:pt x="1411" y="3199"/>
                  </a:lnTo>
                  <a:lnTo>
                    <a:pt x="1035" y="3246"/>
                  </a:lnTo>
                  <a:lnTo>
                    <a:pt x="706" y="3387"/>
                  </a:lnTo>
                  <a:lnTo>
                    <a:pt x="424" y="3622"/>
                  </a:lnTo>
                  <a:lnTo>
                    <a:pt x="236" y="3904"/>
                  </a:lnTo>
                  <a:lnTo>
                    <a:pt x="95" y="4139"/>
                  </a:lnTo>
                  <a:lnTo>
                    <a:pt x="48" y="4422"/>
                  </a:lnTo>
                  <a:lnTo>
                    <a:pt x="0" y="4704"/>
                  </a:lnTo>
                  <a:lnTo>
                    <a:pt x="48" y="4986"/>
                  </a:lnTo>
                  <a:lnTo>
                    <a:pt x="142" y="5268"/>
                  </a:lnTo>
                  <a:lnTo>
                    <a:pt x="283" y="5503"/>
                  </a:lnTo>
                  <a:lnTo>
                    <a:pt x="424" y="5738"/>
                  </a:lnTo>
                  <a:lnTo>
                    <a:pt x="612" y="5973"/>
                  </a:lnTo>
                  <a:lnTo>
                    <a:pt x="847" y="6162"/>
                  </a:lnTo>
                  <a:lnTo>
                    <a:pt x="1082" y="6303"/>
                  </a:lnTo>
                  <a:lnTo>
                    <a:pt x="1364" y="6397"/>
                  </a:lnTo>
                  <a:lnTo>
                    <a:pt x="1647" y="6491"/>
                  </a:lnTo>
                  <a:lnTo>
                    <a:pt x="2211" y="6585"/>
                  </a:lnTo>
                  <a:lnTo>
                    <a:pt x="2775" y="6585"/>
                  </a:lnTo>
                  <a:lnTo>
                    <a:pt x="3340" y="6491"/>
                  </a:lnTo>
                  <a:lnTo>
                    <a:pt x="3904" y="6350"/>
                  </a:lnTo>
                  <a:lnTo>
                    <a:pt x="4986" y="5973"/>
                  </a:lnTo>
                  <a:lnTo>
                    <a:pt x="5315" y="5879"/>
                  </a:lnTo>
                  <a:lnTo>
                    <a:pt x="5738" y="5832"/>
                  </a:lnTo>
                  <a:lnTo>
                    <a:pt x="6114" y="5785"/>
                  </a:lnTo>
                  <a:lnTo>
                    <a:pt x="6444" y="5644"/>
                  </a:lnTo>
                  <a:lnTo>
                    <a:pt x="6773" y="5456"/>
                  </a:lnTo>
                  <a:lnTo>
                    <a:pt x="7055" y="5268"/>
                  </a:lnTo>
                  <a:lnTo>
                    <a:pt x="7290" y="5033"/>
                  </a:lnTo>
                  <a:lnTo>
                    <a:pt x="7525" y="4751"/>
                  </a:lnTo>
                  <a:lnTo>
                    <a:pt x="7760" y="4469"/>
                  </a:lnTo>
                  <a:lnTo>
                    <a:pt x="7901" y="4139"/>
                  </a:lnTo>
                  <a:lnTo>
                    <a:pt x="8043" y="3810"/>
                  </a:lnTo>
                  <a:lnTo>
                    <a:pt x="8184" y="3481"/>
                  </a:lnTo>
                  <a:lnTo>
                    <a:pt x="8231" y="3011"/>
                  </a:lnTo>
                  <a:lnTo>
                    <a:pt x="8231" y="2587"/>
                  </a:lnTo>
                  <a:lnTo>
                    <a:pt x="8184" y="2352"/>
                  </a:lnTo>
                  <a:lnTo>
                    <a:pt x="8090" y="2164"/>
                  </a:lnTo>
                  <a:lnTo>
                    <a:pt x="7995" y="1976"/>
                  </a:lnTo>
                  <a:lnTo>
                    <a:pt x="7807" y="1835"/>
                  </a:lnTo>
                  <a:lnTo>
                    <a:pt x="7619" y="1694"/>
                  </a:lnTo>
                  <a:lnTo>
                    <a:pt x="7384" y="1600"/>
                  </a:lnTo>
                  <a:lnTo>
                    <a:pt x="7149" y="1553"/>
                  </a:lnTo>
                  <a:lnTo>
                    <a:pt x="6914" y="1553"/>
                  </a:lnTo>
                  <a:lnTo>
                    <a:pt x="6679" y="1600"/>
                  </a:lnTo>
                  <a:lnTo>
                    <a:pt x="6396" y="1647"/>
                  </a:lnTo>
                  <a:lnTo>
                    <a:pt x="6208" y="1788"/>
                  </a:lnTo>
                  <a:lnTo>
                    <a:pt x="5973" y="1929"/>
                  </a:lnTo>
                  <a:lnTo>
                    <a:pt x="5644" y="2258"/>
                  </a:lnTo>
                  <a:lnTo>
                    <a:pt x="5362" y="2681"/>
                  </a:lnTo>
                  <a:lnTo>
                    <a:pt x="5080" y="3152"/>
                  </a:lnTo>
                  <a:lnTo>
                    <a:pt x="4892" y="3622"/>
                  </a:lnTo>
                  <a:lnTo>
                    <a:pt x="5033" y="2776"/>
                  </a:lnTo>
                  <a:lnTo>
                    <a:pt x="5033" y="2352"/>
                  </a:lnTo>
                  <a:lnTo>
                    <a:pt x="5080" y="1929"/>
                  </a:lnTo>
                  <a:lnTo>
                    <a:pt x="5033" y="1553"/>
                  </a:lnTo>
                  <a:lnTo>
                    <a:pt x="4892" y="1177"/>
                  </a:lnTo>
                  <a:lnTo>
                    <a:pt x="4750" y="800"/>
                  </a:lnTo>
                  <a:lnTo>
                    <a:pt x="4515" y="471"/>
                  </a:lnTo>
                  <a:lnTo>
                    <a:pt x="4186" y="236"/>
                  </a:lnTo>
                  <a:lnTo>
                    <a:pt x="3857" y="95"/>
                  </a:lnTo>
                  <a:lnTo>
                    <a:pt x="3669" y="48"/>
                  </a:lnTo>
                  <a:lnTo>
                    <a:pt x="3481" y="1"/>
                  </a:lnTo>
                  <a:close/>
                </a:path>
              </a:pathLst>
            </a:custGeom>
            <a:solidFill>
              <a:srgbClr val="EE5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47"/>
            <p:cNvSpPr/>
            <p:nvPr/>
          </p:nvSpPr>
          <p:spPr>
            <a:xfrm>
              <a:off x="3570150" y="3124375"/>
              <a:ext cx="450325" cy="159925"/>
            </a:xfrm>
            <a:custGeom>
              <a:avLst/>
              <a:gdLst/>
              <a:ahLst/>
              <a:cxnLst/>
              <a:rect l="l" t="t" r="r" b="b"/>
              <a:pathLst>
                <a:path w="18013" h="6397" extrusionOk="0">
                  <a:moveTo>
                    <a:pt x="14485" y="1"/>
                  </a:moveTo>
                  <a:lnTo>
                    <a:pt x="2587" y="1270"/>
                  </a:lnTo>
                  <a:lnTo>
                    <a:pt x="0" y="4468"/>
                  </a:lnTo>
                  <a:lnTo>
                    <a:pt x="94" y="4845"/>
                  </a:lnTo>
                  <a:lnTo>
                    <a:pt x="188" y="5033"/>
                  </a:lnTo>
                  <a:lnTo>
                    <a:pt x="282" y="5221"/>
                  </a:lnTo>
                  <a:lnTo>
                    <a:pt x="564" y="5456"/>
                  </a:lnTo>
                  <a:lnTo>
                    <a:pt x="847" y="5691"/>
                  </a:lnTo>
                  <a:lnTo>
                    <a:pt x="1176" y="5832"/>
                  </a:lnTo>
                  <a:lnTo>
                    <a:pt x="1552" y="5879"/>
                  </a:lnTo>
                  <a:lnTo>
                    <a:pt x="1881" y="5879"/>
                  </a:lnTo>
                  <a:lnTo>
                    <a:pt x="2210" y="5832"/>
                  </a:lnTo>
                  <a:lnTo>
                    <a:pt x="2540" y="5738"/>
                  </a:lnTo>
                  <a:lnTo>
                    <a:pt x="2869" y="5597"/>
                  </a:lnTo>
                  <a:lnTo>
                    <a:pt x="3151" y="5409"/>
                  </a:lnTo>
                  <a:lnTo>
                    <a:pt x="3433" y="5174"/>
                  </a:lnTo>
                  <a:lnTo>
                    <a:pt x="3668" y="4939"/>
                  </a:lnTo>
                  <a:lnTo>
                    <a:pt x="3903" y="4656"/>
                  </a:lnTo>
                  <a:lnTo>
                    <a:pt x="4327" y="4045"/>
                  </a:lnTo>
                  <a:lnTo>
                    <a:pt x="4233" y="4280"/>
                  </a:lnTo>
                  <a:lnTo>
                    <a:pt x="4186" y="4562"/>
                  </a:lnTo>
                  <a:lnTo>
                    <a:pt x="4186" y="4892"/>
                  </a:lnTo>
                  <a:lnTo>
                    <a:pt x="4233" y="5174"/>
                  </a:lnTo>
                  <a:lnTo>
                    <a:pt x="4374" y="5456"/>
                  </a:lnTo>
                  <a:lnTo>
                    <a:pt x="4609" y="5644"/>
                  </a:lnTo>
                  <a:lnTo>
                    <a:pt x="4844" y="5785"/>
                  </a:lnTo>
                  <a:lnTo>
                    <a:pt x="5079" y="5832"/>
                  </a:lnTo>
                  <a:lnTo>
                    <a:pt x="5361" y="5832"/>
                  </a:lnTo>
                  <a:lnTo>
                    <a:pt x="5597" y="5738"/>
                  </a:lnTo>
                  <a:lnTo>
                    <a:pt x="5832" y="5644"/>
                  </a:lnTo>
                  <a:lnTo>
                    <a:pt x="6067" y="5503"/>
                  </a:lnTo>
                  <a:lnTo>
                    <a:pt x="6490" y="5174"/>
                  </a:lnTo>
                  <a:lnTo>
                    <a:pt x="6772" y="4798"/>
                  </a:lnTo>
                  <a:lnTo>
                    <a:pt x="7101" y="4468"/>
                  </a:lnTo>
                  <a:lnTo>
                    <a:pt x="7337" y="4045"/>
                  </a:lnTo>
                  <a:lnTo>
                    <a:pt x="7572" y="3669"/>
                  </a:lnTo>
                  <a:lnTo>
                    <a:pt x="7431" y="4092"/>
                  </a:lnTo>
                  <a:lnTo>
                    <a:pt x="7431" y="4562"/>
                  </a:lnTo>
                  <a:lnTo>
                    <a:pt x="7478" y="4986"/>
                  </a:lnTo>
                  <a:lnTo>
                    <a:pt x="7525" y="5174"/>
                  </a:lnTo>
                  <a:lnTo>
                    <a:pt x="7666" y="5362"/>
                  </a:lnTo>
                  <a:lnTo>
                    <a:pt x="7760" y="5503"/>
                  </a:lnTo>
                  <a:lnTo>
                    <a:pt x="7901" y="5644"/>
                  </a:lnTo>
                  <a:lnTo>
                    <a:pt x="8089" y="5785"/>
                  </a:lnTo>
                  <a:lnTo>
                    <a:pt x="8277" y="5832"/>
                  </a:lnTo>
                  <a:lnTo>
                    <a:pt x="8418" y="5879"/>
                  </a:lnTo>
                  <a:lnTo>
                    <a:pt x="8606" y="5879"/>
                  </a:lnTo>
                  <a:lnTo>
                    <a:pt x="8936" y="5785"/>
                  </a:lnTo>
                  <a:lnTo>
                    <a:pt x="9265" y="5644"/>
                  </a:lnTo>
                  <a:lnTo>
                    <a:pt x="9547" y="5409"/>
                  </a:lnTo>
                  <a:lnTo>
                    <a:pt x="9735" y="5174"/>
                  </a:lnTo>
                  <a:lnTo>
                    <a:pt x="9923" y="4892"/>
                  </a:lnTo>
                  <a:lnTo>
                    <a:pt x="10252" y="4233"/>
                  </a:lnTo>
                  <a:lnTo>
                    <a:pt x="10864" y="3010"/>
                  </a:lnTo>
                  <a:lnTo>
                    <a:pt x="10676" y="3669"/>
                  </a:lnTo>
                  <a:lnTo>
                    <a:pt x="10582" y="3998"/>
                  </a:lnTo>
                  <a:lnTo>
                    <a:pt x="10582" y="4327"/>
                  </a:lnTo>
                  <a:lnTo>
                    <a:pt x="10582" y="4656"/>
                  </a:lnTo>
                  <a:lnTo>
                    <a:pt x="10676" y="4986"/>
                  </a:lnTo>
                  <a:lnTo>
                    <a:pt x="10817" y="5315"/>
                  </a:lnTo>
                  <a:lnTo>
                    <a:pt x="11005" y="5550"/>
                  </a:lnTo>
                  <a:lnTo>
                    <a:pt x="11193" y="5738"/>
                  </a:lnTo>
                  <a:lnTo>
                    <a:pt x="11428" y="5832"/>
                  </a:lnTo>
                  <a:lnTo>
                    <a:pt x="11663" y="5879"/>
                  </a:lnTo>
                  <a:lnTo>
                    <a:pt x="11898" y="5926"/>
                  </a:lnTo>
                  <a:lnTo>
                    <a:pt x="12134" y="5879"/>
                  </a:lnTo>
                  <a:lnTo>
                    <a:pt x="12416" y="5832"/>
                  </a:lnTo>
                  <a:lnTo>
                    <a:pt x="12651" y="5738"/>
                  </a:lnTo>
                  <a:lnTo>
                    <a:pt x="12839" y="5597"/>
                  </a:lnTo>
                  <a:lnTo>
                    <a:pt x="13027" y="5456"/>
                  </a:lnTo>
                  <a:lnTo>
                    <a:pt x="13215" y="5268"/>
                  </a:lnTo>
                  <a:lnTo>
                    <a:pt x="13309" y="5033"/>
                  </a:lnTo>
                  <a:lnTo>
                    <a:pt x="13450" y="4845"/>
                  </a:lnTo>
                  <a:lnTo>
                    <a:pt x="13591" y="4327"/>
                  </a:lnTo>
                  <a:lnTo>
                    <a:pt x="13639" y="3857"/>
                  </a:lnTo>
                  <a:lnTo>
                    <a:pt x="13874" y="4327"/>
                  </a:lnTo>
                  <a:lnTo>
                    <a:pt x="14156" y="4845"/>
                  </a:lnTo>
                  <a:lnTo>
                    <a:pt x="14485" y="5268"/>
                  </a:lnTo>
                  <a:lnTo>
                    <a:pt x="14861" y="5691"/>
                  </a:lnTo>
                  <a:lnTo>
                    <a:pt x="15143" y="5879"/>
                  </a:lnTo>
                  <a:lnTo>
                    <a:pt x="15426" y="6067"/>
                  </a:lnTo>
                  <a:lnTo>
                    <a:pt x="15755" y="6208"/>
                  </a:lnTo>
                  <a:lnTo>
                    <a:pt x="16084" y="6350"/>
                  </a:lnTo>
                  <a:lnTo>
                    <a:pt x="16413" y="6397"/>
                  </a:lnTo>
                  <a:lnTo>
                    <a:pt x="16789" y="6397"/>
                  </a:lnTo>
                  <a:lnTo>
                    <a:pt x="17119" y="6350"/>
                  </a:lnTo>
                  <a:lnTo>
                    <a:pt x="17448" y="6208"/>
                  </a:lnTo>
                  <a:lnTo>
                    <a:pt x="17730" y="6020"/>
                  </a:lnTo>
                  <a:lnTo>
                    <a:pt x="18012" y="5738"/>
                  </a:lnTo>
                  <a:lnTo>
                    <a:pt x="17777" y="4609"/>
                  </a:lnTo>
                  <a:lnTo>
                    <a:pt x="17589" y="3763"/>
                  </a:lnTo>
                  <a:lnTo>
                    <a:pt x="17354" y="3010"/>
                  </a:lnTo>
                  <a:lnTo>
                    <a:pt x="144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47"/>
            <p:cNvSpPr/>
            <p:nvPr/>
          </p:nvSpPr>
          <p:spPr>
            <a:xfrm>
              <a:off x="3568975" y="2809275"/>
              <a:ext cx="457375" cy="432700"/>
            </a:xfrm>
            <a:custGeom>
              <a:avLst/>
              <a:gdLst/>
              <a:ahLst/>
              <a:cxnLst/>
              <a:rect l="l" t="t" r="r" b="b"/>
              <a:pathLst>
                <a:path w="18295" h="17308" extrusionOk="0">
                  <a:moveTo>
                    <a:pt x="9547" y="1"/>
                  </a:moveTo>
                  <a:lnTo>
                    <a:pt x="8889" y="95"/>
                  </a:lnTo>
                  <a:lnTo>
                    <a:pt x="8183" y="189"/>
                  </a:lnTo>
                  <a:lnTo>
                    <a:pt x="7572" y="424"/>
                  </a:lnTo>
                  <a:lnTo>
                    <a:pt x="6913" y="706"/>
                  </a:lnTo>
                  <a:lnTo>
                    <a:pt x="6349" y="1035"/>
                  </a:lnTo>
                  <a:lnTo>
                    <a:pt x="5785" y="1459"/>
                  </a:lnTo>
                  <a:lnTo>
                    <a:pt x="5314" y="1976"/>
                  </a:lnTo>
                  <a:lnTo>
                    <a:pt x="4844" y="2493"/>
                  </a:lnTo>
                  <a:lnTo>
                    <a:pt x="4468" y="3105"/>
                  </a:lnTo>
                  <a:lnTo>
                    <a:pt x="4186" y="3810"/>
                  </a:lnTo>
                  <a:lnTo>
                    <a:pt x="4092" y="4139"/>
                  </a:lnTo>
                  <a:lnTo>
                    <a:pt x="3950" y="4657"/>
                  </a:lnTo>
                  <a:lnTo>
                    <a:pt x="3856" y="5174"/>
                  </a:lnTo>
                  <a:lnTo>
                    <a:pt x="3715" y="6256"/>
                  </a:lnTo>
                  <a:lnTo>
                    <a:pt x="3574" y="8372"/>
                  </a:lnTo>
                  <a:lnTo>
                    <a:pt x="3433" y="9454"/>
                  </a:lnTo>
                  <a:lnTo>
                    <a:pt x="3339" y="9971"/>
                  </a:lnTo>
                  <a:lnTo>
                    <a:pt x="3198" y="10488"/>
                  </a:lnTo>
                  <a:lnTo>
                    <a:pt x="3010" y="11006"/>
                  </a:lnTo>
                  <a:lnTo>
                    <a:pt x="2822" y="11476"/>
                  </a:lnTo>
                  <a:lnTo>
                    <a:pt x="2540" y="11946"/>
                  </a:lnTo>
                  <a:lnTo>
                    <a:pt x="2210" y="12369"/>
                  </a:lnTo>
                  <a:lnTo>
                    <a:pt x="1834" y="12699"/>
                  </a:lnTo>
                  <a:lnTo>
                    <a:pt x="1458" y="13028"/>
                  </a:lnTo>
                  <a:lnTo>
                    <a:pt x="1082" y="13357"/>
                  </a:lnTo>
                  <a:lnTo>
                    <a:pt x="705" y="13733"/>
                  </a:lnTo>
                  <a:lnTo>
                    <a:pt x="517" y="13968"/>
                  </a:lnTo>
                  <a:lnTo>
                    <a:pt x="329" y="14251"/>
                  </a:lnTo>
                  <a:lnTo>
                    <a:pt x="141" y="14533"/>
                  </a:lnTo>
                  <a:lnTo>
                    <a:pt x="47" y="14862"/>
                  </a:lnTo>
                  <a:lnTo>
                    <a:pt x="0" y="15144"/>
                  </a:lnTo>
                  <a:lnTo>
                    <a:pt x="0" y="15473"/>
                  </a:lnTo>
                  <a:lnTo>
                    <a:pt x="94" y="15803"/>
                  </a:lnTo>
                  <a:lnTo>
                    <a:pt x="282" y="16132"/>
                  </a:lnTo>
                  <a:lnTo>
                    <a:pt x="517" y="16414"/>
                  </a:lnTo>
                  <a:lnTo>
                    <a:pt x="847" y="16602"/>
                  </a:lnTo>
                  <a:lnTo>
                    <a:pt x="1176" y="16743"/>
                  </a:lnTo>
                  <a:lnTo>
                    <a:pt x="1505" y="16790"/>
                  </a:lnTo>
                  <a:lnTo>
                    <a:pt x="1834" y="16790"/>
                  </a:lnTo>
                  <a:lnTo>
                    <a:pt x="2210" y="16743"/>
                  </a:lnTo>
                  <a:lnTo>
                    <a:pt x="2540" y="16649"/>
                  </a:lnTo>
                  <a:lnTo>
                    <a:pt x="2822" y="16508"/>
                  </a:lnTo>
                  <a:lnTo>
                    <a:pt x="3151" y="16320"/>
                  </a:lnTo>
                  <a:lnTo>
                    <a:pt x="3386" y="16085"/>
                  </a:lnTo>
                  <a:lnTo>
                    <a:pt x="3668" y="15850"/>
                  </a:lnTo>
                  <a:lnTo>
                    <a:pt x="3903" y="15567"/>
                  </a:lnTo>
                  <a:lnTo>
                    <a:pt x="4327" y="14956"/>
                  </a:lnTo>
                  <a:lnTo>
                    <a:pt x="4327" y="14956"/>
                  </a:lnTo>
                  <a:lnTo>
                    <a:pt x="4233" y="15191"/>
                  </a:lnTo>
                  <a:lnTo>
                    <a:pt x="4139" y="15473"/>
                  </a:lnTo>
                  <a:lnTo>
                    <a:pt x="4139" y="15803"/>
                  </a:lnTo>
                  <a:lnTo>
                    <a:pt x="4233" y="16085"/>
                  </a:lnTo>
                  <a:lnTo>
                    <a:pt x="4374" y="16367"/>
                  </a:lnTo>
                  <a:lnTo>
                    <a:pt x="4562" y="16555"/>
                  </a:lnTo>
                  <a:lnTo>
                    <a:pt x="4797" y="16696"/>
                  </a:lnTo>
                  <a:lnTo>
                    <a:pt x="5079" y="16743"/>
                  </a:lnTo>
                  <a:lnTo>
                    <a:pt x="5314" y="16743"/>
                  </a:lnTo>
                  <a:lnTo>
                    <a:pt x="5596" y="16696"/>
                  </a:lnTo>
                  <a:lnTo>
                    <a:pt x="5832" y="16555"/>
                  </a:lnTo>
                  <a:lnTo>
                    <a:pt x="6067" y="16414"/>
                  </a:lnTo>
                  <a:lnTo>
                    <a:pt x="6443" y="16085"/>
                  </a:lnTo>
                  <a:lnTo>
                    <a:pt x="6772" y="15709"/>
                  </a:lnTo>
                  <a:lnTo>
                    <a:pt x="7054" y="15379"/>
                  </a:lnTo>
                  <a:lnTo>
                    <a:pt x="7337" y="14956"/>
                  </a:lnTo>
                  <a:lnTo>
                    <a:pt x="7525" y="14580"/>
                  </a:lnTo>
                  <a:lnTo>
                    <a:pt x="7431" y="15003"/>
                  </a:lnTo>
                  <a:lnTo>
                    <a:pt x="7384" y="15473"/>
                  </a:lnTo>
                  <a:lnTo>
                    <a:pt x="7431" y="15897"/>
                  </a:lnTo>
                  <a:lnTo>
                    <a:pt x="7525" y="16085"/>
                  </a:lnTo>
                  <a:lnTo>
                    <a:pt x="7619" y="16273"/>
                  </a:lnTo>
                  <a:lnTo>
                    <a:pt x="7760" y="16414"/>
                  </a:lnTo>
                  <a:lnTo>
                    <a:pt x="7901" y="16555"/>
                  </a:lnTo>
                  <a:lnTo>
                    <a:pt x="8042" y="16696"/>
                  </a:lnTo>
                  <a:lnTo>
                    <a:pt x="8230" y="16743"/>
                  </a:lnTo>
                  <a:lnTo>
                    <a:pt x="8418" y="16790"/>
                  </a:lnTo>
                  <a:lnTo>
                    <a:pt x="8606" y="16790"/>
                  </a:lnTo>
                  <a:lnTo>
                    <a:pt x="8936" y="16743"/>
                  </a:lnTo>
                  <a:lnTo>
                    <a:pt x="9218" y="16555"/>
                  </a:lnTo>
                  <a:lnTo>
                    <a:pt x="9500" y="16320"/>
                  </a:lnTo>
                  <a:lnTo>
                    <a:pt x="9735" y="16085"/>
                  </a:lnTo>
                  <a:lnTo>
                    <a:pt x="9923" y="15803"/>
                  </a:lnTo>
                  <a:lnTo>
                    <a:pt x="10252" y="15144"/>
                  </a:lnTo>
                  <a:lnTo>
                    <a:pt x="10817" y="13921"/>
                  </a:lnTo>
                  <a:lnTo>
                    <a:pt x="10629" y="14580"/>
                  </a:lnTo>
                  <a:lnTo>
                    <a:pt x="10582" y="14909"/>
                  </a:lnTo>
                  <a:lnTo>
                    <a:pt x="10535" y="15238"/>
                  </a:lnTo>
                  <a:lnTo>
                    <a:pt x="10582" y="15567"/>
                  </a:lnTo>
                  <a:lnTo>
                    <a:pt x="10629" y="15897"/>
                  </a:lnTo>
                  <a:lnTo>
                    <a:pt x="10770" y="16226"/>
                  </a:lnTo>
                  <a:lnTo>
                    <a:pt x="10958" y="16461"/>
                  </a:lnTo>
                  <a:lnTo>
                    <a:pt x="11193" y="16649"/>
                  </a:lnTo>
                  <a:lnTo>
                    <a:pt x="11381" y="16743"/>
                  </a:lnTo>
                  <a:lnTo>
                    <a:pt x="11616" y="16790"/>
                  </a:lnTo>
                  <a:lnTo>
                    <a:pt x="11898" y="16837"/>
                  </a:lnTo>
                  <a:lnTo>
                    <a:pt x="12134" y="16790"/>
                  </a:lnTo>
                  <a:lnTo>
                    <a:pt x="12369" y="16743"/>
                  </a:lnTo>
                  <a:lnTo>
                    <a:pt x="12604" y="16649"/>
                  </a:lnTo>
                  <a:lnTo>
                    <a:pt x="12839" y="16508"/>
                  </a:lnTo>
                  <a:lnTo>
                    <a:pt x="13027" y="16367"/>
                  </a:lnTo>
                  <a:lnTo>
                    <a:pt x="13168" y="16179"/>
                  </a:lnTo>
                  <a:lnTo>
                    <a:pt x="13309" y="15991"/>
                  </a:lnTo>
                  <a:lnTo>
                    <a:pt x="13403" y="15756"/>
                  </a:lnTo>
                  <a:lnTo>
                    <a:pt x="13544" y="15238"/>
                  </a:lnTo>
                  <a:lnTo>
                    <a:pt x="13638" y="14768"/>
                  </a:lnTo>
                  <a:lnTo>
                    <a:pt x="13874" y="15238"/>
                  </a:lnTo>
                  <a:lnTo>
                    <a:pt x="14156" y="15756"/>
                  </a:lnTo>
                  <a:lnTo>
                    <a:pt x="14485" y="16179"/>
                  </a:lnTo>
                  <a:lnTo>
                    <a:pt x="14861" y="16602"/>
                  </a:lnTo>
                  <a:lnTo>
                    <a:pt x="15096" y="16790"/>
                  </a:lnTo>
                  <a:lnTo>
                    <a:pt x="15426" y="16978"/>
                  </a:lnTo>
                  <a:lnTo>
                    <a:pt x="15708" y="17166"/>
                  </a:lnTo>
                  <a:lnTo>
                    <a:pt x="16037" y="17260"/>
                  </a:lnTo>
                  <a:lnTo>
                    <a:pt x="16413" y="17308"/>
                  </a:lnTo>
                  <a:lnTo>
                    <a:pt x="16742" y="17308"/>
                  </a:lnTo>
                  <a:lnTo>
                    <a:pt x="17072" y="17260"/>
                  </a:lnTo>
                  <a:lnTo>
                    <a:pt x="17448" y="17119"/>
                  </a:lnTo>
                  <a:lnTo>
                    <a:pt x="17730" y="16931"/>
                  </a:lnTo>
                  <a:lnTo>
                    <a:pt x="17965" y="16649"/>
                  </a:lnTo>
                  <a:lnTo>
                    <a:pt x="18153" y="16367"/>
                  </a:lnTo>
                  <a:lnTo>
                    <a:pt x="18247" y="16085"/>
                  </a:lnTo>
                  <a:lnTo>
                    <a:pt x="18294" y="15803"/>
                  </a:lnTo>
                  <a:lnTo>
                    <a:pt x="18294" y="15567"/>
                  </a:lnTo>
                  <a:lnTo>
                    <a:pt x="18247" y="15285"/>
                  </a:lnTo>
                  <a:lnTo>
                    <a:pt x="18153" y="15050"/>
                  </a:lnTo>
                  <a:lnTo>
                    <a:pt x="17965" y="14533"/>
                  </a:lnTo>
                  <a:lnTo>
                    <a:pt x="17683" y="13874"/>
                  </a:lnTo>
                  <a:lnTo>
                    <a:pt x="17495" y="13169"/>
                  </a:lnTo>
                  <a:lnTo>
                    <a:pt x="17354" y="12511"/>
                  </a:lnTo>
                  <a:lnTo>
                    <a:pt x="17213" y="11805"/>
                  </a:lnTo>
                  <a:lnTo>
                    <a:pt x="17072" y="10394"/>
                  </a:lnTo>
                  <a:lnTo>
                    <a:pt x="16884" y="8983"/>
                  </a:lnTo>
                  <a:lnTo>
                    <a:pt x="16742" y="7525"/>
                  </a:lnTo>
                  <a:lnTo>
                    <a:pt x="16648" y="6867"/>
                  </a:lnTo>
                  <a:lnTo>
                    <a:pt x="16507" y="6162"/>
                  </a:lnTo>
                  <a:lnTo>
                    <a:pt x="16319" y="5503"/>
                  </a:lnTo>
                  <a:lnTo>
                    <a:pt x="16131" y="4845"/>
                  </a:lnTo>
                  <a:lnTo>
                    <a:pt x="15849" y="4186"/>
                  </a:lnTo>
                  <a:lnTo>
                    <a:pt x="15520" y="3528"/>
                  </a:lnTo>
                  <a:lnTo>
                    <a:pt x="15143" y="2917"/>
                  </a:lnTo>
                  <a:lnTo>
                    <a:pt x="14673" y="2352"/>
                  </a:lnTo>
                  <a:lnTo>
                    <a:pt x="14156" y="1788"/>
                  </a:lnTo>
                  <a:lnTo>
                    <a:pt x="13591" y="1318"/>
                  </a:lnTo>
                  <a:lnTo>
                    <a:pt x="12933" y="894"/>
                  </a:lnTo>
                  <a:lnTo>
                    <a:pt x="12322" y="565"/>
                  </a:lnTo>
                  <a:lnTo>
                    <a:pt x="11616" y="283"/>
                  </a:lnTo>
                  <a:lnTo>
                    <a:pt x="10958" y="142"/>
                  </a:lnTo>
                  <a:lnTo>
                    <a:pt x="10252" y="48"/>
                  </a:lnTo>
                  <a:lnTo>
                    <a:pt x="95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47"/>
            <p:cNvSpPr/>
            <p:nvPr/>
          </p:nvSpPr>
          <p:spPr>
            <a:xfrm>
              <a:off x="3932275" y="2931550"/>
              <a:ext cx="102300" cy="115250"/>
            </a:xfrm>
            <a:custGeom>
              <a:avLst/>
              <a:gdLst/>
              <a:ahLst/>
              <a:cxnLst/>
              <a:rect l="l" t="t" r="r" b="b"/>
              <a:pathLst>
                <a:path w="4092" h="4610" extrusionOk="0">
                  <a:moveTo>
                    <a:pt x="1176" y="1"/>
                  </a:moveTo>
                  <a:lnTo>
                    <a:pt x="894" y="377"/>
                  </a:lnTo>
                  <a:lnTo>
                    <a:pt x="658" y="800"/>
                  </a:lnTo>
                  <a:lnTo>
                    <a:pt x="470" y="1177"/>
                  </a:lnTo>
                  <a:lnTo>
                    <a:pt x="282" y="1600"/>
                  </a:lnTo>
                  <a:lnTo>
                    <a:pt x="141" y="2023"/>
                  </a:lnTo>
                  <a:lnTo>
                    <a:pt x="47" y="2446"/>
                  </a:lnTo>
                  <a:lnTo>
                    <a:pt x="0" y="2917"/>
                  </a:lnTo>
                  <a:lnTo>
                    <a:pt x="0" y="3387"/>
                  </a:lnTo>
                  <a:lnTo>
                    <a:pt x="47" y="3622"/>
                  </a:lnTo>
                  <a:lnTo>
                    <a:pt x="94" y="3904"/>
                  </a:lnTo>
                  <a:lnTo>
                    <a:pt x="188" y="4139"/>
                  </a:lnTo>
                  <a:lnTo>
                    <a:pt x="376" y="4328"/>
                  </a:lnTo>
                  <a:lnTo>
                    <a:pt x="611" y="4516"/>
                  </a:lnTo>
                  <a:lnTo>
                    <a:pt x="894" y="4610"/>
                  </a:lnTo>
                  <a:lnTo>
                    <a:pt x="1176" y="4610"/>
                  </a:lnTo>
                  <a:lnTo>
                    <a:pt x="1458" y="4516"/>
                  </a:lnTo>
                  <a:lnTo>
                    <a:pt x="1693" y="4328"/>
                  </a:lnTo>
                  <a:lnTo>
                    <a:pt x="1834" y="4092"/>
                  </a:lnTo>
                  <a:lnTo>
                    <a:pt x="1881" y="3810"/>
                  </a:lnTo>
                  <a:lnTo>
                    <a:pt x="1881" y="3528"/>
                  </a:lnTo>
                  <a:lnTo>
                    <a:pt x="2352" y="3904"/>
                  </a:lnTo>
                  <a:lnTo>
                    <a:pt x="2587" y="4045"/>
                  </a:lnTo>
                  <a:lnTo>
                    <a:pt x="2869" y="4139"/>
                  </a:lnTo>
                  <a:lnTo>
                    <a:pt x="3151" y="4186"/>
                  </a:lnTo>
                  <a:lnTo>
                    <a:pt x="3480" y="4186"/>
                  </a:lnTo>
                  <a:lnTo>
                    <a:pt x="3715" y="4045"/>
                  </a:lnTo>
                  <a:lnTo>
                    <a:pt x="3856" y="3951"/>
                  </a:lnTo>
                  <a:lnTo>
                    <a:pt x="3951" y="3857"/>
                  </a:lnTo>
                  <a:lnTo>
                    <a:pt x="3998" y="3716"/>
                  </a:lnTo>
                  <a:lnTo>
                    <a:pt x="4045" y="3528"/>
                  </a:lnTo>
                  <a:lnTo>
                    <a:pt x="4092" y="3340"/>
                  </a:lnTo>
                  <a:lnTo>
                    <a:pt x="4045" y="3199"/>
                  </a:lnTo>
                  <a:lnTo>
                    <a:pt x="3951" y="2823"/>
                  </a:lnTo>
                  <a:lnTo>
                    <a:pt x="3762" y="2493"/>
                  </a:lnTo>
                  <a:lnTo>
                    <a:pt x="3527" y="2117"/>
                  </a:lnTo>
                  <a:lnTo>
                    <a:pt x="3245" y="1741"/>
                  </a:lnTo>
                  <a:lnTo>
                    <a:pt x="2963" y="1412"/>
                  </a:lnTo>
                  <a:lnTo>
                    <a:pt x="2634" y="1083"/>
                  </a:lnTo>
                  <a:lnTo>
                    <a:pt x="2304" y="753"/>
                  </a:lnTo>
                  <a:lnTo>
                    <a:pt x="1975" y="471"/>
                  </a:lnTo>
                  <a:lnTo>
                    <a:pt x="1599" y="236"/>
                  </a:lnTo>
                  <a:lnTo>
                    <a:pt x="1176" y="1"/>
                  </a:lnTo>
                  <a:close/>
                </a:path>
              </a:pathLst>
            </a:custGeom>
            <a:solidFill>
              <a:srgbClr val="EE5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47"/>
            <p:cNvSpPr/>
            <p:nvPr/>
          </p:nvSpPr>
          <p:spPr>
            <a:xfrm>
              <a:off x="3939325" y="2895100"/>
              <a:ext cx="74100" cy="49425"/>
            </a:xfrm>
            <a:custGeom>
              <a:avLst/>
              <a:gdLst/>
              <a:ahLst/>
              <a:cxnLst/>
              <a:rect l="l" t="t" r="r" b="b"/>
              <a:pathLst>
                <a:path w="2964" h="1977" extrusionOk="0">
                  <a:moveTo>
                    <a:pt x="141" y="1"/>
                  </a:moveTo>
                  <a:lnTo>
                    <a:pt x="47" y="283"/>
                  </a:lnTo>
                  <a:lnTo>
                    <a:pt x="0" y="518"/>
                  </a:lnTo>
                  <a:lnTo>
                    <a:pt x="47" y="800"/>
                  </a:lnTo>
                  <a:lnTo>
                    <a:pt x="94" y="1036"/>
                  </a:lnTo>
                  <a:lnTo>
                    <a:pt x="235" y="1553"/>
                  </a:lnTo>
                  <a:lnTo>
                    <a:pt x="423" y="1976"/>
                  </a:lnTo>
                  <a:lnTo>
                    <a:pt x="2963" y="1177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FCC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47"/>
            <p:cNvSpPr/>
            <p:nvPr/>
          </p:nvSpPr>
          <p:spPr>
            <a:xfrm>
              <a:off x="3813525" y="2865725"/>
              <a:ext cx="35275" cy="35300"/>
            </a:xfrm>
            <a:custGeom>
              <a:avLst/>
              <a:gdLst/>
              <a:ahLst/>
              <a:cxnLst/>
              <a:rect l="l" t="t" r="r" b="b"/>
              <a:pathLst>
                <a:path w="1411" h="1412" extrusionOk="0">
                  <a:moveTo>
                    <a:pt x="564" y="0"/>
                  </a:moveTo>
                  <a:lnTo>
                    <a:pt x="423" y="47"/>
                  </a:lnTo>
                  <a:lnTo>
                    <a:pt x="235" y="235"/>
                  </a:lnTo>
                  <a:lnTo>
                    <a:pt x="47" y="423"/>
                  </a:lnTo>
                  <a:lnTo>
                    <a:pt x="47" y="565"/>
                  </a:lnTo>
                  <a:lnTo>
                    <a:pt x="0" y="706"/>
                  </a:lnTo>
                  <a:lnTo>
                    <a:pt x="47" y="847"/>
                  </a:lnTo>
                  <a:lnTo>
                    <a:pt x="47" y="988"/>
                  </a:lnTo>
                  <a:lnTo>
                    <a:pt x="235" y="1176"/>
                  </a:lnTo>
                  <a:lnTo>
                    <a:pt x="423" y="1364"/>
                  </a:lnTo>
                  <a:lnTo>
                    <a:pt x="564" y="1364"/>
                  </a:lnTo>
                  <a:lnTo>
                    <a:pt x="706" y="1411"/>
                  </a:lnTo>
                  <a:lnTo>
                    <a:pt x="847" y="1364"/>
                  </a:lnTo>
                  <a:lnTo>
                    <a:pt x="988" y="1364"/>
                  </a:lnTo>
                  <a:lnTo>
                    <a:pt x="1176" y="1176"/>
                  </a:lnTo>
                  <a:lnTo>
                    <a:pt x="1364" y="988"/>
                  </a:lnTo>
                  <a:lnTo>
                    <a:pt x="1411" y="847"/>
                  </a:lnTo>
                  <a:lnTo>
                    <a:pt x="1411" y="706"/>
                  </a:lnTo>
                  <a:lnTo>
                    <a:pt x="1411" y="565"/>
                  </a:lnTo>
                  <a:lnTo>
                    <a:pt x="1364" y="423"/>
                  </a:lnTo>
                  <a:lnTo>
                    <a:pt x="1176" y="235"/>
                  </a:lnTo>
                  <a:lnTo>
                    <a:pt x="988" y="47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47"/>
            <p:cNvSpPr/>
            <p:nvPr/>
          </p:nvSpPr>
          <p:spPr>
            <a:xfrm>
              <a:off x="3539575" y="3901525"/>
              <a:ext cx="129350" cy="242225"/>
            </a:xfrm>
            <a:custGeom>
              <a:avLst/>
              <a:gdLst/>
              <a:ahLst/>
              <a:cxnLst/>
              <a:rect l="l" t="t" r="r" b="b"/>
              <a:pathLst>
                <a:path w="5174" h="9689" extrusionOk="0">
                  <a:moveTo>
                    <a:pt x="1176" y="1"/>
                  </a:moveTo>
                  <a:lnTo>
                    <a:pt x="0" y="236"/>
                  </a:lnTo>
                  <a:lnTo>
                    <a:pt x="1035" y="7431"/>
                  </a:lnTo>
                  <a:lnTo>
                    <a:pt x="3763" y="9689"/>
                  </a:lnTo>
                  <a:lnTo>
                    <a:pt x="2258" y="7761"/>
                  </a:lnTo>
                  <a:lnTo>
                    <a:pt x="5173" y="8466"/>
                  </a:lnTo>
                  <a:lnTo>
                    <a:pt x="5173" y="8466"/>
                  </a:lnTo>
                  <a:lnTo>
                    <a:pt x="2587" y="7243"/>
                  </a:lnTo>
                  <a:lnTo>
                    <a:pt x="5173" y="7290"/>
                  </a:lnTo>
                  <a:lnTo>
                    <a:pt x="1740" y="6585"/>
                  </a:lnTo>
                  <a:lnTo>
                    <a:pt x="1176" y="1"/>
                  </a:lnTo>
                  <a:close/>
                </a:path>
              </a:pathLst>
            </a:custGeom>
            <a:solidFill>
              <a:srgbClr val="FCC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47"/>
            <p:cNvSpPr/>
            <p:nvPr/>
          </p:nvSpPr>
          <p:spPr>
            <a:xfrm>
              <a:off x="3496075" y="3853325"/>
              <a:ext cx="129350" cy="71750"/>
            </a:xfrm>
            <a:custGeom>
              <a:avLst/>
              <a:gdLst/>
              <a:ahLst/>
              <a:cxnLst/>
              <a:rect l="l" t="t" r="r" b="b"/>
              <a:pathLst>
                <a:path w="5174" h="2870" extrusionOk="0">
                  <a:moveTo>
                    <a:pt x="0" y="1"/>
                  </a:moveTo>
                  <a:lnTo>
                    <a:pt x="0" y="424"/>
                  </a:lnTo>
                  <a:lnTo>
                    <a:pt x="47" y="847"/>
                  </a:lnTo>
                  <a:lnTo>
                    <a:pt x="141" y="1270"/>
                  </a:lnTo>
                  <a:lnTo>
                    <a:pt x="282" y="1600"/>
                  </a:lnTo>
                  <a:lnTo>
                    <a:pt x="470" y="1929"/>
                  </a:lnTo>
                  <a:lnTo>
                    <a:pt x="706" y="2211"/>
                  </a:lnTo>
                  <a:lnTo>
                    <a:pt x="988" y="2493"/>
                  </a:lnTo>
                  <a:lnTo>
                    <a:pt x="1317" y="2681"/>
                  </a:lnTo>
                  <a:lnTo>
                    <a:pt x="1552" y="2775"/>
                  </a:lnTo>
                  <a:lnTo>
                    <a:pt x="1787" y="2822"/>
                  </a:lnTo>
                  <a:lnTo>
                    <a:pt x="2069" y="2869"/>
                  </a:lnTo>
                  <a:lnTo>
                    <a:pt x="2305" y="2869"/>
                  </a:lnTo>
                  <a:lnTo>
                    <a:pt x="2822" y="2775"/>
                  </a:lnTo>
                  <a:lnTo>
                    <a:pt x="3292" y="2587"/>
                  </a:lnTo>
                  <a:lnTo>
                    <a:pt x="3763" y="2305"/>
                  </a:lnTo>
                  <a:lnTo>
                    <a:pt x="4233" y="1929"/>
                  </a:lnTo>
                  <a:lnTo>
                    <a:pt x="4562" y="1459"/>
                  </a:lnTo>
                  <a:lnTo>
                    <a:pt x="4891" y="894"/>
                  </a:lnTo>
                  <a:lnTo>
                    <a:pt x="5079" y="471"/>
                  </a:lnTo>
                  <a:lnTo>
                    <a:pt x="5173" y="1"/>
                  </a:lnTo>
                  <a:close/>
                </a:path>
              </a:pathLst>
            </a:custGeom>
            <a:solidFill>
              <a:srgbClr val="A25A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47"/>
            <p:cNvSpPr/>
            <p:nvPr/>
          </p:nvSpPr>
          <p:spPr>
            <a:xfrm>
              <a:off x="3295025" y="3467700"/>
              <a:ext cx="739550" cy="418575"/>
            </a:xfrm>
            <a:custGeom>
              <a:avLst/>
              <a:gdLst/>
              <a:ahLst/>
              <a:cxnLst/>
              <a:rect l="l" t="t" r="r" b="b"/>
              <a:pathLst>
                <a:path w="29582" h="16743" extrusionOk="0">
                  <a:moveTo>
                    <a:pt x="29582" y="0"/>
                  </a:moveTo>
                  <a:lnTo>
                    <a:pt x="29441" y="1035"/>
                  </a:lnTo>
                  <a:lnTo>
                    <a:pt x="29252" y="2022"/>
                  </a:lnTo>
                  <a:lnTo>
                    <a:pt x="29017" y="3010"/>
                  </a:lnTo>
                  <a:lnTo>
                    <a:pt x="28735" y="3998"/>
                  </a:lnTo>
                  <a:lnTo>
                    <a:pt x="28406" y="4985"/>
                  </a:lnTo>
                  <a:lnTo>
                    <a:pt x="27983" y="5926"/>
                  </a:lnTo>
                  <a:lnTo>
                    <a:pt x="27512" y="6866"/>
                  </a:lnTo>
                  <a:lnTo>
                    <a:pt x="26995" y="7807"/>
                  </a:lnTo>
                  <a:lnTo>
                    <a:pt x="26384" y="8700"/>
                  </a:lnTo>
                  <a:lnTo>
                    <a:pt x="25725" y="9547"/>
                  </a:lnTo>
                  <a:lnTo>
                    <a:pt x="24973" y="10394"/>
                  </a:lnTo>
                  <a:lnTo>
                    <a:pt x="24126" y="11146"/>
                  </a:lnTo>
                  <a:lnTo>
                    <a:pt x="23186" y="11898"/>
                  </a:lnTo>
                  <a:lnTo>
                    <a:pt x="22151" y="12557"/>
                  </a:lnTo>
                  <a:lnTo>
                    <a:pt x="21022" y="13215"/>
                  </a:lnTo>
                  <a:lnTo>
                    <a:pt x="19800" y="13780"/>
                  </a:lnTo>
                  <a:lnTo>
                    <a:pt x="18624" y="14250"/>
                  </a:lnTo>
                  <a:lnTo>
                    <a:pt x="17401" y="14626"/>
                  </a:lnTo>
                  <a:lnTo>
                    <a:pt x="16131" y="14908"/>
                  </a:lnTo>
                  <a:lnTo>
                    <a:pt x="14861" y="15143"/>
                  </a:lnTo>
                  <a:lnTo>
                    <a:pt x="13545" y="15238"/>
                  </a:lnTo>
                  <a:lnTo>
                    <a:pt x="12275" y="15285"/>
                  </a:lnTo>
                  <a:lnTo>
                    <a:pt x="10958" y="15238"/>
                  </a:lnTo>
                  <a:lnTo>
                    <a:pt x="9688" y="15143"/>
                  </a:lnTo>
                  <a:lnTo>
                    <a:pt x="8465" y="14955"/>
                  </a:lnTo>
                  <a:lnTo>
                    <a:pt x="7243" y="14673"/>
                  </a:lnTo>
                  <a:lnTo>
                    <a:pt x="5973" y="14297"/>
                  </a:lnTo>
                  <a:lnTo>
                    <a:pt x="4656" y="13827"/>
                  </a:lnTo>
                  <a:lnTo>
                    <a:pt x="4045" y="13591"/>
                  </a:lnTo>
                  <a:lnTo>
                    <a:pt x="3433" y="13262"/>
                  </a:lnTo>
                  <a:lnTo>
                    <a:pt x="2822" y="12933"/>
                  </a:lnTo>
                  <a:lnTo>
                    <a:pt x="2211" y="12557"/>
                  </a:lnTo>
                  <a:lnTo>
                    <a:pt x="1646" y="12134"/>
                  </a:lnTo>
                  <a:lnTo>
                    <a:pt x="1082" y="11663"/>
                  </a:lnTo>
                  <a:lnTo>
                    <a:pt x="517" y="11193"/>
                  </a:lnTo>
                  <a:lnTo>
                    <a:pt x="0" y="10676"/>
                  </a:lnTo>
                  <a:lnTo>
                    <a:pt x="0" y="10676"/>
                  </a:lnTo>
                  <a:lnTo>
                    <a:pt x="517" y="11381"/>
                  </a:lnTo>
                  <a:lnTo>
                    <a:pt x="1035" y="12040"/>
                  </a:lnTo>
                  <a:lnTo>
                    <a:pt x="1599" y="12651"/>
                  </a:lnTo>
                  <a:lnTo>
                    <a:pt x="2164" y="13215"/>
                  </a:lnTo>
                  <a:lnTo>
                    <a:pt x="2775" y="13733"/>
                  </a:lnTo>
                  <a:lnTo>
                    <a:pt x="3433" y="14203"/>
                  </a:lnTo>
                  <a:lnTo>
                    <a:pt x="4139" y="14579"/>
                  </a:lnTo>
                  <a:lnTo>
                    <a:pt x="4797" y="14955"/>
                  </a:lnTo>
                  <a:lnTo>
                    <a:pt x="5503" y="15285"/>
                  </a:lnTo>
                  <a:lnTo>
                    <a:pt x="6208" y="15567"/>
                  </a:lnTo>
                  <a:lnTo>
                    <a:pt x="6913" y="15802"/>
                  </a:lnTo>
                  <a:lnTo>
                    <a:pt x="7619" y="16037"/>
                  </a:lnTo>
                  <a:lnTo>
                    <a:pt x="9030" y="16366"/>
                  </a:lnTo>
                  <a:lnTo>
                    <a:pt x="10347" y="16554"/>
                  </a:lnTo>
                  <a:lnTo>
                    <a:pt x="11569" y="16695"/>
                  </a:lnTo>
                  <a:lnTo>
                    <a:pt x="12839" y="16742"/>
                  </a:lnTo>
                  <a:lnTo>
                    <a:pt x="14062" y="16695"/>
                  </a:lnTo>
                  <a:lnTo>
                    <a:pt x="15285" y="16554"/>
                  </a:lnTo>
                  <a:lnTo>
                    <a:pt x="16554" y="16366"/>
                  </a:lnTo>
                  <a:lnTo>
                    <a:pt x="17730" y="16084"/>
                  </a:lnTo>
                  <a:lnTo>
                    <a:pt x="18906" y="15708"/>
                  </a:lnTo>
                  <a:lnTo>
                    <a:pt x="20082" y="15238"/>
                  </a:lnTo>
                  <a:lnTo>
                    <a:pt x="20740" y="14908"/>
                  </a:lnTo>
                  <a:lnTo>
                    <a:pt x="21351" y="14579"/>
                  </a:lnTo>
                  <a:lnTo>
                    <a:pt x="21963" y="14250"/>
                  </a:lnTo>
                  <a:lnTo>
                    <a:pt x="22527" y="13921"/>
                  </a:lnTo>
                  <a:lnTo>
                    <a:pt x="23045" y="13544"/>
                  </a:lnTo>
                  <a:lnTo>
                    <a:pt x="23562" y="13121"/>
                  </a:lnTo>
                  <a:lnTo>
                    <a:pt x="24502" y="12322"/>
                  </a:lnTo>
                  <a:lnTo>
                    <a:pt x="25349" y="11428"/>
                  </a:lnTo>
                  <a:lnTo>
                    <a:pt x="26101" y="10535"/>
                  </a:lnTo>
                  <a:lnTo>
                    <a:pt x="26807" y="9547"/>
                  </a:lnTo>
                  <a:lnTo>
                    <a:pt x="27371" y="8559"/>
                  </a:lnTo>
                  <a:lnTo>
                    <a:pt x="27889" y="7525"/>
                  </a:lnTo>
                  <a:lnTo>
                    <a:pt x="28312" y="6490"/>
                  </a:lnTo>
                  <a:lnTo>
                    <a:pt x="28641" y="5408"/>
                  </a:lnTo>
                  <a:lnTo>
                    <a:pt x="28970" y="4327"/>
                  </a:lnTo>
                  <a:lnTo>
                    <a:pt x="29205" y="3245"/>
                  </a:lnTo>
                  <a:lnTo>
                    <a:pt x="29346" y="2163"/>
                  </a:lnTo>
                  <a:lnTo>
                    <a:pt x="29488" y="1082"/>
                  </a:lnTo>
                  <a:lnTo>
                    <a:pt x="29582" y="0"/>
                  </a:lnTo>
                  <a:close/>
                </a:path>
              </a:pathLst>
            </a:custGeom>
            <a:solidFill>
              <a:srgbClr val="000000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47"/>
            <p:cNvSpPr/>
            <p:nvPr/>
          </p:nvSpPr>
          <p:spPr>
            <a:xfrm>
              <a:off x="3465500" y="3381850"/>
              <a:ext cx="269275" cy="164650"/>
            </a:xfrm>
            <a:custGeom>
              <a:avLst/>
              <a:gdLst/>
              <a:ahLst/>
              <a:cxnLst/>
              <a:rect l="l" t="t" r="r" b="b"/>
              <a:pathLst>
                <a:path w="10771" h="6586" extrusionOk="0">
                  <a:moveTo>
                    <a:pt x="10582" y="1"/>
                  </a:moveTo>
                  <a:lnTo>
                    <a:pt x="10535" y="612"/>
                  </a:lnTo>
                  <a:lnTo>
                    <a:pt x="10441" y="1224"/>
                  </a:lnTo>
                  <a:lnTo>
                    <a:pt x="10300" y="1788"/>
                  </a:lnTo>
                  <a:lnTo>
                    <a:pt x="10112" y="2352"/>
                  </a:lnTo>
                  <a:lnTo>
                    <a:pt x="9971" y="2635"/>
                  </a:lnTo>
                  <a:lnTo>
                    <a:pt x="9830" y="2917"/>
                  </a:lnTo>
                  <a:lnTo>
                    <a:pt x="9641" y="3152"/>
                  </a:lnTo>
                  <a:lnTo>
                    <a:pt x="9453" y="3387"/>
                  </a:lnTo>
                  <a:lnTo>
                    <a:pt x="9218" y="3575"/>
                  </a:lnTo>
                  <a:lnTo>
                    <a:pt x="8983" y="3763"/>
                  </a:lnTo>
                  <a:lnTo>
                    <a:pt x="8701" y="3904"/>
                  </a:lnTo>
                  <a:lnTo>
                    <a:pt x="8419" y="3998"/>
                  </a:lnTo>
                  <a:lnTo>
                    <a:pt x="8089" y="4045"/>
                  </a:lnTo>
                  <a:lnTo>
                    <a:pt x="7760" y="3998"/>
                  </a:lnTo>
                  <a:lnTo>
                    <a:pt x="7431" y="3904"/>
                  </a:lnTo>
                  <a:lnTo>
                    <a:pt x="7337" y="3810"/>
                  </a:lnTo>
                  <a:lnTo>
                    <a:pt x="7196" y="3716"/>
                  </a:lnTo>
                  <a:lnTo>
                    <a:pt x="7102" y="3575"/>
                  </a:lnTo>
                  <a:lnTo>
                    <a:pt x="7055" y="3434"/>
                  </a:lnTo>
                  <a:lnTo>
                    <a:pt x="7055" y="3293"/>
                  </a:lnTo>
                  <a:lnTo>
                    <a:pt x="7055" y="3105"/>
                  </a:lnTo>
                  <a:lnTo>
                    <a:pt x="6585" y="3669"/>
                  </a:lnTo>
                  <a:lnTo>
                    <a:pt x="6020" y="4187"/>
                  </a:lnTo>
                  <a:lnTo>
                    <a:pt x="5456" y="4704"/>
                  </a:lnTo>
                  <a:lnTo>
                    <a:pt x="4844" y="5127"/>
                  </a:lnTo>
                  <a:lnTo>
                    <a:pt x="4515" y="5362"/>
                  </a:lnTo>
                  <a:lnTo>
                    <a:pt x="4092" y="5503"/>
                  </a:lnTo>
                  <a:lnTo>
                    <a:pt x="3904" y="5550"/>
                  </a:lnTo>
                  <a:lnTo>
                    <a:pt x="3716" y="5597"/>
                  </a:lnTo>
                  <a:lnTo>
                    <a:pt x="3481" y="5550"/>
                  </a:lnTo>
                  <a:lnTo>
                    <a:pt x="3292" y="5456"/>
                  </a:lnTo>
                  <a:lnTo>
                    <a:pt x="3151" y="5362"/>
                  </a:lnTo>
                  <a:lnTo>
                    <a:pt x="3057" y="5268"/>
                  </a:lnTo>
                  <a:lnTo>
                    <a:pt x="2916" y="4939"/>
                  </a:lnTo>
                  <a:lnTo>
                    <a:pt x="2822" y="4610"/>
                  </a:lnTo>
                  <a:lnTo>
                    <a:pt x="2822" y="4281"/>
                  </a:lnTo>
                  <a:lnTo>
                    <a:pt x="2916" y="4045"/>
                  </a:lnTo>
                  <a:lnTo>
                    <a:pt x="3010" y="3810"/>
                  </a:lnTo>
                  <a:lnTo>
                    <a:pt x="2728" y="4140"/>
                  </a:lnTo>
                  <a:lnTo>
                    <a:pt x="2399" y="4469"/>
                  </a:lnTo>
                  <a:lnTo>
                    <a:pt x="2070" y="4751"/>
                  </a:lnTo>
                  <a:lnTo>
                    <a:pt x="1693" y="5033"/>
                  </a:lnTo>
                  <a:lnTo>
                    <a:pt x="1270" y="5221"/>
                  </a:lnTo>
                  <a:lnTo>
                    <a:pt x="847" y="5409"/>
                  </a:lnTo>
                  <a:lnTo>
                    <a:pt x="424" y="5550"/>
                  </a:lnTo>
                  <a:lnTo>
                    <a:pt x="0" y="5644"/>
                  </a:lnTo>
                  <a:lnTo>
                    <a:pt x="283" y="5691"/>
                  </a:lnTo>
                  <a:lnTo>
                    <a:pt x="565" y="5691"/>
                  </a:lnTo>
                  <a:lnTo>
                    <a:pt x="1129" y="5644"/>
                  </a:lnTo>
                  <a:lnTo>
                    <a:pt x="1693" y="5503"/>
                  </a:lnTo>
                  <a:lnTo>
                    <a:pt x="1929" y="5362"/>
                  </a:lnTo>
                  <a:lnTo>
                    <a:pt x="2164" y="5221"/>
                  </a:lnTo>
                  <a:lnTo>
                    <a:pt x="2164" y="5456"/>
                  </a:lnTo>
                  <a:lnTo>
                    <a:pt x="2211" y="5691"/>
                  </a:lnTo>
                  <a:lnTo>
                    <a:pt x="2352" y="5927"/>
                  </a:lnTo>
                  <a:lnTo>
                    <a:pt x="2493" y="6115"/>
                  </a:lnTo>
                  <a:lnTo>
                    <a:pt x="2634" y="6256"/>
                  </a:lnTo>
                  <a:lnTo>
                    <a:pt x="2822" y="6397"/>
                  </a:lnTo>
                  <a:lnTo>
                    <a:pt x="3057" y="6491"/>
                  </a:lnTo>
                  <a:lnTo>
                    <a:pt x="3292" y="6585"/>
                  </a:lnTo>
                  <a:lnTo>
                    <a:pt x="3763" y="6585"/>
                  </a:lnTo>
                  <a:lnTo>
                    <a:pt x="3998" y="6538"/>
                  </a:lnTo>
                  <a:lnTo>
                    <a:pt x="4233" y="6491"/>
                  </a:lnTo>
                  <a:lnTo>
                    <a:pt x="4656" y="6256"/>
                  </a:lnTo>
                  <a:lnTo>
                    <a:pt x="5033" y="5974"/>
                  </a:lnTo>
                  <a:lnTo>
                    <a:pt x="5362" y="5597"/>
                  </a:lnTo>
                  <a:lnTo>
                    <a:pt x="5644" y="5221"/>
                  </a:lnTo>
                  <a:lnTo>
                    <a:pt x="6161" y="4422"/>
                  </a:lnTo>
                  <a:lnTo>
                    <a:pt x="6255" y="4657"/>
                  </a:lnTo>
                  <a:lnTo>
                    <a:pt x="6443" y="4892"/>
                  </a:lnTo>
                  <a:lnTo>
                    <a:pt x="6632" y="5080"/>
                  </a:lnTo>
                  <a:lnTo>
                    <a:pt x="6867" y="5221"/>
                  </a:lnTo>
                  <a:lnTo>
                    <a:pt x="7102" y="5315"/>
                  </a:lnTo>
                  <a:lnTo>
                    <a:pt x="7384" y="5409"/>
                  </a:lnTo>
                  <a:lnTo>
                    <a:pt x="7901" y="5409"/>
                  </a:lnTo>
                  <a:lnTo>
                    <a:pt x="8184" y="5362"/>
                  </a:lnTo>
                  <a:lnTo>
                    <a:pt x="8466" y="5268"/>
                  </a:lnTo>
                  <a:lnTo>
                    <a:pt x="8701" y="5174"/>
                  </a:lnTo>
                  <a:lnTo>
                    <a:pt x="8936" y="5033"/>
                  </a:lnTo>
                  <a:lnTo>
                    <a:pt x="9359" y="4657"/>
                  </a:lnTo>
                  <a:lnTo>
                    <a:pt x="9735" y="4234"/>
                  </a:lnTo>
                  <a:lnTo>
                    <a:pt x="10065" y="3810"/>
                  </a:lnTo>
                  <a:lnTo>
                    <a:pt x="10300" y="3293"/>
                  </a:lnTo>
                  <a:lnTo>
                    <a:pt x="10488" y="2776"/>
                  </a:lnTo>
                  <a:lnTo>
                    <a:pt x="10676" y="2211"/>
                  </a:lnTo>
                  <a:lnTo>
                    <a:pt x="10723" y="1647"/>
                  </a:lnTo>
                  <a:lnTo>
                    <a:pt x="10770" y="1083"/>
                  </a:lnTo>
                  <a:lnTo>
                    <a:pt x="10676" y="565"/>
                  </a:lnTo>
                  <a:lnTo>
                    <a:pt x="10582" y="1"/>
                  </a:lnTo>
                  <a:close/>
                </a:path>
              </a:pathLst>
            </a:custGeom>
            <a:solidFill>
              <a:srgbClr val="FFFFFF">
                <a:alpha val="8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47"/>
            <p:cNvSpPr/>
            <p:nvPr/>
          </p:nvSpPr>
          <p:spPr>
            <a:xfrm>
              <a:off x="3317350" y="3375975"/>
              <a:ext cx="158750" cy="138775"/>
            </a:xfrm>
            <a:custGeom>
              <a:avLst/>
              <a:gdLst/>
              <a:ahLst/>
              <a:cxnLst/>
              <a:rect l="l" t="t" r="r" b="b"/>
              <a:pathLst>
                <a:path w="6350" h="5551" extrusionOk="0">
                  <a:moveTo>
                    <a:pt x="6350" y="1"/>
                  </a:moveTo>
                  <a:lnTo>
                    <a:pt x="6068" y="706"/>
                  </a:lnTo>
                  <a:lnTo>
                    <a:pt x="5691" y="1318"/>
                  </a:lnTo>
                  <a:lnTo>
                    <a:pt x="5221" y="1882"/>
                  </a:lnTo>
                  <a:lnTo>
                    <a:pt x="4657" y="2352"/>
                  </a:lnTo>
                  <a:lnTo>
                    <a:pt x="4469" y="2493"/>
                  </a:lnTo>
                  <a:lnTo>
                    <a:pt x="4233" y="2634"/>
                  </a:lnTo>
                  <a:lnTo>
                    <a:pt x="3998" y="2681"/>
                  </a:lnTo>
                  <a:lnTo>
                    <a:pt x="3763" y="2681"/>
                  </a:lnTo>
                  <a:lnTo>
                    <a:pt x="3528" y="2634"/>
                  </a:lnTo>
                  <a:lnTo>
                    <a:pt x="3340" y="2446"/>
                  </a:lnTo>
                  <a:lnTo>
                    <a:pt x="3246" y="2258"/>
                  </a:lnTo>
                  <a:lnTo>
                    <a:pt x="3246" y="2117"/>
                  </a:lnTo>
                  <a:lnTo>
                    <a:pt x="3293" y="2023"/>
                  </a:lnTo>
                  <a:lnTo>
                    <a:pt x="2258" y="3434"/>
                  </a:lnTo>
                  <a:lnTo>
                    <a:pt x="1882" y="3904"/>
                  </a:lnTo>
                  <a:lnTo>
                    <a:pt x="1694" y="4092"/>
                  </a:lnTo>
                  <a:lnTo>
                    <a:pt x="1459" y="4280"/>
                  </a:lnTo>
                  <a:lnTo>
                    <a:pt x="1176" y="4422"/>
                  </a:lnTo>
                  <a:lnTo>
                    <a:pt x="894" y="4469"/>
                  </a:lnTo>
                  <a:lnTo>
                    <a:pt x="612" y="4469"/>
                  </a:lnTo>
                  <a:lnTo>
                    <a:pt x="377" y="4375"/>
                  </a:lnTo>
                  <a:lnTo>
                    <a:pt x="236" y="4280"/>
                  </a:lnTo>
                  <a:lnTo>
                    <a:pt x="189" y="4186"/>
                  </a:lnTo>
                  <a:lnTo>
                    <a:pt x="48" y="3951"/>
                  </a:lnTo>
                  <a:lnTo>
                    <a:pt x="1" y="4327"/>
                  </a:lnTo>
                  <a:lnTo>
                    <a:pt x="48" y="4704"/>
                  </a:lnTo>
                  <a:lnTo>
                    <a:pt x="142" y="5033"/>
                  </a:lnTo>
                  <a:lnTo>
                    <a:pt x="236" y="5174"/>
                  </a:lnTo>
                  <a:lnTo>
                    <a:pt x="377" y="5315"/>
                  </a:lnTo>
                  <a:lnTo>
                    <a:pt x="565" y="5456"/>
                  </a:lnTo>
                  <a:lnTo>
                    <a:pt x="753" y="5550"/>
                  </a:lnTo>
                  <a:lnTo>
                    <a:pt x="1223" y="5550"/>
                  </a:lnTo>
                  <a:lnTo>
                    <a:pt x="1459" y="5503"/>
                  </a:lnTo>
                  <a:lnTo>
                    <a:pt x="1694" y="5409"/>
                  </a:lnTo>
                  <a:lnTo>
                    <a:pt x="1882" y="5268"/>
                  </a:lnTo>
                  <a:lnTo>
                    <a:pt x="2070" y="5080"/>
                  </a:lnTo>
                  <a:lnTo>
                    <a:pt x="2352" y="4704"/>
                  </a:lnTo>
                  <a:lnTo>
                    <a:pt x="2540" y="4280"/>
                  </a:lnTo>
                  <a:lnTo>
                    <a:pt x="2681" y="3857"/>
                  </a:lnTo>
                  <a:lnTo>
                    <a:pt x="2822" y="3387"/>
                  </a:lnTo>
                  <a:lnTo>
                    <a:pt x="2917" y="3528"/>
                  </a:lnTo>
                  <a:lnTo>
                    <a:pt x="3058" y="3622"/>
                  </a:lnTo>
                  <a:lnTo>
                    <a:pt x="3434" y="3763"/>
                  </a:lnTo>
                  <a:lnTo>
                    <a:pt x="3763" y="3810"/>
                  </a:lnTo>
                  <a:lnTo>
                    <a:pt x="4139" y="3810"/>
                  </a:lnTo>
                  <a:lnTo>
                    <a:pt x="4516" y="3669"/>
                  </a:lnTo>
                  <a:lnTo>
                    <a:pt x="4845" y="3481"/>
                  </a:lnTo>
                  <a:lnTo>
                    <a:pt x="5127" y="3246"/>
                  </a:lnTo>
                  <a:lnTo>
                    <a:pt x="5362" y="2964"/>
                  </a:lnTo>
                  <a:lnTo>
                    <a:pt x="5597" y="2681"/>
                  </a:lnTo>
                  <a:lnTo>
                    <a:pt x="5832" y="2305"/>
                  </a:lnTo>
                  <a:lnTo>
                    <a:pt x="6020" y="1976"/>
                  </a:lnTo>
                  <a:lnTo>
                    <a:pt x="6162" y="1600"/>
                  </a:lnTo>
                  <a:lnTo>
                    <a:pt x="6256" y="1224"/>
                  </a:lnTo>
                  <a:lnTo>
                    <a:pt x="6350" y="800"/>
                  </a:lnTo>
                  <a:lnTo>
                    <a:pt x="6350" y="424"/>
                  </a:lnTo>
                  <a:lnTo>
                    <a:pt x="6350" y="1"/>
                  </a:lnTo>
                  <a:close/>
                </a:path>
              </a:pathLst>
            </a:custGeom>
            <a:solidFill>
              <a:srgbClr val="FFFFFF">
                <a:alpha val="8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" name="Audio Recording Nov 6, 2021 at 11:46:36 PM" descr="Audio Recording Nov 6, 2021 at 11:46:36 PM">
            <a:hlinkClick r:id="" action="ppaction://media"/>
            <a:extLst>
              <a:ext uri="{FF2B5EF4-FFF2-40B4-BE49-F238E27FC236}">
                <a16:creationId xmlns:a16="http://schemas.microsoft.com/office/drawing/2014/main" id="{D41E15B3-3601-AF47-B85D-A507B4E9588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31200" y="4156815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1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" name="Google Shape;1744;p47"/>
          <p:cNvSpPr txBox="1">
            <a:spLocks noGrp="1"/>
          </p:cNvSpPr>
          <p:nvPr>
            <p:ph type="title"/>
          </p:nvPr>
        </p:nvSpPr>
        <p:spPr>
          <a:xfrm>
            <a:off x="697009" y="2260704"/>
            <a:ext cx="7233653" cy="82294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12000" dirty="0">
                <a:solidFill>
                  <a:schemeClr val="accent2"/>
                </a:solidFill>
              </a:rPr>
              <a:t>not</a:t>
            </a:r>
            <a:endParaRPr sz="12000" dirty="0"/>
          </a:p>
        </p:txBody>
      </p:sp>
      <p:sp>
        <p:nvSpPr>
          <p:cNvPr id="1768" name="Google Shape;1768;p47"/>
          <p:cNvSpPr/>
          <p:nvPr/>
        </p:nvSpPr>
        <p:spPr>
          <a:xfrm>
            <a:off x="5715334" y="3975970"/>
            <a:ext cx="1090447" cy="199469"/>
          </a:xfrm>
          <a:custGeom>
            <a:avLst/>
            <a:gdLst/>
            <a:ahLst/>
            <a:cxnLst/>
            <a:rect l="l" t="t" r="r" b="b"/>
            <a:pathLst>
              <a:path w="41904" h="7666" extrusionOk="0">
                <a:moveTo>
                  <a:pt x="20928" y="0"/>
                </a:moveTo>
                <a:lnTo>
                  <a:pt x="18812" y="47"/>
                </a:lnTo>
                <a:lnTo>
                  <a:pt x="16743" y="94"/>
                </a:lnTo>
                <a:lnTo>
                  <a:pt x="14721" y="188"/>
                </a:lnTo>
                <a:lnTo>
                  <a:pt x="12792" y="329"/>
                </a:lnTo>
                <a:lnTo>
                  <a:pt x="10958" y="471"/>
                </a:lnTo>
                <a:lnTo>
                  <a:pt x="9218" y="659"/>
                </a:lnTo>
                <a:lnTo>
                  <a:pt x="7619" y="894"/>
                </a:lnTo>
                <a:lnTo>
                  <a:pt x="6114" y="1129"/>
                </a:lnTo>
                <a:lnTo>
                  <a:pt x="4750" y="1411"/>
                </a:lnTo>
                <a:lnTo>
                  <a:pt x="3575" y="1693"/>
                </a:lnTo>
                <a:lnTo>
                  <a:pt x="2493" y="2022"/>
                </a:lnTo>
                <a:lnTo>
                  <a:pt x="1646" y="2352"/>
                </a:lnTo>
                <a:lnTo>
                  <a:pt x="941" y="2681"/>
                </a:lnTo>
                <a:lnTo>
                  <a:pt x="659" y="2869"/>
                </a:lnTo>
                <a:lnTo>
                  <a:pt x="424" y="3057"/>
                </a:lnTo>
                <a:lnTo>
                  <a:pt x="236" y="3245"/>
                </a:lnTo>
                <a:lnTo>
                  <a:pt x="95" y="3433"/>
                </a:lnTo>
                <a:lnTo>
                  <a:pt x="0" y="3621"/>
                </a:lnTo>
                <a:lnTo>
                  <a:pt x="0" y="3857"/>
                </a:lnTo>
                <a:lnTo>
                  <a:pt x="0" y="4045"/>
                </a:lnTo>
                <a:lnTo>
                  <a:pt x="95" y="4233"/>
                </a:lnTo>
                <a:lnTo>
                  <a:pt x="236" y="4421"/>
                </a:lnTo>
                <a:lnTo>
                  <a:pt x="424" y="4609"/>
                </a:lnTo>
                <a:lnTo>
                  <a:pt x="659" y="4797"/>
                </a:lnTo>
                <a:lnTo>
                  <a:pt x="941" y="4985"/>
                </a:lnTo>
                <a:lnTo>
                  <a:pt x="1646" y="5315"/>
                </a:lnTo>
                <a:lnTo>
                  <a:pt x="2493" y="5644"/>
                </a:lnTo>
                <a:lnTo>
                  <a:pt x="3575" y="5973"/>
                </a:lnTo>
                <a:lnTo>
                  <a:pt x="4750" y="6255"/>
                </a:lnTo>
                <a:lnTo>
                  <a:pt x="6114" y="6537"/>
                </a:lnTo>
                <a:lnTo>
                  <a:pt x="7619" y="6772"/>
                </a:lnTo>
                <a:lnTo>
                  <a:pt x="9218" y="7008"/>
                </a:lnTo>
                <a:lnTo>
                  <a:pt x="10958" y="7196"/>
                </a:lnTo>
                <a:lnTo>
                  <a:pt x="12792" y="7384"/>
                </a:lnTo>
                <a:lnTo>
                  <a:pt x="14721" y="7478"/>
                </a:lnTo>
                <a:lnTo>
                  <a:pt x="16743" y="7572"/>
                </a:lnTo>
                <a:lnTo>
                  <a:pt x="18812" y="7666"/>
                </a:lnTo>
                <a:lnTo>
                  <a:pt x="23092" y="7666"/>
                </a:lnTo>
                <a:lnTo>
                  <a:pt x="25161" y="7572"/>
                </a:lnTo>
                <a:lnTo>
                  <a:pt x="27183" y="7478"/>
                </a:lnTo>
                <a:lnTo>
                  <a:pt x="29112" y="7384"/>
                </a:lnTo>
                <a:lnTo>
                  <a:pt x="30946" y="7196"/>
                </a:lnTo>
                <a:lnTo>
                  <a:pt x="32686" y="7008"/>
                </a:lnTo>
                <a:lnTo>
                  <a:pt x="34285" y="6772"/>
                </a:lnTo>
                <a:lnTo>
                  <a:pt x="35790" y="6537"/>
                </a:lnTo>
                <a:lnTo>
                  <a:pt x="37154" y="6255"/>
                </a:lnTo>
                <a:lnTo>
                  <a:pt x="38329" y="5973"/>
                </a:lnTo>
                <a:lnTo>
                  <a:pt x="39411" y="5644"/>
                </a:lnTo>
                <a:lnTo>
                  <a:pt x="40258" y="5315"/>
                </a:lnTo>
                <a:lnTo>
                  <a:pt x="40963" y="4985"/>
                </a:lnTo>
                <a:lnTo>
                  <a:pt x="41245" y="4797"/>
                </a:lnTo>
                <a:lnTo>
                  <a:pt x="41480" y="4609"/>
                </a:lnTo>
                <a:lnTo>
                  <a:pt x="41668" y="4421"/>
                </a:lnTo>
                <a:lnTo>
                  <a:pt x="41809" y="4233"/>
                </a:lnTo>
                <a:lnTo>
                  <a:pt x="41904" y="4045"/>
                </a:lnTo>
                <a:lnTo>
                  <a:pt x="41904" y="3857"/>
                </a:lnTo>
                <a:lnTo>
                  <a:pt x="41904" y="3621"/>
                </a:lnTo>
                <a:lnTo>
                  <a:pt x="41809" y="3433"/>
                </a:lnTo>
                <a:lnTo>
                  <a:pt x="41668" y="3245"/>
                </a:lnTo>
                <a:lnTo>
                  <a:pt x="41480" y="3057"/>
                </a:lnTo>
                <a:lnTo>
                  <a:pt x="41245" y="2869"/>
                </a:lnTo>
                <a:lnTo>
                  <a:pt x="40963" y="2681"/>
                </a:lnTo>
                <a:lnTo>
                  <a:pt x="40258" y="2352"/>
                </a:lnTo>
                <a:lnTo>
                  <a:pt x="39411" y="2022"/>
                </a:lnTo>
                <a:lnTo>
                  <a:pt x="38329" y="1693"/>
                </a:lnTo>
                <a:lnTo>
                  <a:pt x="37154" y="1411"/>
                </a:lnTo>
                <a:lnTo>
                  <a:pt x="35790" y="1129"/>
                </a:lnTo>
                <a:lnTo>
                  <a:pt x="34285" y="894"/>
                </a:lnTo>
                <a:lnTo>
                  <a:pt x="32686" y="659"/>
                </a:lnTo>
                <a:lnTo>
                  <a:pt x="30946" y="471"/>
                </a:lnTo>
                <a:lnTo>
                  <a:pt x="29112" y="329"/>
                </a:lnTo>
                <a:lnTo>
                  <a:pt x="27183" y="188"/>
                </a:lnTo>
                <a:lnTo>
                  <a:pt x="25161" y="94"/>
                </a:lnTo>
                <a:lnTo>
                  <a:pt x="23092" y="47"/>
                </a:lnTo>
                <a:lnTo>
                  <a:pt x="20928" y="0"/>
                </a:lnTo>
                <a:close/>
              </a:path>
            </a:pathLst>
          </a:custGeom>
          <a:solidFill>
            <a:srgbClr val="869D39">
              <a:alpha val="184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69" name="Google Shape;1769;p47"/>
          <p:cNvGrpSpPr/>
          <p:nvPr/>
        </p:nvGrpSpPr>
        <p:grpSpPr>
          <a:xfrm>
            <a:off x="5556423" y="2577135"/>
            <a:ext cx="1456593" cy="1520713"/>
            <a:chOff x="5246525" y="2078500"/>
            <a:chExt cx="1332900" cy="1391575"/>
          </a:xfrm>
        </p:grpSpPr>
        <p:sp>
          <p:nvSpPr>
            <p:cNvPr id="1770" name="Google Shape;1770;p47"/>
            <p:cNvSpPr/>
            <p:nvPr/>
          </p:nvSpPr>
          <p:spPr>
            <a:xfrm>
              <a:off x="5789500" y="3081225"/>
              <a:ext cx="169200" cy="324725"/>
            </a:xfrm>
            <a:custGeom>
              <a:avLst/>
              <a:gdLst/>
              <a:ahLst/>
              <a:cxnLst/>
              <a:rect l="l" t="t" r="r" b="b"/>
              <a:pathLst>
                <a:path w="6768" h="12989" extrusionOk="0">
                  <a:moveTo>
                    <a:pt x="6276" y="1"/>
                  </a:moveTo>
                  <a:lnTo>
                    <a:pt x="4967" y="3056"/>
                  </a:lnTo>
                  <a:lnTo>
                    <a:pt x="5021" y="3657"/>
                  </a:lnTo>
                  <a:lnTo>
                    <a:pt x="5130" y="4312"/>
                  </a:lnTo>
                  <a:lnTo>
                    <a:pt x="5185" y="5021"/>
                  </a:lnTo>
                  <a:lnTo>
                    <a:pt x="5185" y="5730"/>
                  </a:lnTo>
                  <a:lnTo>
                    <a:pt x="5130" y="6440"/>
                  </a:lnTo>
                  <a:lnTo>
                    <a:pt x="5076" y="7149"/>
                  </a:lnTo>
                  <a:lnTo>
                    <a:pt x="4967" y="7750"/>
                  </a:lnTo>
                  <a:lnTo>
                    <a:pt x="4748" y="8295"/>
                  </a:lnTo>
                  <a:lnTo>
                    <a:pt x="3548" y="8677"/>
                  </a:lnTo>
                  <a:lnTo>
                    <a:pt x="2347" y="9114"/>
                  </a:lnTo>
                  <a:lnTo>
                    <a:pt x="1147" y="9550"/>
                  </a:lnTo>
                  <a:lnTo>
                    <a:pt x="1" y="10096"/>
                  </a:lnTo>
                  <a:lnTo>
                    <a:pt x="437" y="10151"/>
                  </a:lnTo>
                  <a:lnTo>
                    <a:pt x="819" y="10260"/>
                  </a:lnTo>
                  <a:lnTo>
                    <a:pt x="1147" y="10478"/>
                  </a:lnTo>
                  <a:lnTo>
                    <a:pt x="1311" y="10751"/>
                  </a:lnTo>
                  <a:lnTo>
                    <a:pt x="1365" y="10860"/>
                  </a:lnTo>
                  <a:lnTo>
                    <a:pt x="1420" y="11024"/>
                  </a:lnTo>
                  <a:lnTo>
                    <a:pt x="1365" y="11187"/>
                  </a:lnTo>
                  <a:lnTo>
                    <a:pt x="1311" y="11351"/>
                  </a:lnTo>
                  <a:lnTo>
                    <a:pt x="1201" y="11515"/>
                  </a:lnTo>
                  <a:lnTo>
                    <a:pt x="1092" y="11679"/>
                  </a:lnTo>
                  <a:lnTo>
                    <a:pt x="656" y="12061"/>
                  </a:lnTo>
                  <a:lnTo>
                    <a:pt x="656" y="12061"/>
                  </a:lnTo>
                  <a:lnTo>
                    <a:pt x="1038" y="11897"/>
                  </a:lnTo>
                  <a:lnTo>
                    <a:pt x="1420" y="11788"/>
                  </a:lnTo>
                  <a:lnTo>
                    <a:pt x="1802" y="11788"/>
                  </a:lnTo>
                  <a:lnTo>
                    <a:pt x="2129" y="11842"/>
                  </a:lnTo>
                  <a:lnTo>
                    <a:pt x="2402" y="12006"/>
                  </a:lnTo>
                  <a:lnTo>
                    <a:pt x="2620" y="12279"/>
                  </a:lnTo>
                  <a:lnTo>
                    <a:pt x="2675" y="12388"/>
                  </a:lnTo>
                  <a:lnTo>
                    <a:pt x="2729" y="12606"/>
                  </a:lnTo>
                  <a:lnTo>
                    <a:pt x="2729" y="12770"/>
                  </a:lnTo>
                  <a:lnTo>
                    <a:pt x="2729" y="12988"/>
                  </a:lnTo>
                  <a:lnTo>
                    <a:pt x="4312" y="11951"/>
                  </a:lnTo>
                  <a:lnTo>
                    <a:pt x="5021" y="11460"/>
                  </a:lnTo>
                  <a:lnTo>
                    <a:pt x="5622" y="10969"/>
                  </a:lnTo>
                  <a:lnTo>
                    <a:pt x="6113" y="10533"/>
                  </a:lnTo>
                  <a:lnTo>
                    <a:pt x="6495" y="10096"/>
                  </a:lnTo>
                  <a:lnTo>
                    <a:pt x="6604" y="9932"/>
                  </a:lnTo>
                  <a:lnTo>
                    <a:pt x="6713" y="9714"/>
                  </a:lnTo>
                  <a:lnTo>
                    <a:pt x="6713" y="9550"/>
                  </a:lnTo>
                  <a:lnTo>
                    <a:pt x="6713" y="9332"/>
                  </a:lnTo>
                  <a:lnTo>
                    <a:pt x="6658" y="8841"/>
                  </a:lnTo>
                  <a:lnTo>
                    <a:pt x="6713" y="7913"/>
                  </a:lnTo>
                  <a:lnTo>
                    <a:pt x="6768" y="5294"/>
                  </a:lnTo>
                  <a:lnTo>
                    <a:pt x="6768" y="3820"/>
                  </a:lnTo>
                  <a:lnTo>
                    <a:pt x="6713" y="2347"/>
                  </a:lnTo>
                  <a:lnTo>
                    <a:pt x="6658" y="1692"/>
                  </a:lnTo>
                  <a:lnTo>
                    <a:pt x="6549" y="1037"/>
                  </a:lnTo>
                  <a:lnTo>
                    <a:pt x="6440" y="492"/>
                  </a:lnTo>
                  <a:lnTo>
                    <a:pt x="6276" y="1"/>
                  </a:lnTo>
                  <a:close/>
                </a:path>
              </a:pathLst>
            </a:custGeom>
            <a:solidFill>
              <a:srgbClr val="FCC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47"/>
            <p:cNvSpPr/>
            <p:nvPr/>
          </p:nvSpPr>
          <p:spPr>
            <a:xfrm>
              <a:off x="5874100" y="3071675"/>
              <a:ext cx="117350" cy="94150"/>
            </a:xfrm>
            <a:custGeom>
              <a:avLst/>
              <a:gdLst/>
              <a:ahLst/>
              <a:cxnLst/>
              <a:rect l="l" t="t" r="r" b="b"/>
              <a:pathLst>
                <a:path w="4694" h="3766" extrusionOk="0">
                  <a:moveTo>
                    <a:pt x="4693" y="1"/>
                  </a:moveTo>
                  <a:lnTo>
                    <a:pt x="0" y="437"/>
                  </a:lnTo>
                  <a:lnTo>
                    <a:pt x="328" y="1419"/>
                  </a:lnTo>
                  <a:lnTo>
                    <a:pt x="491" y="1911"/>
                  </a:lnTo>
                  <a:lnTo>
                    <a:pt x="710" y="2402"/>
                  </a:lnTo>
                  <a:lnTo>
                    <a:pt x="982" y="2893"/>
                  </a:lnTo>
                  <a:lnTo>
                    <a:pt x="1310" y="3275"/>
                  </a:lnTo>
                  <a:lnTo>
                    <a:pt x="1528" y="3438"/>
                  </a:lnTo>
                  <a:lnTo>
                    <a:pt x="1746" y="3548"/>
                  </a:lnTo>
                  <a:lnTo>
                    <a:pt x="1965" y="3657"/>
                  </a:lnTo>
                  <a:lnTo>
                    <a:pt x="2238" y="3766"/>
                  </a:lnTo>
                  <a:lnTo>
                    <a:pt x="2892" y="3766"/>
                  </a:lnTo>
                  <a:lnTo>
                    <a:pt x="3165" y="3657"/>
                  </a:lnTo>
                  <a:lnTo>
                    <a:pt x="3438" y="3493"/>
                  </a:lnTo>
                  <a:lnTo>
                    <a:pt x="3656" y="3329"/>
                  </a:lnTo>
                  <a:lnTo>
                    <a:pt x="3875" y="3111"/>
                  </a:lnTo>
                  <a:lnTo>
                    <a:pt x="4093" y="2838"/>
                  </a:lnTo>
                  <a:lnTo>
                    <a:pt x="4202" y="2565"/>
                  </a:lnTo>
                  <a:lnTo>
                    <a:pt x="4475" y="1965"/>
                  </a:lnTo>
                  <a:lnTo>
                    <a:pt x="4639" y="1256"/>
                  </a:lnTo>
                  <a:lnTo>
                    <a:pt x="4693" y="601"/>
                  </a:lnTo>
                  <a:lnTo>
                    <a:pt x="469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47"/>
            <p:cNvSpPr/>
            <p:nvPr/>
          </p:nvSpPr>
          <p:spPr>
            <a:xfrm>
              <a:off x="5902750" y="3098950"/>
              <a:ext cx="196475" cy="371125"/>
            </a:xfrm>
            <a:custGeom>
              <a:avLst/>
              <a:gdLst/>
              <a:ahLst/>
              <a:cxnLst/>
              <a:rect l="l" t="t" r="r" b="b"/>
              <a:pathLst>
                <a:path w="7859" h="14845" extrusionOk="0">
                  <a:moveTo>
                    <a:pt x="7149" y="1"/>
                  </a:moveTo>
                  <a:lnTo>
                    <a:pt x="5675" y="1911"/>
                  </a:lnTo>
                  <a:lnTo>
                    <a:pt x="5785" y="2675"/>
                  </a:lnTo>
                  <a:lnTo>
                    <a:pt x="5894" y="3712"/>
                  </a:lnTo>
                  <a:lnTo>
                    <a:pt x="5948" y="4912"/>
                  </a:lnTo>
                  <a:lnTo>
                    <a:pt x="6003" y="6167"/>
                  </a:lnTo>
                  <a:lnTo>
                    <a:pt x="6003" y="7368"/>
                  </a:lnTo>
                  <a:lnTo>
                    <a:pt x="5894" y="8350"/>
                  </a:lnTo>
                  <a:lnTo>
                    <a:pt x="5839" y="8787"/>
                  </a:lnTo>
                  <a:lnTo>
                    <a:pt x="5730" y="9114"/>
                  </a:lnTo>
                  <a:lnTo>
                    <a:pt x="5621" y="9387"/>
                  </a:lnTo>
                  <a:lnTo>
                    <a:pt x="5457" y="9496"/>
                  </a:lnTo>
                  <a:lnTo>
                    <a:pt x="4093" y="9933"/>
                  </a:lnTo>
                  <a:lnTo>
                    <a:pt x="2729" y="10369"/>
                  </a:lnTo>
                  <a:lnTo>
                    <a:pt x="1364" y="10915"/>
                  </a:lnTo>
                  <a:lnTo>
                    <a:pt x="0" y="11515"/>
                  </a:lnTo>
                  <a:lnTo>
                    <a:pt x="546" y="11570"/>
                  </a:lnTo>
                  <a:lnTo>
                    <a:pt x="982" y="11734"/>
                  </a:lnTo>
                  <a:lnTo>
                    <a:pt x="1364" y="11952"/>
                  </a:lnTo>
                  <a:lnTo>
                    <a:pt x="1474" y="12116"/>
                  </a:lnTo>
                  <a:lnTo>
                    <a:pt x="1583" y="12225"/>
                  </a:lnTo>
                  <a:lnTo>
                    <a:pt x="1637" y="12388"/>
                  </a:lnTo>
                  <a:lnTo>
                    <a:pt x="1637" y="12607"/>
                  </a:lnTo>
                  <a:lnTo>
                    <a:pt x="1583" y="12770"/>
                  </a:lnTo>
                  <a:lnTo>
                    <a:pt x="1528" y="12989"/>
                  </a:lnTo>
                  <a:lnTo>
                    <a:pt x="1419" y="13152"/>
                  </a:lnTo>
                  <a:lnTo>
                    <a:pt x="1255" y="13371"/>
                  </a:lnTo>
                  <a:lnTo>
                    <a:pt x="1037" y="13589"/>
                  </a:lnTo>
                  <a:lnTo>
                    <a:pt x="764" y="13753"/>
                  </a:lnTo>
                  <a:lnTo>
                    <a:pt x="1201" y="13589"/>
                  </a:lnTo>
                  <a:lnTo>
                    <a:pt x="1637" y="13480"/>
                  </a:lnTo>
                  <a:lnTo>
                    <a:pt x="2074" y="13480"/>
                  </a:lnTo>
                  <a:lnTo>
                    <a:pt x="2456" y="13534"/>
                  </a:lnTo>
                  <a:lnTo>
                    <a:pt x="2783" y="13698"/>
                  </a:lnTo>
                  <a:lnTo>
                    <a:pt x="2947" y="13862"/>
                  </a:lnTo>
                  <a:lnTo>
                    <a:pt x="3056" y="13971"/>
                  </a:lnTo>
                  <a:lnTo>
                    <a:pt x="3111" y="14135"/>
                  </a:lnTo>
                  <a:lnTo>
                    <a:pt x="3165" y="14353"/>
                  </a:lnTo>
                  <a:lnTo>
                    <a:pt x="3165" y="14571"/>
                  </a:lnTo>
                  <a:lnTo>
                    <a:pt x="3111" y="14844"/>
                  </a:lnTo>
                  <a:lnTo>
                    <a:pt x="3111" y="14844"/>
                  </a:lnTo>
                  <a:lnTo>
                    <a:pt x="4912" y="13644"/>
                  </a:lnTo>
                  <a:lnTo>
                    <a:pt x="5730" y="13098"/>
                  </a:lnTo>
                  <a:lnTo>
                    <a:pt x="6385" y="12552"/>
                  </a:lnTo>
                  <a:lnTo>
                    <a:pt x="6931" y="12006"/>
                  </a:lnTo>
                  <a:lnTo>
                    <a:pt x="7367" y="11570"/>
                  </a:lnTo>
                  <a:lnTo>
                    <a:pt x="7531" y="11297"/>
                  </a:lnTo>
                  <a:lnTo>
                    <a:pt x="7640" y="11079"/>
                  </a:lnTo>
                  <a:lnTo>
                    <a:pt x="7695" y="10860"/>
                  </a:lnTo>
                  <a:lnTo>
                    <a:pt x="7695" y="10642"/>
                  </a:lnTo>
                  <a:lnTo>
                    <a:pt x="7749" y="9223"/>
                  </a:lnTo>
                  <a:lnTo>
                    <a:pt x="7804" y="7914"/>
                  </a:lnTo>
                  <a:lnTo>
                    <a:pt x="7858" y="6331"/>
                  </a:lnTo>
                  <a:lnTo>
                    <a:pt x="7858" y="4639"/>
                  </a:lnTo>
                  <a:lnTo>
                    <a:pt x="7749" y="2893"/>
                  </a:lnTo>
                  <a:lnTo>
                    <a:pt x="7640" y="2075"/>
                  </a:lnTo>
                  <a:lnTo>
                    <a:pt x="7531" y="1311"/>
                  </a:lnTo>
                  <a:lnTo>
                    <a:pt x="7367" y="601"/>
                  </a:lnTo>
                  <a:lnTo>
                    <a:pt x="7149" y="1"/>
                  </a:lnTo>
                  <a:close/>
                </a:path>
              </a:pathLst>
            </a:custGeom>
            <a:solidFill>
              <a:srgbClr val="FCC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47"/>
            <p:cNvSpPr/>
            <p:nvPr/>
          </p:nvSpPr>
          <p:spPr>
            <a:xfrm>
              <a:off x="5410250" y="2078500"/>
              <a:ext cx="1169175" cy="1105075"/>
            </a:xfrm>
            <a:custGeom>
              <a:avLst/>
              <a:gdLst/>
              <a:ahLst/>
              <a:cxnLst/>
              <a:rect l="l" t="t" r="r" b="b"/>
              <a:pathLst>
                <a:path w="46767" h="44203" extrusionOk="0">
                  <a:moveTo>
                    <a:pt x="6494" y="0"/>
                  </a:moveTo>
                  <a:lnTo>
                    <a:pt x="5676" y="109"/>
                  </a:lnTo>
                  <a:lnTo>
                    <a:pt x="4857" y="328"/>
                  </a:lnTo>
                  <a:lnTo>
                    <a:pt x="4093" y="546"/>
                  </a:lnTo>
                  <a:lnTo>
                    <a:pt x="3329" y="928"/>
                  </a:lnTo>
                  <a:lnTo>
                    <a:pt x="2565" y="1310"/>
                  </a:lnTo>
                  <a:lnTo>
                    <a:pt x="2183" y="1583"/>
                  </a:lnTo>
                  <a:lnTo>
                    <a:pt x="1856" y="1856"/>
                  </a:lnTo>
                  <a:lnTo>
                    <a:pt x="1528" y="2183"/>
                  </a:lnTo>
                  <a:lnTo>
                    <a:pt x="1255" y="2511"/>
                  </a:lnTo>
                  <a:lnTo>
                    <a:pt x="1146" y="2783"/>
                  </a:lnTo>
                  <a:lnTo>
                    <a:pt x="983" y="3111"/>
                  </a:lnTo>
                  <a:lnTo>
                    <a:pt x="764" y="3711"/>
                  </a:lnTo>
                  <a:lnTo>
                    <a:pt x="491" y="4366"/>
                  </a:lnTo>
                  <a:lnTo>
                    <a:pt x="328" y="4693"/>
                  </a:lnTo>
                  <a:lnTo>
                    <a:pt x="109" y="4966"/>
                  </a:lnTo>
                  <a:lnTo>
                    <a:pt x="0" y="5130"/>
                  </a:lnTo>
                  <a:lnTo>
                    <a:pt x="491" y="4912"/>
                  </a:lnTo>
                  <a:lnTo>
                    <a:pt x="1037" y="4748"/>
                  </a:lnTo>
                  <a:lnTo>
                    <a:pt x="1583" y="4639"/>
                  </a:lnTo>
                  <a:lnTo>
                    <a:pt x="2129" y="4639"/>
                  </a:lnTo>
                  <a:lnTo>
                    <a:pt x="2074" y="5785"/>
                  </a:lnTo>
                  <a:lnTo>
                    <a:pt x="2019" y="6331"/>
                  </a:lnTo>
                  <a:lnTo>
                    <a:pt x="2019" y="6876"/>
                  </a:lnTo>
                  <a:lnTo>
                    <a:pt x="2129" y="7422"/>
                  </a:lnTo>
                  <a:lnTo>
                    <a:pt x="2347" y="7913"/>
                  </a:lnTo>
                  <a:lnTo>
                    <a:pt x="2456" y="8131"/>
                  </a:lnTo>
                  <a:lnTo>
                    <a:pt x="2674" y="8350"/>
                  </a:lnTo>
                  <a:lnTo>
                    <a:pt x="2893" y="8568"/>
                  </a:lnTo>
                  <a:lnTo>
                    <a:pt x="3111" y="8786"/>
                  </a:lnTo>
                  <a:lnTo>
                    <a:pt x="2674" y="9386"/>
                  </a:lnTo>
                  <a:lnTo>
                    <a:pt x="2947" y="9550"/>
                  </a:lnTo>
                  <a:lnTo>
                    <a:pt x="3220" y="9823"/>
                  </a:lnTo>
                  <a:lnTo>
                    <a:pt x="3493" y="10150"/>
                  </a:lnTo>
                  <a:lnTo>
                    <a:pt x="3929" y="10423"/>
                  </a:lnTo>
                  <a:lnTo>
                    <a:pt x="4311" y="10696"/>
                  </a:lnTo>
                  <a:lnTo>
                    <a:pt x="4803" y="10860"/>
                  </a:lnTo>
                  <a:lnTo>
                    <a:pt x="5294" y="11024"/>
                  </a:lnTo>
                  <a:lnTo>
                    <a:pt x="5785" y="11133"/>
                  </a:lnTo>
                  <a:lnTo>
                    <a:pt x="6876" y="11133"/>
                  </a:lnTo>
                  <a:lnTo>
                    <a:pt x="7367" y="11078"/>
                  </a:lnTo>
                  <a:lnTo>
                    <a:pt x="7804" y="10969"/>
                  </a:lnTo>
                  <a:lnTo>
                    <a:pt x="7968" y="11569"/>
                  </a:lnTo>
                  <a:lnTo>
                    <a:pt x="8077" y="12224"/>
                  </a:lnTo>
                  <a:lnTo>
                    <a:pt x="8022" y="12934"/>
                  </a:lnTo>
                  <a:lnTo>
                    <a:pt x="7968" y="13643"/>
                  </a:lnTo>
                  <a:lnTo>
                    <a:pt x="7695" y="15007"/>
                  </a:lnTo>
                  <a:lnTo>
                    <a:pt x="7422" y="16262"/>
                  </a:lnTo>
                  <a:lnTo>
                    <a:pt x="6931" y="19482"/>
                  </a:lnTo>
                  <a:lnTo>
                    <a:pt x="6603" y="21064"/>
                  </a:lnTo>
                  <a:lnTo>
                    <a:pt x="6276" y="22647"/>
                  </a:lnTo>
                  <a:lnTo>
                    <a:pt x="5839" y="24284"/>
                  </a:lnTo>
                  <a:lnTo>
                    <a:pt x="5457" y="25921"/>
                  </a:lnTo>
                  <a:lnTo>
                    <a:pt x="5130" y="27613"/>
                  </a:lnTo>
                  <a:lnTo>
                    <a:pt x="5075" y="28431"/>
                  </a:lnTo>
                  <a:lnTo>
                    <a:pt x="5021" y="29305"/>
                  </a:lnTo>
                  <a:lnTo>
                    <a:pt x="4966" y="30287"/>
                  </a:lnTo>
                  <a:lnTo>
                    <a:pt x="5075" y="31215"/>
                  </a:lnTo>
                  <a:lnTo>
                    <a:pt x="5185" y="32088"/>
                  </a:lnTo>
                  <a:lnTo>
                    <a:pt x="5403" y="32961"/>
                  </a:lnTo>
                  <a:lnTo>
                    <a:pt x="5676" y="33725"/>
                  </a:lnTo>
                  <a:lnTo>
                    <a:pt x="6058" y="34543"/>
                  </a:lnTo>
                  <a:lnTo>
                    <a:pt x="6549" y="35307"/>
                  </a:lnTo>
                  <a:lnTo>
                    <a:pt x="7149" y="36126"/>
                  </a:lnTo>
                  <a:lnTo>
                    <a:pt x="7913" y="36999"/>
                  </a:lnTo>
                  <a:lnTo>
                    <a:pt x="8677" y="37708"/>
                  </a:lnTo>
                  <a:lnTo>
                    <a:pt x="9441" y="38254"/>
                  </a:lnTo>
                  <a:lnTo>
                    <a:pt x="10260" y="38691"/>
                  </a:lnTo>
                  <a:lnTo>
                    <a:pt x="11078" y="39073"/>
                  </a:lnTo>
                  <a:lnTo>
                    <a:pt x="11951" y="39400"/>
                  </a:lnTo>
                  <a:lnTo>
                    <a:pt x="12879" y="39837"/>
                  </a:lnTo>
                  <a:lnTo>
                    <a:pt x="13861" y="40273"/>
                  </a:lnTo>
                  <a:lnTo>
                    <a:pt x="14953" y="40710"/>
                  </a:lnTo>
                  <a:lnTo>
                    <a:pt x="16099" y="41092"/>
                  </a:lnTo>
                  <a:lnTo>
                    <a:pt x="17299" y="41365"/>
                  </a:lnTo>
                  <a:lnTo>
                    <a:pt x="18391" y="41583"/>
                  </a:lnTo>
                  <a:lnTo>
                    <a:pt x="19427" y="41801"/>
                  </a:lnTo>
                  <a:lnTo>
                    <a:pt x="20300" y="41910"/>
                  </a:lnTo>
                  <a:lnTo>
                    <a:pt x="21392" y="41965"/>
                  </a:lnTo>
                  <a:lnTo>
                    <a:pt x="22538" y="41965"/>
                  </a:lnTo>
                  <a:lnTo>
                    <a:pt x="23084" y="42019"/>
                  </a:lnTo>
                  <a:lnTo>
                    <a:pt x="23684" y="42183"/>
                  </a:lnTo>
                  <a:lnTo>
                    <a:pt x="23848" y="42347"/>
                  </a:lnTo>
                  <a:lnTo>
                    <a:pt x="24066" y="42511"/>
                  </a:lnTo>
                  <a:lnTo>
                    <a:pt x="24502" y="43056"/>
                  </a:lnTo>
                  <a:lnTo>
                    <a:pt x="24775" y="43384"/>
                  </a:lnTo>
                  <a:lnTo>
                    <a:pt x="25048" y="43657"/>
                  </a:lnTo>
                  <a:lnTo>
                    <a:pt x="25375" y="43875"/>
                  </a:lnTo>
                  <a:lnTo>
                    <a:pt x="25703" y="44039"/>
                  </a:lnTo>
                  <a:lnTo>
                    <a:pt x="26030" y="44093"/>
                  </a:lnTo>
                  <a:lnTo>
                    <a:pt x="26358" y="44202"/>
                  </a:lnTo>
                  <a:lnTo>
                    <a:pt x="26740" y="44202"/>
                  </a:lnTo>
                  <a:lnTo>
                    <a:pt x="27067" y="44148"/>
                  </a:lnTo>
                  <a:lnTo>
                    <a:pt x="27395" y="43929"/>
                  </a:lnTo>
                  <a:lnTo>
                    <a:pt x="27722" y="43657"/>
                  </a:lnTo>
                  <a:lnTo>
                    <a:pt x="28049" y="43165"/>
                  </a:lnTo>
                  <a:lnTo>
                    <a:pt x="28377" y="42511"/>
                  </a:lnTo>
                  <a:lnTo>
                    <a:pt x="28759" y="42183"/>
                  </a:lnTo>
                  <a:lnTo>
                    <a:pt x="29086" y="41856"/>
                  </a:lnTo>
                  <a:lnTo>
                    <a:pt x="29414" y="41638"/>
                  </a:lnTo>
                  <a:lnTo>
                    <a:pt x="29741" y="41474"/>
                  </a:lnTo>
                  <a:lnTo>
                    <a:pt x="30069" y="41365"/>
                  </a:lnTo>
                  <a:lnTo>
                    <a:pt x="30396" y="41310"/>
                  </a:lnTo>
                  <a:lnTo>
                    <a:pt x="30996" y="41201"/>
                  </a:lnTo>
                  <a:lnTo>
                    <a:pt x="31651" y="41146"/>
                  </a:lnTo>
                  <a:lnTo>
                    <a:pt x="32306" y="41037"/>
                  </a:lnTo>
                  <a:lnTo>
                    <a:pt x="33015" y="40874"/>
                  </a:lnTo>
                  <a:lnTo>
                    <a:pt x="33397" y="40710"/>
                  </a:lnTo>
                  <a:lnTo>
                    <a:pt x="33834" y="40492"/>
                  </a:lnTo>
                  <a:lnTo>
                    <a:pt x="34270" y="40219"/>
                  </a:lnTo>
                  <a:lnTo>
                    <a:pt x="34707" y="39891"/>
                  </a:lnTo>
                  <a:lnTo>
                    <a:pt x="35034" y="39509"/>
                  </a:lnTo>
                  <a:lnTo>
                    <a:pt x="35362" y="39182"/>
                  </a:lnTo>
                  <a:lnTo>
                    <a:pt x="35962" y="38418"/>
                  </a:lnTo>
                  <a:lnTo>
                    <a:pt x="36562" y="37599"/>
                  </a:lnTo>
                  <a:lnTo>
                    <a:pt x="36944" y="37326"/>
                  </a:lnTo>
                  <a:lnTo>
                    <a:pt x="37272" y="37108"/>
                  </a:lnTo>
                  <a:lnTo>
                    <a:pt x="38036" y="36562"/>
                  </a:lnTo>
                  <a:lnTo>
                    <a:pt x="38418" y="36290"/>
                  </a:lnTo>
                  <a:lnTo>
                    <a:pt x="38745" y="35962"/>
                  </a:lnTo>
                  <a:lnTo>
                    <a:pt x="39018" y="35580"/>
                  </a:lnTo>
                  <a:lnTo>
                    <a:pt x="39236" y="35144"/>
                  </a:lnTo>
                  <a:lnTo>
                    <a:pt x="38909" y="35471"/>
                  </a:lnTo>
                  <a:lnTo>
                    <a:pt x="40109" y="34161"/>
                  </a:lnTo>
                  <a:lnTo>
                    <a:pt x="40655" y="33507"/>
                  </a:lnTo>
                  <a:lnTo>
                    <a:pt x="40873" y="33179"/>
                  </a:lnTo>
                  <a:lnTo>
                    <a:pt x="41092" y="32797"/>
                  </a:lnTo>
                  <a:lnTo>
                    <a:pt x="40710" y="32743"/>
                  </a:lnTo>
                  <a:lnTo>
                    <a:pt x="40328" y="32688"/>
                  </a:lnTo>
                  <a:lnTo>
                    <a:pt x="40764" y="32415"/>
                  </a:lnTo>
                  <a:lnTo>
                    <a:pt x="41146" y="32088"/>
                  </a:lnTo>
                  <a:lnTo>
                    <a:pt x="41528" y="31706"/>
                  </a:lnTo>
                  <a:lnTo>
                    <a:pt x="41856" y="31269"/>
                  </a:lnTo>
                  <a:lnTo>
                    <a:pt x="42129" y="30833"/>
                  </a:lnTo>
                  <a:lnTo>
                    <a:pt x="42401" y="30341"/>
                  </a:lnTo>
                  <a:lnTo>
                    <a:pt x="42565" y="29905"/>
                  </a:lnTo>
                  <a:lnTo>
                    <a:pt x="42674" y="29414"/>
                  </a:lnTo>
                  <a:lnTo>
                    <a:pt x="43002" y="29305"/>
                  </a:lnTo>
                  <a:lnTo>
                    <a:pt x="43329" y="29141"/>
                  </a:lnTo>
                  <a:lnTo>
                    <a:pt x="43657" y="28923"/>
                  </a:lnTo>
                  <a:lnTo>
                    <a:pt x="43929" y="28704"/>
                  </a:lnTo>
                  <a:lnTo>
                    <a:pt x="44148" y="28431"/>
                  </a:lnTo>
                  <a:lnTo>
                    <a:pt x="44257" y="28159"/>
                  </a:lnTo>
                  <a:lnTo>
                    <a:pt x="44257" y="27995"/>
                  </a:lnTo>
                  <a:lnTo>
                    <a:pt x="44202" y="27886"/>
                  </a:lnTo>
                  <a:lnTo>
                    <a:pt x="44148" y="27722"/>
                  </a:lnTo>
                  <a:lnTo>
                    <a:pt x="44038" y="27558"/>
                  </a:lnTo>
                  <a:lnTo>
                    <a:pt x="44366" y="27176"/>
                  </a:lnTo>
                  <a:lnTo>
                    <a:pt x="44748" y="26740"/>
                  </a:lnTo>
                  <a:lnTo>
                    <a:pt x="45730" y="25758"/>
                  </a:lnTo>
                  <a:lnTo>
                    <a:pt x="46167" y="25212"/>
                  </a:lnTo>
                  <a:lnTo>
                    <a:pt x="46494" y="24721"/>
                  </a:lnTo>
                  <a:lnTo>
                    <a:pt x="46603" y="24448"/>
                  </a:lnTo>
                  <a:lnTo>
                    <a:pt x="46712" y="24230"/>
                  </a:lnTo>
                  <a:lnTo>
                    <a:pt x="46767" y="23957"/>
                  </a:lnTo>
                  <a:lnTo>
                    <a:pt x="46712" y="23738"/>
                  </a:lnTo>
                  <a:lnTo>
                    <a:pt x="46058" y="24120"/>
                  </a:lnTo>
                  <a:lnTo>
                    <a:pt x="45348" y="24448"/>
                  </a:lnTo>
                  <a:lnTo>
                    <a:pt x="44639" y="24666"/>
                  </a:lnTo>
                  <a:lnTo>
                    <a:pt x="43929" y="24939"/>
                  </a:lnTo>
                  <a:lnTo>
                    <a:pt x="42620" y="25266"/>
                  </a:lnTo>
                  <a:lnTo>
                    <a:pt x="41583" y="25430"/>
                  </a:lnTo>
                  <a:lnTo>
                    <a:pt x="40655" y="25594"/>
                  </a:lnTo>
                  <a:lnTo>
                    <a:pt x="38691" y="25594"/>
                  </a:lnTo>
                  <a:lnTo>
                    <a:pt x="37763" y="25539"/>
                  </a:lnTo>
                  <a:lnTo>
                    <a:pt x="37217" y="25485"/>
                  </a:lnTo>
                  <a:lnTo>
                    <a:pt x="36672" y="25321"/>
                  </a:lnTo>
                  <a:lnTo>
                    <a:pt x="36126" y="25157"/>
                  </a:lnTo>
                  <a:lnTo>
                    <a:pt x="35635" y="24994"/>
                  </a:lnTo>
                  <a:lnTo>
                    <a:pt x="34652" y="24502"/>
                  </a:lnTo>
                  <a:lnTo>
                    <a:pt x="33670" y="23957"/>
                  </a:lnTo>
                  <a:lnTo>
                    <a:pt x="31815" y="22811"/>
                  </a:lnTo>
                  <a:lnTo>
                    <a:pt x="30833" y="22265"/>
                  </a:lnTo>
                  <a:lnTo>
                    <a:pt x="29850" y="21828"/>
                  </a:lnTo>
                  <a:lnTo>
                    <a:pt x="28977" y="21446"/>
                  </a:lnTo>
                  <a:lnTo>
                    <a:pt x="28104" y="21174"/>
                  </a:lnTo>
                  <a:lnTo>
                    <a:pt x="27231" y="20901"/>
                  </a:lnTo>
                  <a:lnTo>
                    <a:pt x="26358" y="20737"/>
                  </a:lnTo>
                  <a:lnTo>
                    <a:pt x="25485" y="20628"/>
                  </a:lnTo>
                  <a:lnTo>
                    <a:pt x="24557" y="20519"/>
                  </a:lnTo>
                  <a:lnTo>
                    <a:pt x="22702" y="20519"/>
                  </a:lnTo>
                  <a:lnTo>
                    <a:pt x="22047" y="20573"/>
                  </a:lnTo>
                  <a:lnTo>
                    <a:pt x="21283" y="20628"/>
                  </a:lnTo>
                  <a:lnTo>
                    <a:pt x="19864" y="20792"/>
                  </a:lnTo>
                  <a:lnTo>
                    <a:pt x="19100" y="20846"/>
                  </a:lnTo>
                  <a:lnTo>
                    <a:pt x="17736" y="20846"/>
                  </a:lnTo>
                  <a:lnTo>
                    <a:pt x="17081" y="20737"/>
                  </a:lnTo>
                  <a:lnTo>
                    <a:pt x="16590" y="20628"/>
                  </a:lnTo>
                  <a:lnTo>
                    <a:pt x="16153" y="20464"/>
                  </a:lnTo>
                  <a:lnTo>
                    <a:pt x="15717" y="20246"/>
                  </a:lnTo>
                  <a:lnTo>
                    <a:pt x="15389" y="20028"/>
                  </a:lnTo>
                  <a:lnTo>
                    <a:pt x="15007" y="19755"/>
                  </a:lnTo>
                  <a:lnTo>
                    <a:pt x="14734" y="19427"/>
                  </a:lnTo>
                  <a:lnTo>
                    <a:pt x="14461" y="19100"/>
                  </a:lnTo>
                  <a:lnTo>
                    <a:pt x="14189" y="18718"/>
                  </a:lnTo>
                  <a:lnTo>
                    <a:pt x="13970" y="18336"/>
                  </a:lnTo>
                  <a:lnTo>
                    <a:pt x="13752" y="17899"/>
                  </a:lnTo>
                  <a:lnTo>
                    <a:pt x="13479" y="16972"/>
                  </a:lnTo>
                  <a:lnTo>
                    <a:pt x="13206" y="15989"/>
                  </a:lnTo>
                  <a:lnTo>
                    <a:pt x="13043" y="14953"/>
                  </a:lnTo>
                  <a:lnTo>
                    <a:pt x="12988" y="13861"/>
                  </a:lnTo>
                  <a:lnTo>
                    <a:pt x="12933" y="12770"/>
                  </a:lnTo>
                  <a:lnTo>
                    <a:pt x="12933" y="11678"/>
                  </a:lnTo>
                  <a:lnTo>
                    <a:pt x="12933" y="10587"/>
                  </a:lnTo>
                  <a:lnTo>
                    <a:pt x="13043" y="8622"/>
                  </a:lnTo>
                  <a:lnTo>
                    <a:pt x="13097" y="6985"/>
                  </a:lnTo>
                  <a:lnTo>
                    <a:pt x="13043" y="5894"/>
                  </a:lnTo>
                  <a:lnTo>
                    <a:pt x="12933" y="4857"/>
                  </a:lnTo>
                  <a:lnTo>
                    <a:pt x="12661" y="3929"/>
                  </a:lnTo>
                  <a:lnTo>
                    <a:pt x="12333" y="3111"/>
                  </a:lnTo>
                  <a:lnTo>
                    <a:pt x="11897" y="2401"/>
                  </a:lnTo>
                  <a:lnTo>
                    <a:pt x="11406" y="1801"/>
                  </a:lnTo>
                  <a:lnTo>
                    <a:pt x="10805" y="1255"/>
                  </a:lnTo>
                  <a:lnTo>
                    <a:pt x="10205" y="819"/>
                  </a:lnTo>
                  <a:lnTo>
                    <a:pt x="9496" y="491"/>
                  </a:lnTo>
                  <a:lnTo>
                    <a:pt x="8786" y="219"/>
                  </a:lnTo>
                  <a:lnTo>
                    <a:pt x="8022" y="109"/>
                  </a:lnTo>
                  <a:lnTo>
                    <a:pt x="725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47"/>
            <p:cNvSpPr/>
            <p:nvPr/>
          </p:nvSpPr>
          <p:spPr>
            <a:xfrm>
              <a:off x="5246525" y="2194450"/>
              <a:ext cx="241500" cy="124175"/>
            </a:xfrm>
            <a:custGeom>
              <a:avLst/>
              <a:gdLst/>
              <a:ahLst/>
              <a:cxnLst/>
              <a:rect l="l" t="t" r="r" b="b"/>
              <a:pathLst>
                <a:path w="9660" h="4967" extrusionOk="0">
                  <a:moveTo>
                    <a:pt x="8132" y="1"/>
                  </a:moveTo>
                  <a:lnTo>
                    <a:pt x="7586" y="110"/>
                  </a:lnTo>
                  <a:lnTo>
                    <a:pt x="7040" y="274"/>
                  </a:lnTo>
                  <a:lnTo>
                    <a:pt x="6549" y="492"/>
                  </a:lnTo>
                  <a:lnTo>
                    <a:pt x="6222" y="765"/>
                  </a:lnTo>
                  <a:lnTo>
                    <a:pt x="5840" y="1038"/>
                  </a:lnTo>
                  <a:lnTo>
                    <a:pt x="5458" y="1311"/>
                  </a:lnTo>
                  <a:lnTo>
                    <a:pt x="5076" y="1529"/>
                  </a:lnTo>
                  <a:lnTo>
                    <a:pt x="4148" y="1911"/>
                  </a:lnTo>
                  <a:lnTo>
                    <a:pt x="3330" y="2184"/>
                  </a:lnTo>
                  <a:lnTo>
                    <a:pt x="3002" y="2293"/>
                  </a:lnTo>
                  <a:lnTo>
                    <a:pt x="2620" y="2347"/>
                  </a:lnTo>
                  <a:lnTo>
                    <a:pt x="1747" y="2456"/>
                  </a:lnTo>
                  <a:lnTo>
                    <a:pt x="1311" y="2511"/>
                  </a:lnTo>
                  <a:lnTo>
                    <a:pt x="929" y="2620"/>
                  </a:lnTo>
                  <a:lnTo>
                    <a:pt x="601" y="2729"/>
                  </a:lnTo>
                  <a:lnTo>
                    <a:pt x="328" y="2893"/>
                  </a:lnTo>
                  <a:lnTo>
                    <a:pt x="165" y="3057"/>
                  </a:lnTo>
                  <a:lnTo>
                    <a:pt x="55" y="3220"/>
                  </a:lnTo>
                  <a:lnTo>
                    <a:pt x="1" y="3330"/>
                  </a:lnTo>
                  <a:lnTo>
                    <a:pt x="1" y="3493"/>
                  </a:lnTo>
                  <a:lnTo>
                    <a:pt x="1" y="3602"/>
                  </a:lnTo>
                  <a:lnTo>
                    <a:pt x="110" y="3766"/>
                  </a:lnTo>
                  <a:lnTo>
                    <a:pt x="328" y="3984"/>
                  </a:lnTo>
                  <a:lnTo>
                    <a:pt x="710" y="4203"/>
                  </a:lnTo>
                  <a:lnTo>
                    <a:pt x="1201" y="4366"/>
                  </a:lnTo>
                  <a:lnTo>
                    <a:pt x="1802" y="4530"/>
                  </a:lnTo>
                  <a:lnTo>
                    <a:pt x="2402" y="4639"/>
                  </a:lnTo>
                  <a:lnTo>
                    <a:pt x="3766" y="4803"/>
                  </a:lnTo>
                  <a:lnTo>
                    <a:pt x="5131" y="4912"/>
                  </a:lnTo>
                  <a:lnTo>
                    <a:pt x="6276" y="4967"/>
                  </a:lnTo>
                  <a:lnTo>
                    <a:pt x="7040" y="4912"/>
                  </a:lnTo>
                  <a:lnTo>
                    <a:pt x="7859" y="4748"/>
                  </a:lnTo>
                  <a:lnTo>
                    <a:pt x="8350" y="4639"/>
                  </a:lnTo>
                  <a:lnTo>
                    <a:pt x="8787" y="4639"/>
                  </a:lnTo>
                  <a:lnTo>
                    <a:pt x="9223" y="4748"/>
                  </a:lnTo>
                  <a:lnTo>
                    <a:pt x="9660" y="4148"/>
                  </a:lnTo>
                  <a:lnTo>
                    <a:pt x="9442" y="3930"/>
                  </a:lnTo>
                  <a:lnTo>
                    <a:pt x="9223" y="3712"/>
                  </a:lnTo>
                  <a:lnTo>
                    <a:pt x="9005" y="3493"/>
                  </a:lnTo>
                  <a:lnTo>
                    <a:pt x="8896" y="3275"/>
                  </a:lnTo>
                  <a:lnTo>
                    <a:pt x="8678" y="2784"/>
                  </a:lnTo>
                  <a:lnTo>
                    <a:pt x="8568" y="2238"/>
                  </a:lnTo>
                  <a:lnTo>
                    <a:pt x="8568" y="1693"/>
                  </a:lnTo>
                  <a:lnTo>
                    <a:pt x="8623" y="1147"/>
                  </a:lnTo>
                  <a:lnTo>
                    <a:pt x="8678" y="1"/>
                  </a:lnTo>
                  <a:close/>
                </a:path>
              </a:pathLst>
            </a:custGeom>
            <a:solidFill>
              <a:srgbClr val="FCC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47"/>
            <p:cNvSpPr/>
            <p:nvPr/>
          </p:nvSpPr>
          <p:spPr>
            <a:xfrm>
              <a:off x="5689925" y="2706050"/>
              <a:ext cx="69600" cy="72325"/>
            </a:xfrm>
            <a:custGeom>
              <a:avLst/>
              <a:gdLst/>
              <a:ahLst/>
              <a:cxnLst/>
              <a:rect l="l" t="t" r="r" b="b"/>
              <a:pathLst>
                <a:path w="2784" h="2893" extrusionOk="0">
                  <a:moveTo>
                    <a:pt x="0" y="1"/>
                  </a:moveTo>
                  <a:lnTo>
                    <a:pt x="55" y="164"/>
                  </a:lnTo>
                  <a:lnTo>
                    <a:pt x="273" y="601"/>
                  </a:lnTo>
                  <a:lnTo>
                    <a:pt x="437" y="874"/>
                  </a:lnTo>
                  <a:lnTo>
                    <a:pt x="601" y="1147"/>
                  </a:lnTo>
                  <a:lnTo>
                    <a:pt x="819" y="1474"/>
                  </a:lnTo>
                  <a:lnTo>
                    <a:pt x="1092" y="1747"/>
                  </a:lnTo>
                  <a:lnTo>
                    <a:pt x="1637" y="2238"/>
                  </a:lnTo>
                  <a:lnTo>
                    <a:pt x="1910" y="2456"/>
                  </a:lnTo>
                  <a:lnTo>
                    <a:pt x="2183" y="2620"/>
                  </a:lnTo>
                  <a:lnTo>
                    <a:pt x="2620" y="2838"/>
                  </a:lnTo>
                  <a:lnTo>
                    <a:pt x="2783" y="2893"/>
                  </a:lnTo>
                  <a:lnTo>
                    <a:pt x="2347" y="2402"/>
                  </a:lnTo>
                  <a:lnTo>
                    <a:pt x="2128" y="2238"/>
                  </a:lnTo>
                  <a:lnTo>
                    <a:pt x="1910" y="1965"/>
                  </a:lnTo>
                  <a:lnTo>
                    <a:pt x="1419" y="1474"/>
                  </a:lnTo>
                  <a:lnTo>
                    <a:pt x="1146" y="1201"/>
                  </a:lnTo>
                  <a:lnTo>
                    <a:pt x="928" y="928"/>
                  </a:lnTo>
                  <a:lnTo>
                    <a:pt x="655" y="710"/>
                  </a:lnTo>
                  <a:lnTo>
                    <a:pt x="491" y="437"/>
                  </a:lnTo>
                  <a:lnTo>
                    <a:pt x="164" y="16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47"/>
            <p:cNvSpPr/>
            <p:nvPr/>
          </p:nvSpPr>
          <p:spPr>
            <a:xfrm>
              <a:off x="5740400" y="2716975"/>
              <a:ext cx="47775" cy="40950"/>
            </a:xfrm>
            <a:custGeom>
              <a:avLst/>
              <a:gdLst/>
              <a:ahLst/>
              <a:cxnLst/>
              <a:rect l="l" t="t" r="r" b="b"/>
              <a:pathLst>
                <a:path w="1911" h="1638" extrusionOk="0">
                  <a:moveTo>
                    <a:pt x="0" y="0"/>
                  </a:moveTo>
                  <a:lnTo>
                    <a:pt x="55" y="109"/>
                  </a:lnTo>
                  <a:lnTo>
                    <a:pt x="164" y="382"/>
                  </a:lnTo>
                  <a:lnTo>
                    <a:pt x="437" y="764"/>
                  </a:lnTo>
                  <a:lnTo>
                    <a:pt x="764" y="1092"/>
                  </a:lnTo>
                  <a:lnTo>
                    <a:pt x="1146" y="1310"/>
                  </a:lnTo>
                  <a:lnTo>
                    <a:pt x="1528" y="1474"/>
                  </a:lnTo>
                  <a:lnTo>
                    <a:pt x="1801" y="1583"/>
                  </a:lnTo>
                  <a:lnTo>
                    <a:pt x="1910" y="1637"/>
                  </a:lnTo>
                  <a:lnTo>
                    <a:pt x="1910" y="1637"/>
                  </a:lnTo>
                  <a:lnTo>
                    <a:pt x="1692" y="1310"/>
                  </a:lnTo>
                  <a:lnTo>
                    <a:pt x="1365" y="983"/>
                  </a:lnTo>
                  <a:lnTo>
                    <a:pt x="1037" y="710"/>
                  </a:lnTo>
                  <a:lnTo>
                    <a:pt x="655" y="437"/>
                  </a:lnTo>
                  <a:lnTo>
                    <a:pt x="328" y="2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47"/>
            <p:cNvSpPr/>
            <p:nvPr/>
          </p:nvSpPr>
          <p:spPr>
            <a:xfrm>
              <a:off x="5775875" y="2688325"/>
              <a:ext cx="36850" cy="17750"/>
            </a:xfrm>
            <a:custGeom>
              <a:avLst/>
              <a:gdLst/>
              <a:ahLst/>
              <a:cxnLst/>
              <a:rect l="l" t="t" r="r" b="b"/>
              <a:pathLst>
                <a:path w="1474" h="710" extrusionOk="0">
                  <a:moveTo>
                    <a:pt x="0" y="0"/>
                  </a:moveTo>
                  <a:lnTo>
                    <a:pt x="164" y="219"/>
                  </a:lnTo>
                  <a:lnTo>
                    <a:pt x="382" y="382"/>
                  </a:lnTo>
                  <a:lnTo>
                    <a:pt x="655" y="546"/>
                  </a:lnTo>
                  <a:lnTo>
                    <a:pt x="928" y="655"/>
                  </a:lnTo>
                  <a:lnTo>
                    <a:pt x="1201" y="710"/>
                  </a:lnTo>
                  <a:lnTo>
                    <a:pt x="1474" y="710"/>
                  </a:lnTo>
                  <a:lnTo>
                    <a:pt x="1310" y="491"/>
                  </a:lnTo>
                  <a:lnTo>
                    <a:pt x="1092" y="328"/>
                  </a:lnTo>
                  <a:lnTo>
                    <a:pt x="819" y="164"/>
                  </a:lnTo>
                  <a:lnTo>
                    <a:pt x="546" y="55"/>
                  </a:lnTo>
                  <a:lnTo>
                    <a:pt x="273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47"/>
            <p:cNvSpPr/>
            <p:nvPr/>
          </p:nvSpPr>
          <p:spPr>
            <a:xfrm>
              <a:off x="5606700" y="2890225"/>
              <a:ext cx="24575" cy="51875"/>
            </a:xfrm>
            <a:custGeom>
              <a:avLst/>
              <a:gdLst/>
              <a:ahLst/>
              <a:cxnLst/>
              <a:rect l="l" t="t" r="r" b="b"/>
              <a:pathLst>
                <a:path w="983" h="2075" extrusionOk="0">
                  <a:moveTo>
                    <a:pt x="0" y="1"/>
                  </a:moveTo>
                  <a:lnTo>
                    <a:pt x="0" y="110"/>
                  </a:lnTo>
                  <a:lnTo>
                    <a:pt x="0" y="383"/>
                  </a:lnTo>
                  <a:lnTo>
                    <a:pt x="0" y="546"/>
                  </a:lnTo>
                  <a:lnTo>
                    <a:pt x="55" y="765"/>
                  </a:lnTo>
                  <a:lnTo>
                    <a:pt x="219" y="1201"/>
                  </a:lnTo>
                  <a:lnTo>
                    <a:pt x="437" y="1529"/>
                  </a:lnTo>
                  <a:lnTo>
                    <a:pt x="710" y="1802"/>
                  </a:lnTo>
                  <a:lnTo>
                    <a:pt x="874" y="1965"/>
                  </a:lnTo>
                  <a:lnTo>
                    <a:pt x="983" y="2074"/>
                  </a:lnTo>
                  <a:lnTo>
                    <a:pt x="928" y="1692"/>
                  </a:lnTo>
                  <a:lnTo>
                    <a:pt x="764" y="1365"/>
                  </a:lnTo>
                  <a:lnTo>
                    <a:pt x="601" y="983"/>
                  </a:lnTo>
                  <a:lnTo>
                    <a:pt x="492" y="819"/>
                  </a:lnTo>
                  <a:lnTo>
                    <a:pt x="437" y="656"/>
                  </a:lnTo>
                  <a:lnTo>
                    <a:pt x="328" y="492"/>
                  </a:lnTo>
                  <a:lnTo>
                    <a:pt x="219" y="32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47"/>
            <p:cNvSpPr/>
            <p:nvPr/>
          </p:nvSpPr>
          <p:spPr>
            <a:xfrm>
              <a:off x="6155125" y="2947525"/>
              <a:ext cx="137825" cy="25950"/>
            </a:xfrm>
            <a:custGeom>
              <a:avLst/>
              <a:gdLst/>
              <a:ahLst/>
              <a:cxnLst/>
              <a:rect l="l" t="t" r="r" b="b"/>
              <a:pathLst>
                <a:path w="5513" h="1038" extrusionOk="0">
                  <a:moveTo>
                    <a:pt x="5076" y="1"/>
                  </a:moveTo>
                  <a:lnTo>
                    <a:pt x="4912" y="55"/>
                  </a:lnTo>
                  <a:lnTo>
                    <a:pt x="4857" y="55"/>
                  </a:lnTo>
                  <a:lnTo>
                    <a:pt x="4912" y="110"/>
                  </a:lnTo>
                  <a:lnTo>
                    <a:pt x="5239" y="110"/>
                  </a:lnTo>
                  <a:lnTo>
                    <a:pt x="5294" y="219"/>
                  </a:lnTo>
                  <a:lnTo>
                    <a:pt x="5294" y="273"/>
                  </a:lnTo>
                  <a:lnTo>
                    <a:pt x="5239" y="328"/>
                  </a:lnTo>
                  <a:lnTo>
                    <a:pt x="4912" y="437"/>
                  </a:lnTo>
                  <a:lnTo>
                    <a:pt x="4257" y="492"/>
                  </a:lnTo>
                  <a:lnTo>
                    <a:pt x="2838" y="601"/>
                  </a:lnTo>
                  <a:lnTo>
                    <a:pt x="1420" y="655"/>
                  </a:lnTo>
                  <a:lnTo>
                    <a:pt x="710" y="710"/>
                  </a:lnTo>
                  <a:lnTo>
                    <a:pt x="1" y="765"/>
                  </a:lnTo>
                  <a:lnTo>
                    <a:pt x="328" y="819"/>
                  </a:lnTo>
                  <a:lnTo>
                    <a:pt x="710" y="928"/>
                  </a:lnTo>
                  <a:lnTo>
                    <a:pt x="1420" y="983"/>
                  </a:lnTo>
                  <a:lnTo>
                    <a:pt x="2129" y="1037"/>
                  </a:lnTo>
                  <a:lnTo>
                    <a:pt x="2838" y="1037"/>
                  </a:lnTo>
                  <a:lnTo>
                    <a:pt x="3548" y="983"/>
                  </a:lnTo>
                  <a:lnTo>
                    <a:pt x="4312" y="928"/>
                  </a:lnTo>
                  <a:lnTo>
                    <a:pt x="4639" y="819"/>
                  </a:lnTo>
                  <a:lnTo>
                    <a:pt x="5021" y="710"/>
                  </a:lnTo>
                  <a:lnTo>
                    <a:pt x="5185" y="655"/>
                  </a:lnTo>
                  <a:lnTo>
                    <a:pt x="5349" y="546"/>
                  </a:lnTo>
                  <a:lnTo>
                    <a:pt x="5458" y="437"/>
                  </a:lnTo>
                  <a:lnTo>
                    <a:pt x="5512" y="328"/>
                  </a:lnTo>
                  <a:lnTo>
                    <a:pt x="5512" y="164"/>
                  </a:lnTo>
                  <a:lnTo>
                    <a:pt x="5458" y="55"/>
                  </a:lnTo>
                  <a:lnTo>
                    <a:pt x="5239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47"/>
            <p:cNvSpPr/>
            <p:nvPr/>
          </p:nvSpPr>
          <p:spPr>
            <a:xfrm>
              <a:off x="6044625" y="2948900"/>
              <a:ext cx="135075" cy="47775"/>
            </a:xfrm>
            <a:custGeom>
              <a:avLst/>
              <a:gdLst/>
              <a:ahLst/>
              <a:cxnLst/>
              <a:rect l="l" t="t" r="r" b="b"/>
              <a:pathLst>
                <a:path w="5403" h="1911" extrusionOk="0">
                  <a:moveTo>
                    <a:pt x="0" y="0"/>
                  </a:moveTo>
                  <a:lnTo>
                    <a:pt x="164" y="164"/>
                  </a:lnTo>
                  <a:lnTo>
                    <a:pt x="710" y="546"/>
                  </a:lnTo>
                  <a:lnTo>
                    <a:pt x="1528" y="1037"/>
                  </a:lnTo>
                  <a:lnTo>
                    <a:pt x="2020" y="1255"/>
                  </a:lnTo>
                  <a:lnTo>
                    <a:pt x="2511" y="1474"/>
                  </a:lnTo>
                  <a:lnTo>
                    <a:pt x="3002" y="1637"/>
                  </a:lnTo>
                  <a:lnTo>
                    <a:pt x="3548" y="1801"/>
                  </a:lnTo>
                  <a:lnTo>
                    <a:pt x="4039" y="1856"/>
                  </a:lnTo>
                  <a:lnTo>
                    <a:pt x="4475" y="1910"/>
                  </a:lnTo>
                  <a:lnTo>
                    <a:pt x="4857" y="1856"/>
                  </a:lnTo>
                  <a:lnTo>
                    <a:pt x="5185" y="1801"/>
                  </a:lnTo>
                  <a:lnTo>
                    <a:pt x="5403" y="1692"/>
                  </a:lnTo>
                  <a:lnTo>
                    <a:pt x="4857" y="1692"/>
                  </a:lnTo>
                  <a:lnTo>
                    <a:pt x="4530" y="1637"/>
                  </a:lnTo>
                  <a:lnTo>
                    <a:pt x="3657" y="1419"/>
                  </a:lnTo>
                  <a:lnTo>
                    <a:pt x="2674" y="1092"/>
                  </a:lnTo>
                  <a:lnTo>
                    <a:pt x="819" y="3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47"/>
            <p:cNvSpPr/>
            <p:nvPr/>
          </p:nvSpPr>
          <p:spPr>
            <a:xfrm>
              <a:off x="5940950" y="2892950"/>
              <a:ext cx="111875" cy="80525"/>
            </a:xfrm>
            <a:custGeom>
              <a:avLst/>
              <a:gdLst/>
              <a:ahLst/>
              <a:cxnLst/>
              <a:rect l="l" t="t" r="r" b="b"/>
              <a:pathLst>
                <a:path w="4475" h="3221" extrusionOk="0">
                  <a:moveTo>
                    <a:pt x="0" y="1"/>
                  </a:moveTo>
                  <a:lnTo>
                    <a:pt x="109" y="219"/>
                  </a:lnTo>
                  <a:lnTo>
                    <a:pt x="218" y="492"/>
                  </a:lnTo>
                  <a:lnTo>
                    <a:pt x="437" y="819"/>
                  </a:lnTo>
                  <a:lnTo>
                    <a:pt x="710" y="1147"/>
                  </a:lnTo>
                  <a:lnTo>
                    <a:pt x="1037" y="1474"/>
                  </a:lnTo>
                  <a:lnTo>
                    <a:pt x="1419" y="1856"/>
                  </a:lnTo>
                  <a:lnTo>
                    <a:pt x="1856" y="2184"/>
                  </a:lnTo>
                  <a:lnTo>
                    <a:pt x="2292" y="2456"/>
                  </a:lnTo>
                  <a:lnTo>
                    <a:pt x="2729" y="2729"/>
                  </a:lnTo>
                  <a:lnTo>
                    <a:pt x="3165" y="2948"/>
                  </a:lnTo>
                  <a:lnTo>
                    <a:pt x="3602" y="3111"/>
                  </a:lnTo>
                  <a:lnTo>
                    <a:pt x="3984" y="3166"/>
                  </a:lnTo>
                  <a:lnTo>
                    <a:pt x="4257" y="3220"/>
                  </a:lnTo>
                  <a:lnTo>
                    <a:pt x="4475" y="3220"/>
                  </a:lnTo>
                  <a:lnTo>
                    <a:pt x="4257" y="3111"/>
                  </a:lnTo>
                  <a:lnTo>
                    <a:pt x="3711" y="2838"/>
                  </a:lnTo>
                  <a:lnTo>
                    <a:pt x="2947" y="2402"/>
                  </a:lnTo>
                  <a:lnTo>
                    <a:pt x="2128" y="1802"/>
                  </a:lnTo>
                  <a:lnTo>
                    <a:pt x="1310" y="1201"/>
                  </a:lnTo>
                  <a:lnTo>
                    <a:pt x="655" y="601"/>
                  </a:lnTo>
                  <a:lnTo>
                    <a:pt x="164" y="16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47"/>
            <p:cNvSpPr/>
            <p:nvPr/>
          </p:nvSpPr>
          <p:spPr>
            <a:xfrm>
              <a:off x="5834525" y="2824750"/>
              <a:ext cx="103700" cy="110525"/>
            </a:xfrm>
            <a:custGeom>
              <a:avLst/>
              <a:gdLst/>
              <a:ahLst/>
              <a:cxnLst/>
              <a:rect l="l" t="t" r="r" b="b"/>
              <a:pathLst>
                <a:path w="4148" h="4421" extrusionOk="0">
                  <a:moveTo>
                    <a:pt x="1" y="0"/>
                  </a:moveTo>
                  <a:lnTo>
                    <a:pt x="110" y="273"/>
                  </a:lnTo>
                  <a:lnTo>
                    <a:pt x="492" y="873"/>
                  </a:lnTo>
                  <a:lnTo>
                    <a:pt x="983" y="1692"/>
                  </a:lnTo>
                  <a:lnTo>
                    <a:pt x="1692" y="2565"/>
                  </a:lnTo>
                  <a:lnTo>
                    <a:pt x="2511" y="3384"/>
                  </a:lnTo>
                  <a:lnTo>
                    <a:pt x="2893" y="3766"/>
                  </a:lnTo>
                  <a:lnTo>
                    <a:pt x="3275" y="4039"/>
                  </a:lnTo>
                  <a:lnTo>
                    <a:pt x="3602" y="4257"/>
                  </a:lnTo>
                  <a:lnTo>
                    <a:pt x="3930" y="4366"/>
                  </a:lnTo>
                  <a:lnTo>
                    <a:pt x="4148" y="4421"/>
                  </a:lnTo>
                  <a:lnTo>
                    <a:pt x="4148" y="4421"/>
                  </a:lnTo>
                  <a:lnTo>
                    <a:pt x="3930" y="4257"/>
                  </a:lnTo>
                  <a:lnTo>
                    <a:pt x="3439" y="3820"/>
                  </a:lnTo>
                  <a:lnTo>
                    <a:pt x="2784" y="3111"/>
                  </a:lnTo>
                  <a:lnTo>
                    <a:pt x="2020" y="2292"/>
                  </a:lnTo>
                  <a:lnTo>
                    <a:pt x="656" y="71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47"/>
            <p:cNvSpPr/>
            <p:nvPr/>
          </p:nvSpPr>
          <p:spPr>
            <a:xfrm>
              <a:off x="5669450" y="2291325"/>
              <a:ext cx="21850" cy="30025"/>
            </a:xfrm>
            <a:custGeom>
              <a:avLst/>
              <a:gdLst/>
              <a:ahLst/>
              <a:cxnLst/>
              <a:rect l="l" t="t" r="r" b="b"/>
              <a:pathLst>
                <a:path w="874" h="1201" extrusionOk="0">
                  <a:moveTo>
                    <a:pt x="874" y="0"/>
                  </a:moveTo>
                  <a:lnTo>
                    <a:pt x="656" y="164"/>
                  </a:lnTo>
                  <a:lnTo>
                    <a:pt x="492" y="328"/>
                  </a:lnTo>
                  <a:lnTo>
                    <a:pt x="328" y="491"/>
                  </a:lnTo>
                  <a:lnTo>
                    <a:pt x="164" y="764"/>
                  </a:lnTo>
                  <a:lnTo>
                    <a:pt x="55" y="983"/>
                  </a:lnTo>
                  <a:lnTo>
                    <a:pt x="1" y="1201"/>
                  </a:lnTo>
                  <a:lnTo>
                    <a:pt x="55" y="1201"/>
                  </a:lnTo>
                  <a:lnTo>
                    <a:pt x="274" y="1146"/>
                  </a:lnTo>
                  <a:lnTo>
                    <a:pt x="492" y="983"/>
                  </a:lnTo>
                  <a:lnTo>
                    <a:pt x="656" y="764"/>
                  </a:lnTo>
                  <a:lnTo>
                    <a:pt x="819" y="491"/>
                  </a:lnTo>
                  <a:lnTo>
                    <a:pt x="874" y="382"/>
                  </a:lnTo>
                  <a:lnTo>
                    <a:pt x="874" y="273"/>
                  </a:lnTo>
                  <a:lnTo>
                    <a:pt x="874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47"/>
            <p:cNvSpPr/>
            <p:nvPr/>
          </p:nvSpPr>
          <p:spPr>
            <a:xfrm>
              <a:off x="5638075" y="2304975"/>
              <a:ext cx="21850" cy="23200"/>
            </a:xfrm>
            <a:custGeom>
              <a:avLst/>
              <a:gdLst/>
              <a:ahLst/>
              <a:cxnLst/>
              <a:rect l="l" t="t" r="r" b="b"/>
              <a:pathLst>
                <a:path w="874" h="928" extrusionOk="0">
                  <a:moveTo>
                    <a:pt x="874" y="0"/>
                  </a:moveTo>
                  <a:lnTo>
                    <a:pt x="655" y="55"/>
                  </a:lnTo>
                  <a:lnTo>
                    <a:pt x="492" y="164"/>
                  </a:lnTo>
                  <a:lnTo>
                    <a:pt x="328" y="327"/>
                  </a:lnTo>
                  <a:lnTo>
                    <a:pt x="164" y="546"/>
                  </a:lnTo>
                  <a:lnTo>
                    <a:pt x="55" y="709"/>
                  </a:lnTo>
                  <a:lnTo>
                    <a:pt x="1" y="928"/>
                  </a:lnTo>
                  <a:lnTo>
                    <a:pt x="110" y="928"/>
                  </a:lnTo>
                  <a:lnTo>
                    <a:pt x="273" y="873"/>
                  </a:lnTo>
                  <a:lnTo>
                    <a:pt x="437" y="764"/>
                  </a:lnTo>
                  <a:lnTo>
                    <a:pt x="655" y="600"/>
                  </a:lnTo>
                  <a:lnTo>
                    <a:pt x="765" y="437"/>
                  </a:lnTo>
                  <a:lnTo>
                    <a:pt x="874" y="218"/>
                  </a:lnTo>
                  <a:lnTo>
                    <a:pt x="874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47"/>
            <p:cNvSpPr/>
            <p:nvPr/>
          </p:nvSpPr>
          <p:spPr>
            <a:xfrm>
              <a:off x="5337950" y="2288600"/>
              <a:ext cx="117350" cy="31400"/>
            </a:xfrm>
            <a:custGeom>
              <a:avLst/>
              <a:gdLst/>
              <a:ahLst/>
              <a:cxnLst/>
              <a:rect l="l" t="t" r="r" b="b"/>
              <a:pathLst>
                <a:path w="4694" h="1256" extrusionOk="0">
                  <a:moveTo>
                    <a:pt x="4693" y="0"/>
                  </a:moveTo>
                  <a:lnTo>
                    <a:pt x="4529" y="109"/>
                  </a:lnTo>
                  <a:lnTo>
                    <a:pt x="4311" y="218"/>
                  </a:lnTo>
                  <a:lnTo>
                    <a:pt x="4038" y="328"/>
                  </a:lnTo>
                  <a:lnTo>
                    <a:pt x="3274" y="546"/>
                  </a:lnTo>
                  <a:lnTo>
                    <a:pt x="2456" y="710"/>
                  </a:lnTo>
                  <a:lnTo>
                    <a:pt x="1583" y="873"/>
                  </a:lnTo>
                  <a:lnTo>
                    <a:pt x="764" y="928"/>
                  </a:lnTo>
                  <a:lnTo>
                    <a:pt x="218" y="982"/>
                  </a:lnTo>
                  <a:lnTo>
                    <a:pt x="0" y="982"/>
                  </a:lnTo>
                  <a:lnTo>
                    <a:pt x="218" y="1037"/>
                  </a:lnTo>
                  <a:lnTo>
                    <a:pt x="764" y="1201"/>
                  </a:lnTo>
                  <a:lnTo>
                    <a:pt x="1146" y="1255"/>
                  </a:lnTo>
                  <a:lnTo>
                    <a:pt x="1583" y="1255"/>
                  </a:lnTo>
                  <a:lnTo>
                    <a:pt x="2019" y="1201"/>
                  </a:lnTo>
                  <a:lnTo>
                    <a:pt x="2510" y="1146"/>
                  </a:lnTo>
                  <a:lnTo>
                    <a:pt x="2947" y="1037"/>
                  </a:lnTo>
                  <a:lnTo>
                    <a:pt x="3383" y="928"/>
                  </a:lnTo>
                  <a:lnTo>
                    <a:pt x="3820" y="764"/>
                  </a:lnTo>
                  <a:lnTo>
                    <a:pt x="4147" y="546"/>
                  </a:lnTo>
                  <a:lnTo>
                    <a:pt x="4420" y="382"/>
                  </a:lnTo>
                  <a:lnTo>
                    <a:pt x="4584" y="164"/>
                  </a:lnTo>
                  <a:lnTo>
                    <a:pt x="4693" y="0"/>
                  </a:lnTo>
                  <a:close/>
                </a:path>
              </a:pathLst>
            </a:custGeom>
            <a:solidFill>
              <a:srgbClr val="FCC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47"/>
            <p:cNvSpPr/>
            <p:nvPr/>
          </p:nvSpPr>
          <p:spPr>
            <a:xfrm>
              <a:off x="5384325" y="2240850"/>
              <a:ext cx="35500" cy="25950"/>
            </a:xfrm>
            <a:custGeom>
              <a:avLst/>
              <a:gdLst/>
              <a:ahLst/>
              <a:cxnLst/>
              <a:rect l="l" t="t" r="r" b="b"/>
              <a:pathLst>
                <a:path w="1420" h="1038" extrusionOk="0">
                  <a:moveTo>
                    <a:pt x="983" y="0"/>
                  </a:moveTo>
                  <a:lnTo>
                    <a:pt x="764" y="55"/>
                  </a:lnTo>
                  <a:lnTo>
                    <a:pt x="546" y="109"/>
                  </a:lnTo>
                  <a:lnTo>
                    <a:pt x="383" y="164"/>
                  </a:lnTo>
                  <a:lnTo>
                    <a:pt x="273" y="328"/>
                  </a:lnTo>
                  <a:lnTo>
                    <a:pt x="164" y="491"/>
                  </a:lnTo>
                  <a:lnTo>
                    <a:pt x="55" y="710"/>
                  </a:lnTo>
                  <a:lnTo>
                    <a:pt x="1" y="928"/>
                  </a:lnTo>
                  <a:lnTo>
                    <a:pt x="219" y="1037"/>
                  </a:lnTo>
                  <a:lnTo>
                    <a:pt x="437" y="1037"/>
                  </a:lnTo>
                  <a:lnTo>
                    <a:pt x="655" y="982"/>
                  </a:lnTo>
                  <a:lnTo>
                    <a:pt x="874" y="928"/>
                  </a:lnTo>
                  <a:lnTo>
                    <a:pt x="1037" y="764"/>
                  </a:lnTo>
                  <a:lnTo>
                    <a:pt x="1201" y="655"/>
                  </a:lnTo>
                  <a:lnTo>
                    <a:pt x="1310" y="491"/>
                  </a:lnTo>
                  <a:lnTo>
                    <a:pt x="1419" y="328"/>
                  </a:lnTo>
                  <a:lnTo>
                    <a:pt x="1256" y="55"/>
                  </a:lnTo>
                  <a:lnTo>
                    <a:pt x="983" y="0"/>
                  </a:lnTo>
                  <a:close/>
                </a:path>
              </a:pathLst>
            </a:custGeom>
            <a:solidFill>
              <a:srgbClr val="FCC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47"/>
            <p:cNvSpPr/>
            <p:nvPr/>
          </p:nvSpPr>
          <p:spPr>
            <a:xfrm>
              <a:off x="5539850" y="2176725"/>
              <a:ext cx="28675" cy="35500"/>
            </a:xfrm>
            <a:custGeom>
              <a:avLst/>
              <a:gdLst/>
              <a:ahLst/>
              <a:cxnLst/>
              <a:rect l="l" t="t" r="r" b="b"/>
              <a:pathLst>
                <a:path w="1147" h="1420" extrusionOk="0">
                  <a:moveTo>
                    <a:pt x="383" y="0"/>
                  </a:moveTo>
                  <a:lnTo>
                    <a:pt x="273" y="55"/>
                  </a:lnTo>
                  <a:lnTo>
                    <a:pt x="219" y="164"/>
                  </a:lnTo>
                  <a:lnTo>
                    <a:pt x="55" y="437"/>
                  </a:lnTo>
                  <a:lnTo>
                    <a:pt x="1" y="764"/>
                  </a:lnTo>
                  <a:lnTo>
                    <a:pt x="55" y="1037"/>
                  </a:lnTo>
                  <a:lnTo>
                    <a:pt x="110" y="1146"/>
                  </a:lnTo>
                  <a:lnTo>
                    <a:pt x="219" y="1256"/>
                  </a:lnTo>
                  <a:lnTo>
                    <a:pt x="328" y="1365"/>
                  </a:lnTo>
                  <a:lnTo>
                    <a:pt x="492" y="1419"/>
                  </a:lnTo>
                  <a:lnTo>
                    <a:pt x="765" y="1419"/>
                  </a:lnTo>
                  <a:lnTo>
                    <a:pt x="928" y="1310"/>
                  </a:lnTo>
                  <a:lnTo>
                    <a:pt x="1037" y="1146"/>
                  </a:lnTo>
                  <a:lnTo>
                    <a:pt x="1146" y="983"/>
                  </a:lnTo>
                  <a:lnTo>
                    <a:pt x="1146" y="764"/>
                  </a:lnTo>
                  <a:lnTo>
                    <a:pt x="1146" y="546"/>
                  </a:lnTo>
                  <a:lnTo>
                    <a:pt x="1037" y="328"/>
                  </a:lnTo>
                  <a:lnTo>
                    <a:pt x="928" y="164"/>
                  </a:lnTo>
                  <a:lnTo>
                    <a:pt x="765" y="55"/>
                  </a:lnTo>
                  <a:lnTo>
                    <a:pt x="65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" name="Audio Recording Nov 6, 2021 at 11:46:57 PM" descr="Audio Recording Nov 6, 2021 at 11:46:57 PM">
            <a:hlinkClick r:id="" action="ppaction://media"/>
            <a:extLst>
              <a:ext uri="{FF2B5EF4-FFF2-40B4-BE49-F238E27FC236}">
                <a16:creationId xmlns:a16="http://schemas.microsoft.com/office/drawing/2014/main" id="{EE087A5A-8344-8941-AE35-69341CA32DB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142177" y="43307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835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9" name="Google Shape;2169;p57"/>
          <p:cNvSpPr txBox="1">
            <a:spLocks noGrp="1"/>
          </p:cNvSpPr>
          <p:nvPr>
            <p:ph type="title" idx="2"/>
          </p:nvPr>
        </p:nvSpPr>
        <p:spPr>
          <a:xfrm>
            <a:off x="2977825" y="2299450"/>
            <a:ext cx="4865400" cy="92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dirty="0"/>
              <a:t>play</a:t>
            </a:r>
            <a:endParaRPr sz="12000" dirty="0"/>
          </a:p>
        </p:txBody>
      </p:sp>
      <p:sp>
        <p:nvSpPr>
          <p:cNvPr id="2171" name="Google Shape;2171;p57"/>
          <p:cNvSpPr/>
          <p:nvPr/>
        </p:nvSpPr>
        <p:spPr>
          <a:xfrm flipH="1">
            <a:off x="965516" y="4130695"/>
            <a:ext cx="2287908" cy="475718"/>
          </a:xfrm>
          <a:custGeom>
            <a:avLst/>
            <a:gdLst/>
            <a:ahLst/>
            <a:cxnLst/>
            <a:rect l="l" t="t" r="r" b="b"/>
            <a:pathLst>
              <a:path w="36872" h="7667" extrusionOk="0">
                <a:moveTo>
                  <a:pt x="18436" y="1"/>
                </a:moveTo>
                <a:lnTo>
                  <a:pt x="16555" y="48"/>
                </a:lnTo>
                <a:lnTo>
                  <a:pt x="14721" y="95"/>
                </a:lnTo>
                <a:lnTo>
                  <a:pt x="12981" y="189"/>
                </a:lnTo>
                <a:lnTo>
                  <a:pt x="11287" y="330"/>
                </a:lnTo>
                <a:lnTo>
                  <a:pt x="9688" y="471"/>
                </a:lnTo>
                <a:lnTo>
                  <a:pt x="8137" y="659"/>
                </a:lnTo>
                <a:lnTo>
                  <a:pt x="6726" y="894"/>
                </a:lnTo>
                <a:lnTo>
                  <a:pt x="5409" y="1129"/>
                </a:lnTo>
                <a:lnTo>
                  <a:pt x="4233" y="1412"/>
                </a:lnTo>
                <a:lnTo>
                  <a:pt x="3151" y="1694"/>
                </a:lnTo>
                <a:lnTo>
                  <a:pt x="2258" y="2023"/>
                </a:lnTo>
                <a:lnTo>
                  <a:pt x="1458" y="2352"/>
                </a:lnTo>
                <a:lnTo>
                  <a:pt x="847" y="2728"/>
                </a:lnTo>
                <a:lnTo>
                  <a:pt x="612" y="2870"/>
                </a:lnTo>
                <a:lnTo>
                  <a:pt x="377" y="3058"/>
                </a:lnTo>
                <a:lnTo>
                  <a:pt x="236" y="3246"/>
                </a:lnTo>
                <a:lnTo>
                  <a:pt x="142" y="3434"/>
                </a:lnTo>
                <a:lnTo>
                  <a:pt x="47" y="3669"/>
                </a:lnTo>
                <a:lnTo>
                  <a:pt x="0" y="3857"/>
                </a:lnTo>
                <a:lnTo>
                  <a:pt x="47" y="4045"/>
                </a:lnTo>
                <a:lnTo>
                  <a:pt x="142" y="4233"/>
                </a:lnTo>
                <a:lnTo>
                  <a:pt x="236" y="4421"/>
                </a:lnTo>
                <a:lnTo>
                  <a:pt x="377" y="4610"/>
                </a:lnTo>
                <a:lnTo>
                  <a:pt x="612" y="4798"/>
                </a:lnTo>
                <a:lnTo>
                  <a:pt x="847" y="4986"/>
                </a:lnTo>
                <a:lnTo>
                  <a:pt x="1458" y="5315"/>
                </a:lnTo>
                <a:lnTo>
                  <a:pt x="2258" y="5691"/>
                </a:lnTo>
                <a:lnTo>
                  <a:pt x="3151" y="5973"/>
                </a:lnTo>
                <a:lnTo>
                  <a:pt x="4233" y="6303"/>
                </a:lnTo>
                <a:lnTo>
                  <a:pt x="5409" y="6538"/>
                </a:lnTo>
                <a:lnTo>
                  <a:pt x="6726" y="6820"/>
                </a:lnTo>
                <a:lnTo>
                  <a:pt x="8137" y="7008"/>
                </a:lnTo>
                <a:lnTo>
                  <a:pt x="9688" y="7196"/>
                </a:lnTo>
                <a:lnTo>
                  <a:pt x="11287" y="7384"/>
                </a:lnTo>
                <a:lnTo>
                  <a:pt x="12981" y="7478"/>
                </a:lnTo>
                <a:lnTo>
                  <a:pt x="14721" y="7572"/>
                </a:lnTo>
                <a:lnTo>
                  <a:pt x="16555" y="7666"/>
                </a:lnTo>
                <a:lnTo>
                  <a:pt x="20317" y="7666"/>
                </a:lnTo>
                <a:lnTo>
                  <a:pt x="22151" y="7572"/>
                </a:lnTo>
                <a:lnTo>
                  <a:pt x="23938" y="7478"/>
                </a:lnTo>
                <a:lnTo>
                  <a:pt x="25631" y="7384"/>
                </a:lnTo>
                <a:lnTo>
                  <a:pt x="27230" y="7196"/>
                </a:lnTo>
                <a:lnTo>
                  <a:pt x="28735" y="7008"/>
                </a:lnTo>
                <a:lnTo>
                  <a:pt x="30146" y="6820"/>
                </a:lnTo>
                <a:lnTo>
                  <a:pt x="31463" y="6538"/>
                </a:lnTo>
                <a:lnTo>
                  <a:pt x="32686" y="6303"/>
                </a:lnTo>
                <a:lnTo>
                  <a:pt x="33720" y="5973"/>
                </a:lnTo>
                <a:lnTo>
                  <a:pt x="34661" y="5691"/>
                </a:lnTo>
                <a:lnTo>
                  <a:pt x="35413" y="5315"/>
                </a:lnTo>
                <a:lnTo>
                  <a:pt x="36025" y="4986"/>
                </a:lnTo>
                <a:lnTo>
                  <a:pt x="36307" y="4798"/>
                </a:lnTo>
                <a:lnTo>
                  <a:pt x="36495" y="4610"/>
                </a:lnTo>
                <a:lnTo>
                  <a:pt x="36683" y="4421"/>
                </a:lnTo>
                <a:lnTo>
                  <a:pt x="36777" y="4233"/>
                </a:lnTo>
                <a:lnTo>
                  <a:pt x="36871" y="4045"/>
                </a:lnTo>
                <a:lnTo>
                  <a:pt x="36871" y="3857"/>
                </a:lnTo>
                <a:lnTo>
                  <a:pt x="36871" y="3669"/>
                </a:lnTo>
                <a:lnTo>
                  <a:pt x="36777" y="3434"/>
                </a:lnTo>
                <a:lnTo>
                  <a:pt x="36683" y="3246"/>
                </a:lnTo>
                <a:lnTo>
                  <a:pt x="36495" y="3058"/>
                </a:lnTo>
                <a:lnTo>
                  <a:pt x="36307" y="2870"/>
                </a:lnTo>
                <a:lnTo>
                  <a:pt x="36025" y="2728"/>
                </a:lnTo>
                <a:lnTo>
                  <a:pt x="35413" y="2352"/>
                </a:lnTo>
                <a:lnTo>
                  <a:pt x="34661" y="2023"/>
                </a:lnTo>
                <a:lnTo>
                  <a:pt x="33720" y="1694"/>
                </a:lnTo>
                <a:lnTo>
                  <a:pt x="32686" y="1412"/>
                </a:lnTo>
                <a:lnTo>
                  <a:pt x="31463" y="1129"/>
                </a:lnTo>
                <a:lnTo>
                  <a:pt x="30146" y="894"/>
                </a:lnTo>
                <a:lnTo>
                  <a:pt x="28735" y="659"/>
                </a:lnTo>
                <a:lnTo>
                  <a:pt x="27230" y="471"/>
                </a:lnTo>
                <a:lnTo>
                  <a:pt x="25631" y="330"/>
                </a:lnTo>
                <a:lnTo>
                  <a:pt x="23938" y="189"/>
                </a:lnTo>
                <a:lnTo>
                  <a:pt x="22151" y="95"/>
                </a:lnTo>
                <a:lnTo>
                  <a:pt x="20317" y="48"/>
                </a:lnTo>
                <a:lnTo>
                  <a:pt x="18436" y="1"/>
                </a:lnTo>
                <a:close/>
              </a:path>
            </a:pathLst>
          </a:custGeom>
          <a:solidFill>
            <a:srgbClr val="869D39">
              <a:alpha val="184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72" name="Google Shape;2172;p57"/>
          <p:cNvGrpSpPr/>
          <p:nvPr/>
        </p:nvGrpSpPr>
        <p:grpSpPr>
          <a:xfrm flipH="1">
            <a:off x="1052877" y="780621"/>
            <a:ext cx="2141966" cy="3775963"/>
            <a:chOff x="5456025" y="2629400"/>
            <a:chExt cx="863000" cy="1521400"/>
          </a:xfrm>
        </p:grpSpPr>
        <p:sp>
          <p:nvSpPr>
            <p:cNvPr id="2173" name="Google Shape;2173;p57"/>
            <p:cNvSpPr/>
            <p:nvPr/>
          </p:nvSpPr>
          <p:spPr>
            <a:xfrm>
              <a:off x="5456025" y="2710525"/>
              <a:ext cx="125825" cy="90550"/>
            </a:xfrm>
            <a:custGeom>
              <a:avLst/>
              <a:gdLst/>
              <a:ahLst/>
              <a:cxnLst/>
              <a:rect l="l" t="t" r="r" b="b"/>
              <a:pathLst>
                <a:path w="5033" h="3622" extrusionOk="0">
                  <a:moveTo>
                    <a:pt x="3903" y="0"/>
                  </a:moveTo>
                  <a:lnTo>
                    <a:pt x="0" y="2775"/>
                  </a:lnTo>
                  <a:lnTo>
                    <a:pt x="611" y="3057"/>
                  </a:lnTo>
                  <a:lnTo>
                    <a:pt x="1176" y="3245"/>
                  </a:lnTo>
                  <a:lnTo>
                    <a:pt x="1881" y="3433"/>
                  </a:lnTo>
                  <a:lnTo>
                    <a:pt x="2634" y="3575"/>
                  </a:lnTo>
                  <a:lnTo>
                    <a:pt x="3057" y="3622"/>
                  </a:lnTo>
                  <a:lnTo>
                    <a:pt x="3433" y="3622"/>
                  </a:lnTo>
                  <a:lnTo>
                    <a:pt x="3856" y="3575"/>
                  </a:lnTo>
                  <a:lnTo>
                    <a:pt x="4280" y="3481"/>
                  </a:lnTo>
                  <a:lnTo>
                    <a:pt x="4656" y="3339"/>
                  </a:lnTo>
                  <a:lnTo>
                    <a:pt x="5032" y="3151"/>
                  </a:lnTo>
                  <a:lnTo>
                    <a:pt x="4656" y="2164"/>
                  </a:lnTo>
                  <a:lnTo>
                    <a:pt x="3903" y="0"/>
                  </a:lnTo>
                  <a:close/>
                </a:path>
              </a:pathLst>
            </a:custGeom>
            <a:solidFill>
              <a:srgbClr val="FCC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57"/>
            <p:cNvSpPr/>
            <p:nvPr/>
          </p:nvSpPr>
          <p:spPr>
            <a:xfrm>
              <a:off x="5782875" y="3840400"/>
              <a:ext cx="103475" cy="285725"/>
            </a:xfrm>
            <a:custGeom>
              <a:avLst/>
              <a:gdLst/>
              <a:ahLst/>
              <a:cxnLst/>
              <a:rect l="l" t="t" r="r" b="b"/>
              <a:pathLst>
                <a:path w="4139" h="11429" extrusionOk="0">
                  <a:moveTo>
                    <a:pt x="3010" y="0"/>
                  </a:moveTo>
                  <a:lnTo>
                    <a:pt x="3433" y="8277"/>
                  </a:lnTo>
                  <a:lnTo>
                    <a:pt x="0" y="9030"/>
                  </a:lnTo>
                  <a:lnTo>
                    <a:pt x="2540" y="8936"/>
                  </a:lnTo>
                  <a:lnTo>
                    <a:pt x="0" y="10206"/>
                  </a:lnTo>
                  <a:lnTo>
                    <a:pt x="0" y="10206"/>
                  </a:lnTo>
                  <a:lnTo>
                    <a:pt x="2916" y="9453"/>
                  </a:lnTo>
                  <a:lnTo>
                    <a:pt x="1364" y="11428"/>
                  </a:lnTo>
                  <a:lnTo>
                    <a:pt x="4092" y="9124"/>
                  </a:lnTo>
                  <a:lnTo>
                    <a:pt x="4139" y="235"/>
                  </a:lnTo>
                  <a:lnTo>
                    <a:pt x="3010" y="0"/>
                  </a:lnTo>
                  <a:close/>
                </a:path>
              </a:pathLst>
            </a:custGeom>
            <a:solidFill>
              <a:srgbClr val="FCC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57"/>
            <p:cNvSpPr/>
            <p:nvPr/>
          </p:nvSpPr>
          <p:spPr>
            <a:xfrm>
              <a:off x="5786400" y="3706350"/>
              <a:ext cx="174025" cy="177575"/>
            </a:xfrm>
            <a:custGeom>
              <a:avLst/>
              <a:gdLst/>
              <a:ahLst/>
              <a:cxnLst/>
              <a:rect l="l" t="t" r="r" b="b"/>
              <a:pathLst>
                <a:path w="6961" h="7103" extrusionOk="0">
                  <a:moveTo>
                    <a:pt x="0" y="1"/>
                  </a:moveTo>
                  <a:lnTo>
                    <a:pt x="0" y="753"/>
                  </a:lnTo>
                  <a:lnTo>
                    <a:pt x="94" y="1459"/>
                  </a:lnTo>
                  <a:lnTo>
                    <a:pt x="188" y="2117"/>
                  </a:lnTo>
                  <a:lnTo>
                    <a:pt x="282" y="2776"/>
                  </a:lnTo>
                  <a:lnTo>
                    <a:pt x="424" y="3387"/>
                  </a:lnTo>
                  <a:lnTo>
                    <a:pt x="612" y="3998"/>
                  </a:lnTo>
                  <a:lnTo>
                    <a:pt x="800" y="4516"/>
                  </a:lnTo>
                  <a:lnTo>
                    <a:pt x="1035" y="5033"/>
                  </a:lnTo>
                  <a:lnTo>
                    <a:pt x="1270" y="5456"/>
                  </a:lnTo>
                  <a:lnTo>
                    <a:pt x="1552" y="5880"/>
                  </a:lnTo>
                  <a:lnTo>
                    <a:pt x="1834" y="6256"/>
                  </a:lnTo>
                  <a:lnTo>
                    <a:pt x="2117" y="6538"/>
                  </a:lnTo>
                  <a:lnTo>
                    <a:pt x="2446" y="6773"/>
                  </a:lnTo>
                  <a:lnTo>
                    <a:pt x="2775" y="6961"/>
                  </a:lnTo>
                  <a:lnTo>
                    <a:pt x="3104" y="7055"/>
                  </a:lnTo>
                  <a:lnTo>
                    <a:pt x="3480" y="7102"/>
                  </a:lnTo>
                  <a:lnTo>
                    <a:pt x="3810" y="7055"/>
                  </a:lnTo>
                  <a:lnTo>
                    <a:pt x="4186" y="6961"/>
                  </a:lnTo>
                  <a:lnTo>
                    <a:pt x="4515" y="6773"/>
                  </a:lnTo>
                  <a:lnTo>
                    <a:pt x="4844" y="6538"/>
                  </a:lnTo>
                  <a:lnTo>
                    <a:pt x="5126" y="6256"/>
                  </a:lnTo>
                  <a:lnTo>
                    <a:pt x="5409" y="5880"/>
                  </a:lnTo>
                  <a:lnTo>
                    <a:pt x="5691" y="5456"/>
                  </a:lnTo>
                  <a:lnTo>
                    <a:pt x="5926" y="5033"/>
                  </a:lnTo>
                  <a:lnTo>
                    <a:pt x="6161" y="4516"/>
                  </a:lnTo>
                  <a:lnTo>
                    <a:pt x="6349" y="3998"/>
                  </a:lnTo>
                  <a:lnTo>
                    <a:pt x="6537" y="3387"/>
                  </a:lnTo>
                  <a:lnTo>
                    <a:pt x="6678" y="2776"/>
                  </a:lnTo>
                  <a:lnTo>
                    <a:pt x="6772" y="2117"/>
                  </a:lnTo>
                  <a:lnTo>
                    <a:pt x="6867" y="1459"/>
                  </a:lnTo>
                  <a:lnTo>
                    <a:pt x="6961" y="753"/>
                  </a:lnTo>
                  <a:lnTo>
                    <a:pt x="6961" y="1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57"/>
            <p:cNvSpPr/>
            <p:nvPr/>
          </p:nvSpPr>
          <p:spPr>
            <a:xfrm>
              <a:off x="5553600" y="2629400"/>
              <a:ext cx="765425" cy="1266275"/>
            </a:xfrm>
            <a:custGeom>
              <a:avLst/>
              <a:gdLst/>
              <a:ahLst/>
              <a:cxnLst/>
              <a:rect l="l" t="t" r="r" b="b"/>
              <a:pathLst>
                <a:path w="30617" h="50651" extrusionOk="0">
                  <a:moveTo>
                    <a:pt x="4891" y="0"/>
                  </a:moveTo>
                  <a:lnTo>
                    <a:pt x="4186" y="94"/>
                  </a:lnTo>
                  <a:lnTo>
                    <a:pt x="3575" y="236"/>
                  </a:lnTo>
                  <a:lnTo>
                    <a:pt x="3010" y="424"/>
                  </a:lnTo>
                  <a:lnTo>
                    <a:pt x="2493" y="659"/>
                  </a:lnTo>
                  <a:lnTo>
                    <a:pt x="2023" y="941"/>
                  </a:lnTo>
                  <a:lnTo>
                    <a:pt x="1599" y="1223"/>
                  </a:lnTo>
                  <a:lnTo>
                    <a:pt x="1223" y="1552"/>
                  </a:lnTo>
                  <a:lnTo>
                    <a:pt x="941" y="1834"/>
                  </a:lnTo>
                  <a:lnTo>
                    <a:pt x="659" y="2164"/>
                  </a:lnTo>
                  <a:lnTo>
                    <a:pt x="283" y="2728"/>
                  </a:lnTo>
                  <a:lnTo>
                    <a:pt x="47" y="3104"/>
                  </a:lnTo>
                  <a:lnTo>
                    <a:pt x="0" y="3245"/>
                  </a:lnTo>
                  <a:lnTo>
                    <a:pt x="1129" y="6396"/>
                  </a:lnTo>
                  <a:lnTo>
                    <a:pt x="1599" y="6678"/>
                  </a:lnTo>
                  <a:lnTo>
                    <a:pt x="2117" y="6961"/>
                  </a:lnTo>
                  <a:lnTo>
                    <a:pt x="2775" y="7196"/>
                  </a:lnTo>
                  <a:lnTo>
                    <a:pt x="3151" y="7337"/>
                  </a:lnTo>
                  <a:lnTo>
                    <a:pt x="3575" y="7384"/>
                  </a:lnTo>
                  <a:lnTo>
                    <a:pt x="3998" y="7431"/>
                  </a:lnTo>
                  <a:lnTo>
                    <a:pt x="4468" y="7478"/>
                  </a:lnTo>
                  <a:lnTo>
                    <a:pt x="4939" y="7431"/>
                  </a:lnTo>
                  <a:lnTo>
                    <a:pt x="5409" y="7337"/>
                  </a:lnTo>
                  <a:lnTo>
                    <a:pt x="5879" y="7196"/>
                  </a:lnTo>
                  <a:lnTo>
                    <a:pt x="6349" y="6961"/>
                  </a:lnTo>
                  <a:lnTo>
                    <a:pt x="6349" y="6961"/>
                  </a:lnTo>
                  <a:lnTo>
                    <a:pt x="4939" y="16461"/>
                  </a:lnTo>
                  <a:lnTo>
                    <a:pt x="3998" y="22856"/>
                  </a:lnTo>
                  <a:lnTo>
                    <a:pt x="3857" y="23656"/>
                  </a:lnTo>
                  <a:lnTo>
                    <a:pt x="3763" y="24503"/>
                  </a:lnTo>
                  <a:lnTo>
                    <a:pt x="3669" y="25537"/>
                  </a:lnTo>
                  <a:lnTo>
                    <a:pt x="3622" y="26807"/>
                  </a:lnTo>
                  <a:lnTo>
                    <a:pt x="3622" y="28218"/>
                  </a:lnTo>
                  <a:lnTo>
                    <a:pt x="3669" y="29817"/>
                  </a:lnTo>
                  <a:lnTo>
                    <a:pt x="3810" y="31510"/>
                  </a:lnTo>
                  <a:lnTo>
                    <a:pt x="3951" y="32403"/>
                  </a:lnTo>
                  <a:lnTo>
                    <a:pt x="4092" y="33344"/>
                  </a:lnTo>
                  <a:lnTo>
                    <a:pt x="4280" y="34238"/>
                  </a:lnTo>
                  <a:lnTo>
                    <a:pt x="4515" y="35178"/>
                  </a:lnTo>
                  <a:lnTo>
                    <a:pt x="4797" y="36166"/>
                  </a:lnTo>
                  <a:lnTo>
                    <a:pt x="5127" y="37106"/>
                  </a:lnTo>
                  <a:lnTo>
                    <a:pt x="5456" y="38047"/>
                  </a:lnTo>
                  <a:lnTo>
                    <a:pt x="5879" y="39034"/>
                  </a:lnTo>
                  <a:lnTo>
                    <a:pt x="6349" y="39975"/>
                  </a:lnTo>
                  <a:lnTo>
                    <a:pt x="6820" y="40916"/>
                  </a:lnTo>
                  <a:lnTo>
                    <a:pt x="7431" y="41809"/>
                  </a:lnTo>
                  <a:lnTo>
                    <a:pt x="8042" y="42750"/>
                  </a:lnTo>
                  <a:lnTo>
                    <a:pt x="8748" y="43596"/>
                  </a:lnTo>
                  <a:lnTo>
                    <a:pt x="9500" y="44490"/>
                  </a:lnTo>
                  <a:lnTo>
                    <a:pt x="10300" y="45336"/>
                  </a:lnTo>
                  <a:lnTo>
                    <a:pt x="11240" y="46136"/>
                  </a:lnTo>
                  <a:lnTo>
                    <a:pt x="12181" y="46888"/>
                  </a:lnTo>
                  <a:lnTo>
                    <a:pt x="13263" y="47641"/>
                  </a:lnTo>
                  <a:lnTo>
                    <a:pt x="14391" y="48299"/>
                  </a:lnTo>
                  <a:lnTo>
                    <a:pt x="15567" y="48958"/>
                  </a:lnTo>
                  <a:lnTo>
                    <a:pt x="15943" y="49099"/>
                  </a:lnTo>
                  <a:lnTo>
                    <a:pt x="16884" y="49428"/>
                  </a:lnTo>
                  <a:lnTo>
                    <a:pt x="18389" y="49851"/>
                  </a:lnTo>
                  <a:lnTo>
                    <a:pt x="19329" y="50086"/>
                  </a:lnTo>
                  <a:lnTo>
                    <a:pt x="20317" y="50274"/>
                  </a:lnTo>
                  <a:lnTo>
                    <a:pt x="21446" y="50463"/>
                  </a:lnTo>
                  <a:lnTo>
                    <a:pt x="22622" y="50604"/>
                  </a:lnTo>
                  <a:lnTo>
                    <a:pt x="23844" y="50651"/>
                  </a:lnTo>
                  <a:lnTo>
                    <a:pt x="25161" y="50651"/>
                  </a:lnTo>
                  <a:lnTo>
                    <a:pt x="26478" y="50557"/>
                  </a:lnTo>
                  <a:lnTo>
                    <a:pt x="27842" y="50368"/>
                  </a:lnTo>
                  <a:lnTo>
                    <a:pt x="28547" y="50227"/>
                  </a:lnTo>
                  <a:lnTo>
                    <a:pt x="29206" y="50086"/>
                  </a:lnTo>
                  <a:lnTo>
                    <a:pt x="29911" y="49898"/>
                  </a:lnTo>
                  <a:lnTo>
                    <a:pt x="30617" y="49663"/>
                  </a:lnTo>
                  <a:lnTo>
                    <a:pt x="26243" y="42844"/>
                  </a:lnTo>
                  <a:lnTo>
                    <a:pt x="19612" y="32403"/>
                  </a:lnTo>
                  <a:lnTo>
                    <a:pt x="18953" y="31416"/>
                  </a:lnTo>
                  <a:lnTo>
                    <a:pt x="13404" y="23045"/>
                  </a:lnTo>
                  <a:lnTo>
                    <a:pt x="10488" y="18671"/>
                  </a:lnTo>
                  <a:lnTo>
                    <a:pt x="10488" y="17730"/>
                  </a:lnTo>
                  <a:lnTo>
                    <a:pt x="10488" y="16461"/>
                  </a:lnTo>
                  <a:lnTo>
                    <a:pt x="10535" y="6396"/>
                  </a:lnTo>
                  <a:lnTo>
                    <a:pt x="10535" y="6161"/>
                  </a:lnTo>
                  <a:lnTo>
                    <a:pt x="10488" y="5456"/>
                  </a:lnTo>
                  <a:lnTo>
                    <a:pt x="10441" y="5032"/>
                  </a:lnTo>
                  <a:lnTo>
                    <a:pt x="10347" y="4515"/>
                  </a:lnTo>
                  <a:lnTo>
                    <a:pt x="10206" y="3951"/>
                  </a:lnTo>
                  <a:lnTo>
                    <a:pt x="9971" y="3386"/>
                  </a:lnTo>
                  <a:lnTo>
                    <a:pt x="9736" y="2822"/>
                  </a:lnTo>
                  <a:lnTo>
                    <a:pt x="9406" y="2211"/>
                  </a:lnTo>
                  <a:lnTo>
                    <a:pt x="9030" y="1693"/>
                  </a:lnTo>
                  <a:lnTo>
                    <a:pt x="8560" y="1176"/>
                  </a:lnTo>
                  <a:lnTo>
                    <a:pt x="8278" y="988"/>
                  </a:lnTo>
                  <a:lnTo>
                    <a:pt x="7995" y="753"/>
                  </a:lnTo>
                  <a:lnTo>
                    <a:pt x="7666" y="565"/>
                  </a:lnTo>
                  <a:lnTo>
                    <a:pt x="7290" y="424"/>
                  </a:lnTo>
                  <a:lnTo>
                    <a:pt x="6914" y="283"/>
                  </a:lnTo>
                  <a:lnTo>
                    <a:pt x="6538" y="141"/>
                  </a:lnTo>
                  <a:lnTo>
                    <a:pt x="6114" y="47"/>
                  </a:lnTo>
                  <a:lnTo>
                    <a:pt x="56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57"/>
            <p:cNvSpPr/>
            <p:nvPr/>
          </p:nvSpPr>
          <p:spPr>
            <a:xfrm>
              <a:off x="5834600" y="3238425"/>
              <a:ext cx="375075" cy="467950"/>
            </a:xfrm>
            <a:custGeom>
              <a:avLst/>
              <a:gdLst/>
              <a:ahLst/>
              <a:cxnLst/>
              <a:rect l="l" t="t" r="r" b="b"/>
              <a:pathLst>
                <a:path w="15003" h="18718" extrusionOk="0">
                  <a:moveTo>
                    <a:pt x="2305" y="0"/>
                  </a:moveTo>
                  <a:lnTo>
                    <a:pt x="1176" y="2258"/>
                  </a:lnTo>
                  <a:lnTo>
                    <a:pt x="847" y="2869"/>
                  </a:lnTo>
                  <a:lnTo>
                    <a:pt x="612" y="3528"/>
                  </a:lnTo>
                  <a:lnTo>
                    <a:pt x="377" y="4233"/>
                  </a:lnTo>
                  <a:lnTo>
                    <a:pt x="236" y="4891"/>
                  </a:lnTo>
                  <a:lnTo>
                    <a:pt x="95" y="5597"/>
                  </a:lnTo>
                  <a:lnTo>
                    <a:pt x="0" y="6302"/>
                  </a:lnTo>
                  <a:lnTo>
                    <a:pt x="0" y="7008"/>
                  </a:lnTo>
                  <a:lnTo>
                    <a:pt x="0" y="7713"/>
                  </a:lnTo>
                  <a:lnTo>
                    <a:pt x="47" y="8372"/>
                  </a:lnTo>
                  <a:lnTo>
                    <a:pt x="142" y="8889"/>
                  </a:lnTo>
                  <a:lnTo>
                    <a:pt x="283" y="9265"/>
                  </a:lnTo>
                  <a:lnTo>
                    <a:pt x="471" y="9547"/>
                  </a:lnTo>
                  <a:lnTo>
                    <a:pt x="612" y="9735"/>
                  </a:lnTo>
                  <a:lnTo>
                    <a:pt x="847" y="9829"/>
                  </a:lnTo>
                  <a:lnTo>
                    <a:pt x="1035" y="9829"/>
                  </a:lnTo>
                  <a:lnTo>
                    <a:pt x="1223" y="9782"/>
                  </a:lnTo>
                  <a:lnTo>
                    <a:pt x="1458" y="9735"/>
                  </a:lnTo>
                  <a:lnTo>
                    <a:pt x="1646" y="9594"/>
                  </a:lnTo>
                  <a:lnTo>
                    <a:pt x="1976" y="9359"/>
                  </a:lnTo>
                  <a:lnTo>
                    <a:pt x="2305" y="9030"/>
                  </a:lnTo>
                  <a:lnTo>
                    <a:pt x="2775" y="10300"/>
                  </a:lnTo>
                  <a:lnTo>
                    <a:pt x="3245" y="11334"/>
                  </a:lnTo>
                  <a:lnTo>
                    <a:pt x="3669" y="12134"/>
                  </a:lnTo>
                  <a:lnTo>
                    <a:pt x="4045" y="12698"/>
                  </a:lnTo>
                  <a:lnTo>
                    <a:pt x="4374" y="13122"/>
                  </a:lnTo>
                  <a:lnTo>
                    <a:pt x="4703" y="13357"/>
                  </a:lnTo>
                  <a:lnTo>
                    <a:pt x="4939" y="13451"/>
                  </a:lnTo>
                  <a:lnTo>
                    <a:pt x="5174" y="13404"/>
                  </a:lnTo>
                  <a:lnTo>
                    <a:pt x="5362" y="13310"/>
                  </a:lnTo>
                  <a:lnTo>
                    <a:pt x="5550" y="13122"/>
                  </a:lnTo>
                  <a:lnTo>
                    <a:pt x="5691" y="12933"/>
                  </a:lnTo>
                  <a:lnTo>
                    <a:pt x="5785" y="12698"/>
                  </a:lnTo>
                  <a:lnTo>
                    <a:pt x="5926" y="12275"/>
                  </a:lnTo>
                  <a:lnTo>
                    <a:pt x="5973" y="12087"/>
                  </a:lnTo>
                  <a:lnTo>
                    <a:pt x="6302" y="13122"/>
                  </a:lnTo>
                  <a:lnTo>
                    <a:pt x="6679" y="13968"/>
                  </a:lnTo>
                  <a:lnTo>
                    <a:pt x="7008" y="14626"/>
                  </a:lnTo>
                  <a:lnTo>
                    <a:pt x="7337" y="15191"/>
                  </a:lnTo>
                  <a:lnTo>
                    <a:pt x="7666" y="15567"/>
                  </a:lnTo>
                  <a:lnTo>
                    <a:pt x="7948" y="15849"/>
                  </a:lnTo>
                  <a:lnTo>
                    <a:pt x="8231" y="16037"/>
                  </a:lnTo>
                  <a:lnTo>
                    <a:pt x="8513" y="16131"/>
                  </a:lnTo>
                  <a:lnTo>
                    <a:pt x="8748" y="16178"/>
                  </a:lnTo>
                  <a:lnTo>
                    <a:pt x="8983" y="16131"/>
                  </a:lnTo>
                  <a:lnTo>
                    <a:pt x="9171" y="16084"/>
                  </a:lnTo>
                  <a:lnTo>
                    <a:pt x="9312" y="15990"/>
                  </a:lnTo>
                  <a:lnTo>
                    <a:pt x="9547" y="15802"/>
                  </a:lnTo>
                  <a:lnTo>
                    <a:pt x="9641" y="15708"/>
                  </a:lnTo>
                  <a:lnTo>
                    <a:pt x="9924" y="16320"/>
                  </a:lnTo>
                  <a:lnTo>
                    <a:pt x="10253" y="16790"/>
                  </a:lnTo>
                  <a:lnTo>
                    <a:pt x="10582" y="17260"/>
                  </a:lnTo>
                  <a:lnTo>
                    <a:pt x="10958" y="17589"/>
                  </a:lnTo>
                  <a:lnTo>
                    <a:pt x="11287" y="17918"/>
                  </a:lnTo>
                  <a:lnTo>
                    <a:pt x="11664" y="18154"/>
                  </a:lnTo>
                  <a:lnTo>
                    <a:pt x="12040" y="18342"/>
                  </a:lnTo>
                  <a:lnTo>
                    <a:pt x="12369" y="18530"/>
                  </a:lnTo>
                  <a:lnTo>
                    <a:pt x="12745" y="18624"/>
                  </a:lnTo>
                  <a:lnTo>
                    <a:pt x="13122" y="18671"/>
                  </a:lnTo>
                  <a:lnTo>
                    <a:pt x="13451" y="18718"/>
                  </a:lnTo>
                  <a:lnTo>
                    <a:pt x="13827" y="18718"/>
                  </a:lnTo>
                  <a:lnTo>
                    <a:pt x="14438" y="18624"/>
                  </a:lnTo>
                  <a:lnTo>
                    <a:pt x="15003" y="18483"/>
                  </a:lnTo>
                  <a:lnTo>
                    <a:pt x="8372" y="8042"/>
                  </a:lnTo>
                  <a:lnTo>
                    <a:pt x="7713" y="7055"/>
                  </a:lnTo>
                  <a:lnTo>
                    <a:pt x="2305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57"/>
            <p:cNvSpPr/>
            <p:nvPr/>
          </p:nvSpPr>
          <p:spPr>
            <a:xfrm>
              <a:off x="5644125" y="3220775"/>
              <a:ext cx="674900" cy="674900"/>
            </a:xfrm>
            <a:custGeom>
              <a:avLst/>
              <a:gdLst/>
              <a:ahLst/>
              <a:cxnLst/>
              <a:rect l="l" t="t" r="r" b="b"/>
              <a:pathLst>
                <a:path w="26996" h="26996" extrusionOk="0">
                  <a:moveTo>
                    <a:pt x="236" y="1"/>
                  </a:moveTo>
                  <a:lnTo>
                    <a:pt x="142" y="848"/>
                  </a:lnTo>
                  <a:lnTo>
                    <a:pt x="48" y="1882"/>
                  </a:lnTo>
                  <a:lnTo>
                    <a:pt x="1" y="3152"/>
                  </a:lnTo>
                  <a:lnTo>
                    <a:pt x="1" y="4563"/>
                  </a:lnTo>
                  <a:lnTo>
                    <a:pt x="48" y="6162"/>
                  </a:lnTo>
                  <a:lnTo>
                    <a:pt x="189" y="7855"/>
                  </a:lnTo>
                  <a:lnTo>
                    <a:pt x="330" y="8748"/>
                  </a:lnTo>
                  <a:lnTo>
                    <a:pt x="471" y="9689"/>
                  </a:lnTo>
                  <a:lnTo>
                    <a:pt x="659" y="10583"/>
                  </a:lnTo>
                  <a:lnTo>
                    <a:pt x="894" y="11523"/>
                  </a:lnTo>
                  <a:lnTo>
                    <a:pt x="1176" y="12511"/>
                  </a:lnTo>
                  <a:lnTo>
                    <a:pt x="1506" y="13451"/>
                  </a:lnTo>
                  <a:lnTo>
                    <a:pt x="1835" y="14392"/>
                  </a:lnTo>
                  <a:lnTo>
                    <a:pt x="2258" y="15379"/>
                  </a:lnTo>
                  <a:lnTo>
                    <a:pt x="2728" y="16320"/>
                  </a:lnTo>
                  <a:lnTo>
                    <a:pt x="3199" y="17261"/>
                  </a:lnTo>
                  <a:lnTo>
                    <a:pt x="3810" y="18154"/>
                  </a:lnTo>
                  <a:lnTo>
                    <a:pt x="4421" y="19095"/>
                  </a:lnTo>
                  <a:lnTo>
                    <a:pt x="5127" y="19941"/>
                  </a:lnTo>
                  <a:lnTo>
                    <a:pt x="5879" y="20835"/>
                  </a:lnTo>
                  <a:lnTo>
                    <a:pt x="6679" y="21681"/>
                  </a:lnTo>
                  <a:lnTo>
                    <a:pt x="7619" y="22481"/>
                  </a:lnTo>
                  <a:lnTo>
                    <a:pt x="8560" y="23233"/>
                  </a:lnTo>
                  <a:lnTo>
                    <a:pt x="9642" y="23986"/>
                  </a:lnTo>
                  <a:lnTo>
                    <a:pt x="10770" y="24644"/>
                  </a:lnTo>
                  <a:lnTo>
                    <a:pt x="11946" y="25303"/>
                  </a:lnTo>
                  <a:lnTo>
                    <a:pt x="12322" y="25444"/>
                  </a:lnTo>
                  <a:lnTo>
                    <a:pt x="13263" y="25773"/>
                  </a:lnTo>
                  <a:lnTo>
                    <a:pt x="14768" y="26196"/>
                  </a:lnTo>
                  <a:lnTo>
                    <a:pt x="15708" y="26431"/>
                  </a:lnTo>
                  <a:lnTo>
                    <a:pt x="16696" y="26619"/>
                  </a:lnTo>
                  <a:lnTo>
                    <a:pt x="17825" y="26808"/>
                  </a:lnTo>
                  <a:lnTo>
                    <a:pt x="19001" y="26949"/>
                  </a:lnTo>
                  <a:lnTo>
                    <a:pt x="20223" y="26996"/>
                  </a:lnTo>
                  <a:lnTo>
                    <a:pt x="21540" y="26996"/>
                  </a:lnTo>
                  <a:lnTo>
                    <a:pt x="22857" y="26902"/>
                  </a:lnTo>
                  <a:lnTo>
                    <a:pt x="24221" y="26713"/>
                  </a:lnTo>
                  <a:lnTo>
                    <a:pt x="24926" y="26572"/>
                  </a:lnTo>
                  <a:lnTo>
                    <a:pt x="25585" y="26431"/>
                  </a:lnTo>
                  <a:lnTo>
                    <a:pt x="26290" y="26243"/>
                  </a:lnTo>
                  <a:lnTo>
                    <a:pt x="26996" y="26008"/>
                  </a:lnTo>
                  <a:lnTo>
                    <a:pt x="26996" y="26008"/>
                  </a:lnTo>
                  <a:lnTo>
                    <a:pt x="25820" y="26102"/>
                  </a:lnTo>
                  <a:lnTo>
                    <a:pt x="24691" y="26149"/>
                  </a:lnTo>
                  <a:lnTo>
                    <a:pt x="23609" y="26196"/>
                  </a:lnTo>
                  <a:lnTo>
                    <a:pt x="22622" y="26149"/>
                  </a:lnTo>
                  <a:lnTo>
                    <a:pt x="21634" y="26102"/>
                  </a:lnTo>
                  <a:lnTo>
                    <a:pt x="20694" y="26008"/>
                  </a:lnTo>
                  <a:lnTo>
                    <a:pt x="19800" y="25867"/>
                  </a:lnTo>
                  <a:lnTo>
                    <a:pt x="18954" y="25726"/>
                  </a:lnTo>
                  <a:lnTo>
                    <a:pt x="18154" y="25538"/>
                  </a:lnTo>
                  <a:lnTo>
                    <a:pt x="17355" y="25350"/>
                  </a:lnTo>
                  <a:lnTo>
                    <a:pt x="16649" y="25115"/>
                  </a:lnTo>
                  <a:lnTo>
                    <a:pt x="15944" y="24879"/>
                  </a:lnTo>
                  <a:lnTo>
                    <a:pt x="14721" y="24315"/>
                  </a:lnTo>
                  <a:lnTo>
                    <a:pt x="13592" y="23751"/>
                  </a:lnTo>
                  <a:lnTo>
                    <a:pt x="12652" y="23186"/>
                  </a:lnTo>
                  <a:lnTo>
                    <a:pt x="11852" y="22575"/>
                  </a:lnTo>
                  <a:lnTo>
                    <a:pt x="11194" y="22011"/>
                  </a:lnTo>
                  <a:lnTo>
                    <a:pt x="10676" y="21540"/>
                  </a:lnTo>
                  <a:lnTo>
                    <a:pt x="10253" y="21070"/>
                  </a:lnTo>
                  <a:lnTo>
                    <a:pt x="9971" y="20741"/>
                  </a:lnTo>
                  <a:lnTo>
                    <a:pt x="9783" y="20459"/>
                  </a:lnTo>
                  <a:lnTo>
                    <a:pt x="8936" y="22199"/>
                  </a:lnTo>
                  <a:lnTo>
                    <a:pt x="8043" y="21540"/>
                  </a:lnTo>
                  <a:lnTo>
                    <a:pt x="7196" y="20882"/>
                  </a:lnTo>
                  <a:lnTo>
                    <a:pt x="6444" y="20176"/>
                  </a:lnTo>
                  <a:lnTo>
                    <a:pt x="5738" y="19424"/>
                  </a:lnTo>
                  <a:lnTo>
                    <a:pt x="5080" y="18624"/>
                  </a:lnTo>
                  <a:lnTo>
                    <a:pt x="4516" y="17778"/>
                  </a:lnTo>
                  <a:lnTo>
                    <a:pt x="3951" y="16931"/>
                  </a:lnTo>
                  <a:lnTo>
                    <a:pt x="3434" y="16038"/>
                  </a:lnTo>
                  <a:lnTo>
                    <a:pt x="3011" y="15144"/>
                  </a:lnTo>
                  <a:lnTo>
                    <a:pt x="2587" y="14204"/>
                  </a:lnTo>
                  <a:lnTo>
                    <a:pt x="2211" y="13310"/>
                  </a:lnTo>
                  <a:lnTo>
                    <a:pt x="1882" y="12370"/>
                  </a:lnTo>
                  <a:lnTo>
                    <a:pt x="1600" y="11429"/>
                  </a:lnTo>
                  <a:lnTo>
                    <a:pt x="1365" y="10535"/>
                  </a:lnTo>
                  <a:lnTo>
                    <a:pt x="941" y="8701"/>
                  </a:lnTo>
                  <a:lnTo>
                    <a:pt x="612" y="6961"/>
                  </a:lnTo>
                  <a:lnTo>
                    <a:pt x="424" y="5362"/>
                  </a:lnTo>
                  <a:lnTo>
                    <a:pt x="283" y="3857"/>
                  </a:lnTo>
                  <a:lnTo>
                    <a:pt x="236" y="2588"/>
                  </a:lnTo>
                  <a:lnTo>
                    <a:pt x="236" y="1506"/>
                  </a:lnTo>
                  <a:lnTo>
                    <a:pt x="236" y="706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57"/>
            <p:cNvSpPr/>
            <p:nvPr/>
          </p:nvSpPr>
          <p:spPr>
            <a:xfrm>
              <a:off x="5829900" y="3205500"/>
              <a:ext cx="403300" cy="467975"/>
            </a:xfrm>
            <a:custGeom>
              <a:avLst/>
              <a:gdLst/>
              <a:ahLst/>
              <a:cxnLst/>
              <a:rect l="l" t="t" r="r" b="b"/>
              <a:pathLst>
                <a:path w="16132" h="18719" extrusionOk="0">
                  <a:moveTo>
                    <a:pt x="2352" y="1"/>
                  </a:moveTo>
                  <a:lnTo>
                    <a:pt x="1223" y="2211"/>
                  </a:lnTo>
                  <a:lnTo>
                    <a:pt x="894" y="2869"/>
                  </a:lnTo>
                  <a:lnTo>
                    <a:pt x="659" y="3528"/>
                  </a:lnTo>
                  <a:lnTo>
                    <a:pt x="424" y="4233"/>
                  </a:lnTo>
                  <a:lnTo>
                    <a:pt x="235" y="4892"/>
                  </a:lnTo>
                  <a:lnTo>
                    <a:pt x="141" y="5597"/>
                  </a:lnTo>
                  <a:lnTo>
                    <a:pt x="47" y="6303"/>
                  </a:lnTo>
                  <a:lnTo>
                    <a:pt x="0" y="7008"/>
                  </a:lnTo>
                  <a:lnTo>
                    <a:pt x="47" y="7713"/>
                  </a:lnTo>
                  <a:lnTo>
                    <a:pt x="94" y="8372"/>
                  </a:lnTo>
                  <a:lnTo>
                    <a:pt x="188" y="8842"/>
                  </a:lnTo>
                  <a:lnTo>
                    <a:pt x="330" y="9265"/>
                  </a:lnTo>
                  <a:lnTo>
                    <a:pt x="471" y="9500"/>
                  </a:lnTo>
                  <a:lnTo>
                    <a:pt x="659" y="9689"/>
                  </a:lnTo>
                  <a:lnTo>
                    <a:pt x="847" y="9783"/>
                  </a:lnTo>
                  <a:lnTo>
                    <a:pt x="1082" y="9830"/>
                  </a:lnTo>
                  <a:lnTo>
                    <a:pt x="1270" y="9783"/>
                  </a:lnTo>
                  <a:lnTo>
                    <a:pt x="1458" y="9736"/>
                  </a:lnTo>
                  <a:lnTo>
                    <a:pt x="1646" y="9595"/>
                  </a:lnTo>
                  <a:lnTo>
                    <a:pt x="2023" y="9359"/>
                  </a:lnTo>
                  <a:lnTo>
                    <a:pt x="2352" y="9030"/>
                  </a:lnTo>
                  <a:lnTo>
                    <a:pt x="2822" y="10300"/>
                  </a:lnTo>
                  <a:lnTo>
                    <a:pt x="3292" y="11335"/>
                  </a:lnTo>
                  <a:lnTo>
                    <a:pt x="3716" y="12134"/>
                  </a:lnTo>
                  <a:lnTo>
                    <a:pt x="4092" y="12698"/>
                  </a:lnTo>
                  <a:lnTo>
                    <a:pt x="4421" y="13122"/>
                  </a:lnTo>
                  <a:lnTo>
                    <a:pt x="4703" y="13357"/>
                  </a:lnTo>
                  <a:lnTo>
                    <a:pt x="4985" y="13451"/>
                  </a:lnTo>
                  <a:lnTo>
                    <a:pt x="5221" y="13404"/>
                  </a:lnTo>
                  <a:lnTo>
                    <a:pt x="5409" y="13310"/>
                  </a:lnTo>
                  <a:lnTo>
                    <a:pt x="5597" y="13122"/>
                  </a:lnTo>
                  <a:lnTo>
                    <a:pt x="5738" y="12934"/>
                  </a:lnTo>
                  <a:lnTo>
                    <a:pt x="5832" y="12698"/>
                  </a:lnTo>
                  <a:lnTo>
                    <a:pt x="5973" y="12275"/>
                  </a:lnTo>
                  <a:lnTo>
                    <a:pt x="6020" y="12087"/>
                  </a:lnTo>
                  <a:lnTo>
                    <a:pt x="6349" y="13122"/>
                  </a:lnTo>
                  <a:lnTo>
                    <a:pt x="6726" y="13968"/>
                  </a:lnTo>
                  <a:lnTo>
                    <a:pt x="7055" y="14627"/>
                  </a:lnTo>
                  <a:lnTo>
                    <a:pt x="7384" y="15144"/>
                  </a:lnTo>
                  <a:lnTo>
                    <a:pt x="7666" y="15567"/>
                  </a:lnTo>
                  <a:lnTo>
                    <a:pt x="7995" y="15849"/>
                  </a:lnTo>
                  <a:lnTo>
                    <a:pt x="8277" y="16038"/>
                  </a:lnTo>
                  <a:lnTo>
                    <a:pt x="8560" y="16132"/>
                  </a:lnTo>
                  <a:lnTo>
                    <a:pt x="9030" y="16132"/>
                  </a:lnTo>
                  <a:lnTo>
                    <a:pt x="9218" y="16038"/>
                  </a:lnTo>
                  <a:lnTo>
                    <a:pt x="9359" y="15990"/>
                  </a:lnTo>
                  <a:lnTo>
                    <a:pt x="9594" y="15802"/>
                  </a:lnTo>
                  <a:lnTo>
                    <a:pt x="9688" y="15708"/>
                  </a:lnTo>
                  <a:lnTo>
                    <a:pt x="9876" y="16132"/>
                  </a:lnTo>
                  <a:lnTo>
                    <a:pt x="10112" y="16555"/>
                  </a:lnTo>
                  <a:lnTo>
                    <a:pt x="10347" y="16884"/>
                  </a:lnTo>
                  <a:lnTo>
                    <a:pt x="10582" y="17213"/>
                  </a:lnTo>
                  <a:lnTo>
                    <a:pt x="10864" y="17495"/>
                  </a:lnTo>
                  <a:lnTo>
                    <a:pt x="11099" y="17731"/>
                  </a:lnTo>
                  <a:lnTo>
                    <a:pt x="11664" y="18107"/>
                  </a:lnTo>
                  <a:lnTo>
                    <a:pt x="12181" y="18389"/>
                  </a:lnTo>
                  <a:lnTo>
                    <a:pt x="12698" y="18577"/>
                  </a:lnTo>
                  <a:lnTo>
                    <a:pt x="13263" y="18671"/>
                  </a:lnTo>
                  <a:lnTo>
                    <a:pt x="13733" y="18718"/>
                  </a:lnTo>
                  <a:lnTo>
                    <a:pt x="14250" y="18671"/>
                  </a:lnTo>
                  <a:lnTo>
                    <a:pt x="14673" y="18577"/>
                  </a:lnTo>
                  <a:lnTo>
                    <a:pt x="15097" y="18483"/>
                  </a:lnTo>
                  <a:lnTo>
                    <a:pt x="15426" y="18342"/>
                  </a:lnTo>
                  <a:lnTo>
                    <a:pt x="15943" y="18107"/>
                  </a:lnTo>
                  <a:lnTo>
                    <a:pt x="16131" y="18013"/>
                  </a:lnTo>
                  <a:lnTo>
                    <a:pt x="23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57"/>
            <p:cNvSpPr/>
            <p:nvPr/>
          </p:nvSpPr>
          <p:spPr>
            <a:xfrm>
              <a:off x="5553600" y="2629400"/>
              <a:ext cx="263375" cy="411525"/>
            </a:xfrm>
            <a:custGeom>
              <a:avLst/>
              <a:gdLst/>
              <a:ahLst/>
              <a:cxnLst/>
              <a:rect l="l" t="t" r="r" b="b"/>
              <a:pathLst>
                <a:path w="10535" h="16461" extrusionOk="0">
                  <a:moveTo>
                    <a:pt x="4891" y="0"/>
                  </a:moveTo>
                  <a:lnTo>
                    <a:pt x="4186" y="94"/>
                  </a:lnTo>
                  <a:lnTo>
                    <a:pt x="3575" y="236"/>
                  </a:lnTo>
                  <a:lnTo>
                    <a:pt x="3010" y="424"/>
                  </a:lnTo>
                  <a:lnTo>
                    <a:pt x="2493" y="659"/>
                  </a:lnTo>
                  <a:lnTo>
                    <a:pt x="2023" y="941"/>
                  </a:lnTo>
                  <a:lnTo>
                    <a:pt x="1599" y="1223"/>
                  </a:lnTo>
                  <a:lnTo>
                    <a:pt x="1223" y="1552"/>
                  </a:lnTo>
                  <a:lnTo>
                    <a:pt x="941" y="1834"/>
                  </a:lnTo>
                  <a:lnTo>
                    <a:pt x="659" y="2164"/>
                  </a:lnTo>
                  <a:lnTo>
                    <a:pt x="283" y="2728"/>
                  </a:lnTo>
                  <a:lnTo>
                    <a:pt x="47" y="3104"/>
                  </a:lnTo>
                  <a:lnTo>
                    <a:pt x="0" y="3245"/>
                  </a:lnTo>
                  <a:lnTo>
                    <a:pt x="1129" y="6396"/>
                  </a:lnTo>
                  <a:lnTo>
                    <a:pt x="1599" y="6678"/>
                  </a:lnTo>
                  <a:lnTo>
                    <a:pt x="2117" y="6961"/>
                  </a:lnTo>
                  <a:lnTo>
                    <a:pt x="2775" y="7196"/>
                  </a:lnTo>
                  <a:lnTo>
                    <a:pt x="3151" y="7337"/>
                  </a:lnTo>
                  <a:lnTo>
                    <a:pt x="3575" y="7384"/>
                  </a:lnTo>
                  <a:lnTo>
                    <a:pt x="3998" y="7431"/>
                  </a:lnTo>
                  <a:lnTo>
                    <a:pt x="4468" y="7478"/>
                  </a:lnTo>
                  <a:lnTo>
                    <a:pt x="4939" y="7431"/>
                  </a:lnTo>
                  <a:lnTo>
                    <a:pt x="5409" y="7337"/>
                  </a:lnTo>
                  <a:lnTo>
                    <a:pt x="5879" y="7196"/>
                  </a:lnTo>
                  <a:lnTo>
                    <a:pt x="6349" y="6961"/>
                  </a:lnTo>
                  <a:lnTo>
                    <a:pt x="6538" y="6820"/>
                  </a:lnTo>
                  <a:lnTo>
                    <a:pt x="6726" y="6678"/>
                  </a:lnTo>
                  <a:lnTo>
                    <a:pt x="6961" y="6584"/>
                  </a:lnTo>
                  <a:lnTo>
                    <a:pt x="7243" y="6537"/>
                  </a:lnTo>
                  <a:lnTo>
                    <a:pt x="7525" y="6537"/>
                  </a:lnTo>
                  <a:lnTo>
                    <a:pt x="7666" y="6584"/>
                  </a:lnTo>
                  <a:lnTo>
                    <a:pt x="7807" y="6678"/>
                  </a:lnTo>
                  <a:lnTo>
                    <a:pt x="7901" y="6773"/>
                  </a:lnTo>
                  <a:lnTo>
                    <a:pt x="7995" y="6961"/>
                  </a:lnTo>
                  <a:lnTo>
                    <a:pt x="8042" y="7102"/>
                  </a:lnTo>
                  <a:lnTo>
                    <a:pt x="8089" y="7290"/>
                  </a:lnTo>
                  <a:lnTo>
                    <a:pt x="8137" y="7854"/>
                  </a:lnTo>
                  <a:lnTo>
                    <a:pt x="8089" y="8560"/>
                  </a:lnTo>
                  <a:lnTo>
                    <a:pt x="8042" y="9406"/>
                  </a:lnTo>
                  <a:lnTo>
                    <a:pt x="7807" y="11240"/>
                  </a:lnTo>
                  <a:lnTo>
                    <a:pt x="7572" y="13074"/>
                  </a:lnTo>
                  <a:lnTo>
                    <a:pt x="7525" y="13545"/>
                  </a:lnTo>
                  <a:lnTo>
                    <a:pt x="7572" y="14015"/>
                  </a:lnTo>
                  <a:lnTo>
                    <a:pt x="7713" y="14438"/>
                  </a:lnTo>
                  <a:lnTo>
                    <a:pt x="7901" y="14862"/>
                  </a:lnTo>
                  <a:lnTo>
                    <a:pt x="8184" y="15238"/>
                  </a:lnTo>
                  <a:lnTo>
                    <a:pt x="8513" y="15567"/>
                  </a:lnTo>
                  <a:lnTo>
                    <a:pt x="8889" y="15849"/>
                  </a:lnTo>
                  <a:lnTo>
                    <a:pt x="9312" y="16037"/>
                  </a:lnTo>
                  <a:lnTo>
                    <a:pt x="10488" y="16461"/>
                  </a:lnTo>
                  <a:lnTo>
                    <a:pt x="10535" y="6396"/>
                  </a:lnTo>
                  <a:lnTo>
                    <a:pt x="10535" y="6161"/>
                  </a:lnTo>
                  <a:lnTo>
                    <a:pt x="10488" y="5456"/>
                  </a:lnTo>
                  <a:lnTo>
                    <a:pt x="10441" y="5032"/>
                  </a:lnTo>
                  <a:lnTo>
                    <a:pt x="10347" y="4515"/>
                  </a:lnTo>
                  <a:lnTo>
                    <a:pt x="10206" y="3951"/>
                  </a:lnTo>
                  <a:lnTo>
                    <a:pt x="9971" y="3386"/>
                  </a:lnTo>
                  <a:lnTo>
                    <a:pt x="9736" y="2822"/>
                  </a:lnTo>
                  <a:lnTo>
                    <a:pt x="9406" y="2211"/>
                  </a:lnTo>
                  <a:lnTo>
                    <a:pt x="9030" y="1693"/>
                  </a:lnTo>
                  <a:lnTo>
                    <a:pt x="8560" y="1176"/>
                  </a:lnTo>
                  <a:lnTo>
                    <a:pt x="8278" y="988"/>
                  </a:lnTo>
                  <a:lnTo>
                    <a:pt x="7995" y="753"/>
                  </a:lnTo>
                  <a:lnTo>
                    <a:pt x="7666" y="565"/>
                  </a:lnTo>
                  <a:lnTo>
                    <a:pt x="7290" y="424"/>
                  </a:lnTo>
                  <a:lnTo>
                    <a:pt x="6914" y="283"/>
                  </a:lnTo>
                  <a:lnTo>
                    <a:pt x="6538" y="141"/>
                  </a:lnTo>
                  <a:lnTo>
                    <a:pt x="6114" y="47"/>
                  </a:lnTo>
                  <a:lnTo>
                    <a:pt x="5644" y="0"/>
                  </a:lnTo>
                  <a:close/>
                </a:path>
              </a:pathLst>
            </a:custGeom>
            <a:solidFill>
              <a:srgbClr val="869D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57"/>
            <p:cNvSpPr/>
            <p:nvPr/>
          </p:nvSpPr>
          <p:spPr>
            <a:xfrm>
              <a:off x="5650000" y="3040900"/>
              <a:ext cx="238700" cy="197550"/>
            </a:xfrm>
            <a:custGeom>
              <a:avLst/>
              <a:gdLst/>
              <a:ahLst/>
              <a:cxnLst/>
              <a:rect l="l" t="t" r="r" b="b"/>
              <a:pathLst>
                <a:path w="9548" h="7902" extrusionOk="0">
                  <a:moveTo>
                    <a:pt x="1083" y="1"/>
                  </a:moveTo>
                  <a:lnTo>
                    <a:pt x="142" y="6396"/>
                  </a:lnTo>
                  <a:lnTo>
                    <a:pt x="1" y="7196"/>
                  </a:lnTo>
                  <a:lnTo>
                    <a:pt x="189" y="7525"/>
                  </a:lnTo>
                  <a:lnTo>
                    <a:pt x="377" y="7713"/>
                  </a:lnTo>
                  <a:lnTo>
                    <a:pt x="612" y="7854"/>
                  </a:lnTo>
                  <a:lnTo>
                    <a:pt x="800" y="7901"/>
                  </a:lnTo>
                  <a:lnTo>
                    <a:pt x="988" y="7901"/>
                  </a:lnTo>
                  <a:lnTo>
                    <a:pt x="1224" y="7854"/>
                  </a:lnTo>
                  <a:lnTo>
                    <a:pt x="1412" y="7760"/>
                  </a:lnTo>
                  <a:lnTo>
                    <a:pt x="1600" y="7619"/>
                  </a:lnTo>
                  <a:lnTo>
                    <a:pt x="1976" y="7290"/>
                  </a:lnTo>
                  <a:lnTo>
                    <a:pt x="2258" y="6961"/>
                  </a:lnTo>
                  <a:lnTo>
                    <a:pt x="2493" y="6632"/>
                  </a:lnTo>
                  <a:lnTo>
                    <a:pt x="2729" y="7008"/>
                  </a:lnTo>
                  <a:lnTo>
                    <a:pt x="2917" y="7337"/>
                  </a:lnTo>
                  <a:lnTo>
                    <a:pt x="3105" y="7525"/>
                  </a:lnTo>
                  <a:lnTo>
                    <a:pt x="3293" y="7666"/>
                  </a:lnTo>
                  <a:lnTo>
                    <a:pt x="3434" y="7713"/>
                  </a:lnTo>
                  <a:lnTo>
                    <a:pt x="3622" y="7760"/>
                  </a:lnTo>
                  <a:lnTo>
                    <a:pt x="3763" y="7713"/>
                  </a:lnTo>
                  <a:lnTo>
                    <a:pt x="3904" y="7619"/>
                  </a:lnTo>
                  <a:lnTo>
                    <a:pt x="4092" y="7384"/>
                  </a:lnTo>
                  <a:lnTo>
                    <a:pt x="4281" y="7149"/>
                  </a:lnTo>
                  <a:lnTo>
                    <a:pt x="4422" y="6867"/>
                  </a:lnTo>
                  <a:lnTo>
                    <a:pt x="4657" y="7149"/>
                  </a:lnTo>
                  <a:lnTo>
                    <a:pt x="4892" y="7384"/>
                  </a:lnTo>
                  <a:lnTo>
                    <a:pt x="5080" y="7525"/>
                  </a:lnTo>
                  <a:lnTo>
                    <a:pt x="5268" y="7619"/>
                  </a:lnTo>
                  <a:lnTo>
                    <a:pt x="5409" y="7666"/>
                  </a:lnTo>
                  <a:lnTo>
                    <a:pt x="5550" y="7666"/>
                  </a:lnTo>
                  <a:lnTo>
                    <a:pt x="5691" y="7572"/>
                  </a:lnTo>
                  <a:lnTo>
                    <a:pt x="5785" y="7525"/>
                  </a:lnTo>
                  <a:lnTo>
                    <a:pt x="5974" y="7290"/>
                  </a:lnTo>
                  <a:lnTo>
                    <a:pt x="6115" y="7008"/>
                  </a:lnTo>
                  <a:lnTo>
                    <a:pt x="6209" y="6726"/>
                  </a:lnTo>
                  <a:lnTo>
                    <a:pt x="6444" y="7055"/>
                  </a:lnTo>
                  <a:lnTo>
                    <a:pt x="6679" y="7290"/>
                  </a:lnTo>
                  <a:lnTo>
                    <a:pt x="6914" y="7431"/>
                  </a:lnTo>
                  <a:lnTo>
                    <a:pt x="7102" y="7525"/>
                  </a:lnTo>
                  <a:lnTo>
                    <a:pt x="7243" y="7572"/>
                  </a:lnTo>
                  <a:lnTo>
                    <a:pt x="7384" y="7572"/>
                  </a:lnTo>
                  <a:lnTo>
                    <a:pt x="7526" y="7525"/>
                  </a:lnTo>
                  <a:lnTo>
                    <a:pt x="7620" y="7431"/>
                  </a:lnTo>
                  <a:lnTo>
                    <a:pt x="7761" y="7196"/>
                  </a:lnTo>
                  <a:lnTo>
                    <a:pt x="7855" y="6961"/>
                  </a:lnTo>
                  <a:lnTo>
                    <a:pt x="7902" y="6679"/>
                  </a:lnTo>
                  <a:lnTo>
                    <a:pt x="8278" y="6914"/>
                  </a:lnTo>
                  <a:lnTo>
                    <a:pt x="8560" y="7008"/>
                  </a:lnTo>
                  <a:lnTo>
                    <a:pt x="8795" y="7102"/>
                  </a:lnTo>
                  <a:lnTo>
                    <a:pt x="9030" y="7102"/>
                  </a:lnTo>
                  <a:lnTo>
                    <a:pt x="9172" y="7055"/>
                  </a:lnTo>
                  <a:lnTo>
                    <a:pt x="9313" y="6914"/>
                  </a:lnTo>
                  <a:lnTo>
                    <a:pt x="9454" y="6773"/>
                  </a:lnTo>
                  <a:lnTo>
                    <a:pt x="9548" y="6585"/>
                  </a:lnTo>
                  <a:lnTo>
                    <a:pt x="6632" y="2211"/>
                  </a:lnTo>
                  <a:lnTo>
                    <a:pt x="6632" y="1270"/>
                  </a:lnTo>
                  <a:lnTo>
                    <a:pt x="108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57"/>
            <p:cNvSpPr/>
            <p:nvPr/>
          </p:nvSpPr>
          <p:spPr>
            <a:xfrm>
              <a:off x="5883975" y="3866250"/>
              <a:ext cx="103500" cy="284550"/>
            </a:xfrm>
            <a:custGeom>
              <a:avLst/>
              <a:gdLst/>
              <a:ahLst/>
              <a:cxnLst/>
              <a:rect l="l" t="t" r="r" b="b"/>
              <a:pathLst>
                <a:path w="4140" h="11382" extrusionOk="0">
                  <a:moveTo>
                    <a:pt x="3011" y="1"/>
                  </a:moveTo>
                  <a:lnTo>
                    <a:pt x="3434" y="8231"/>
                  </a:lnTo>
                  <a:lnTo>
                    <a:pt x="1" y="8983"/>
                  </a:lnTo>
                  <a:lnTo>
                    <a:pt x="1" y="8983"/>
                  </a:lnTo>
                  <a:lnTo>
                    <a:pt x="2587" y="8889"/>
                  </a:lnTo>
                  <a:lnTo>
                    <a:pt x="2587" y="8889"/>
                  </a:lnTo>
                  <a:lnTo>
                    <a:pt x="1" y="10159"/>
                  </a:lnTo>
                  <a:lnTo>
                    <a:pt x="2917" y="9454"/>
                  </a:lnTo>
                  <a:lnTo>
                    <a:pt x="1412" y="11382"/>
                  </a:lnTo>
                  <a:lnTo>
                    <a:pt x="4139" y="9125"/>
                  </a:lnTo>
                  <a:lnTo>
                    <a:pt x="4139" y="236"/>
                  </a:lnTo>
                  <a:lnTo>
                    <a:pt x="3011" y="1"/>
                  </a:lnTo>
                  <a:close/>
                </a:path>
              </a:pathLst>
            </a:custGeom>
            <a:solidFill>
              <a:srgbClr val="FCC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57"/>
            <p:cNvSpPr/>
            <p:nvPr/>
          </p:nvSpPr>
          <p:spPr>
            <a:xfrm>
              <a:off x="5888675" y="3732225"/>
              <a:ext cx="174050" cy="176375"/>
            </a:xfrm>
            <a:custGeom>
              <a:avLst/>
              <a:gdLst/>
              <a:ahLst/>
              <a:cxnLst/>
              <a:rect l="l" t="t" r="r" b="b"/>
              <a:pathLst>
                <a:path w="6962" h="7055" extrusionOk="0">
                  <a:moveTo>
                    <a:pt x="1" y="1"/>
                  </a:moveTo>
                  <a:lnTo>
                    <a:pt x="1" y="706"/>
                  </a:lnTo>
                  <a:lnTo>
                    <a:pt x="48" y="1412"/>
                  </a:lnTo>
                  <a:lnTo>
                    <a:pt x="142" y="2117"/>
                  </a:lnTo>
                  <a:lnTo>
                    <a:pt x="283" y="2775"/>
                  </a:lnTo>
                  <a:lnTo>
                    <a:pt x="424" y="3387"/>
                  </a:lnTo>
                  <a:lnTo>
                    <a:pt x="612" y="3951"/>
                  </a:lnTo>
                  <a:lnTo>
                    <a:pt x="800" y="4515"/>
                  </a:lnTo>
                  <a:lnTo>
                    <a:pt x="1035" y="4986"/>
                  </a:lnTo>
                  <a:lnTo>
                    <a:pt x="1271" y="5456"/>
                  </a:lnTo>
                  <a:lnTo>
                    <a:pt x="1553" y="5879"/>
                  </a:lnTo>
                  <a:lnTo>
                    <a:pt x="1835" y="6208"/>
                  </a:lnTo>
                  <a:lnTo>
                    <a:pt x="2117" y="6538"/>
                  </a:lnTo>
                  <a:lnTo>
                    <a:pt x="2446" y="6773"/>
                  </a:lnTo>
                  <a:lnTo>
                    <a:pt x="2776" y="6914"/>
                  </a:lnTo>
                  <a:lnTo>
                    <a:pt x="3105" y="7055"/>
                  </a:lnTo>
                  <a:lnTo>
                    <a:pt x="3810" y="7055"/>
                  </a:lnTo>
                  <a:lnTo>
                    <a:pt x="4139" y="6914"/>
                  </a:lnTo>
                  <a:lnTo>
                    <a:pt x="4469" y="6773"/>
                  </a:lnTo>
                  <a:lnTo>
                    <a:pt x="4798" y="6538"/>
                  </a:lnTo>
                  <a:lnTo>
                    <a:pt x="5127" y="6208"/>
                  </a:lnTo>
                  <a:lnTo>
                    <a:pt x="5409" y="5879"/>
                  </a:lnTo>
                  <a:lnTo>
                    <a:pt x="5644" y="5456"/>
                  </a:lnTo>
                  <a:lnTo>
                    <a:pt x="5926" y="4986"/>
                  </a:lnTo>
                  <a:lnTo>
                    <a:pt x="6115" y="4515"/>
                  </a:lnTo>
                  <a:lnTo>
                    <a:pt x="6350" y="3951"/>
                  </a:lnTo>
                  <a:lnTo>
                    <a:pt x="6491" y="3387"/>
                  </a:lnTo>
                  <a:lnTo>
                    <a:pt x="6679" y="2775"/>
                  </a:lnTo>
                  <a:lnTo>
                    <a:pt x="6773" y="2117"/>
                  </a:lnTo>
                  <a:lnTo>
                    <a:pt x="6867" y="1412"/>
                  </a:lnTo>
                  <a:lnTo>
                    <a:pt x="6914" y="706"/>
                  </a:lnTo>
                  <a:lnTo>
                    <a:pt x="69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57"/>
            <p:cNvSpPr/>
            <p:nvPr/>
          </p:nvSpPr>
          <p:spPr>
            <a:xfrm>
              <a:off x="5625325" y="2679950"/>
              <a:ext cx="29400" cy="28250"/>
            </a:xfrm>
            <a:custGeom>
              <a:avLst/>
              <a:gdLst/>
              <a:ahLst/>
              <a:cxnLst/>
              <a:rect l="l" t="t" r="r" b="b"/>
              <a:pathLst>
                <a:path w="1176" h="1130" extrusionOk="0">
                  <a:moveTo>
                    <a:pt x="565" y="1"/>
                  </a:moveTo>
                  <a:lnTo>
                    <a:pt x="376" y="48"/>
                  </a:lnTo>
                  <a:lnTo>
                    <a:pt x="188" y="189"/>
                  </a:lnTo>
                  <a:lnTo>
                    <a:pt x="47" y="377"/>
                  </a:lnTo>
                  <a:lnTo>
                    <a:pt x="0" y="565"/>
                  </a:lnTo>
                  <a:lnTo>
                    <a:pt x="47" y="800"/>
                  </a:lnTo>
                  <a:lnTo>
                    <a:pt x="188" y="988"/>
                  </a:lnTo>
                  <a:lnTo>
                    <a:pt x="376" y="1082"/>
                  </a:lnTo>
                  <a:lnTo>
                    <a:pt x="565" y="1129"/>
                  </a:lnTo>
                  <a:lnTo>
                    <a:pt x="800" y="1082"/>
                  </a:lnTo>
                  <a:lnTo>
                    <a:pt x="988" y="988"/>
                  </a:lnTo>
                  <a:lnTo>
                    <a:pt x="1129" y="800"/>
                  </a:lnTo>
                  <a:lnTo>
                    <a:pt x="1176" y="565"/>
                  </a:lnTo>
                  <a:lnTo>
                    <a:pt x="1129" y="377"/>
                  </a:lnTo>
                  <a:lnTo>
                    <a:pt x="988" y="189"/>
                  </a:lnTo>
                  <a:lnTo>
                    <a:pt x="800" y="48"/>
                  </a:lnTo>
                  <a:lnTo>
                    <a:pt x="5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57"/>
            <p:cNvSpPr/>
            <p:nvPr/>
          </p:nvSpPr>
          <p:spPr>
            <a:xfrm>
              <a:off x="5893375" y="3334825"/>
              <a:ext cx="98800" cy="119950"/>
            </a:xfrm>
            <a:custGeom>
              <a:avLst/>
              <a:gdLst/>
              <a:ahLst/>
              <a:cxnLst/>
              <a:rect l="l" t="t" r="r" b="b"/>
              <a:pathLst>
                <a:path w="3952" h="4798" extrusionOk="0">
                  <a:moveTo>
                    <a:pt x="142" y="1"/>
                  </a:moveTo>
                  <a:lnTo>
                    <a:pt x="48" y="612"/>
                  </a:lnTo>
                  <a:lnTo>
                    <a:pt x="1" y="1224"/>
                  </a:lnTo>
                  <a:lnTo>
                    <a:pt x="48" y="1835"/>
                  </a:lnTo>
                  <a:lnTo>
                    <a:pt x="189" y="2446"/>
                  </a:lnTo>
                  <a:lnTo>
                    <a:pt x="377" y="2917"/>
                  </a:lnTo>
                  <a:lnTo>
                    <a:pt x="471" y="3152"/>
                  </a:lnTo>
                  <a:lnTo>
                    <a:pt x="612" y="3340"/>
                  </a:lnTo>
                  <a:lnTo>
                    <a:pt x="800" y="3481"/>
                  </a:lnTo>
                  <a:lnTo>
                    <a:pt x="1036" y="3575"/>
                  </a:lnTo>
                  <a:lnTo>
                    <a:pt x="1271" y="3622"/>
                  </a:lnTo>
                  <a:lnTo>
                    <a:pt x="1506" y="3622"/>
                  </a:lnTo>
                  <a:lnTo>
                    <a:pt x="1694" y="3528"/>
                  </a:lnTo>
                  <a:lnTo>
                    <a:pt x="1835" y="3387"/>
                  </a:lnTo>
                  <a:lnTo>
                    <a:pt x="1929" y="3199"/>
                  </a:lnTo>
                  <a:lnTo>
                    <a:pt x="1929" y="2964"/>
                  </a:lnTo>
                  <a:lnTo>
                    <a:pt x="2070" y="3340"/>
                  </a:lnTo>
                  <a:lnTo>
                    <a:pt x="2211" y="3716"/>
                  </a:lnTo>
                  <a:lnTo>
                    <a:pt x="2399" y="4092"/>
                  </a:lnTo>
                  <a:lnTo>
                    <a:pt x="2588" y="4422"/>
                  </a:lnTo>
                  <a:lnTo>
                    <a:pt x="2776" y="4657"/>
                  </a:lnTo>
                  <a:lnTo>
                    <a:pt x="2917" y="4751"/>
                  </a:lnTo>
                  <a:lnTo>
                    <a:pt x="3058" y="4798"/>
                  </a:lnTo>
                  <a:lnTo>
                    <a:pt x="3340" y="4798"/>
                  </a:lnTo>
                  <a:lnTo>
                    <a:pt x="3575" y="4704"/>
                  </a:lnTo>
                  <a:lnTo>
                    <a:pt x="3763" y="4469"/>
                  </a:lnTo>
                  <a:lnTo>
                    <a:pt x="3904" y="4233"/>
                  </a:lnTo>
                  <a:lnTo>
                    <a:pt x="3951" y="3857"/>
                  </a:lnTo>
                  <a:lnTo>
                    <a:pt x="3904" y="3528"/>
                  </a:lnTo>
                  <a:lnTo>
                    <a:pt x="3857" y="3669"/>
                  </a:lnTo>
                  <a:lnTo>
                    <a:pt x="3810" y="3810"/>
                  </a:lnTo>
                  <a:lnTo>
                    <a:pt x="3669" y="3904"/>
                  </a:lnTo>
                  <a:lnTo>
                    <a:pt x="3481" y="3998"/>
                  </a:lnTo>
                  <a:lnTo>
                    <a:pt x="3340" y="3998"/>
                  </a:lnTo>
                  <a:lnTo>
                    <a:pt x="3152" y="3951"/>
                  </a:lnTo>
                  <a:lnTo>
                    <a:pt x="2964" y="3857"/>
                  </a:lnTo>
                  <a:lnTo>
                    <a:pt x="2823" y="3716"/>
                  </a:lnTo>
                  <a:lnTo>
                    <a:pt x="2635" y="3387"/>
                  </a:lnTo>
                  <a:lnTo>
                    <a:pt x="2258" y="2446"/>
                  </a:lnTo>
                  <a:lnTo>
                    <a:pt x="1929" y="1506"/>
                  </a:lnTo>
                  <a:lnTo>
                    <a:pt x="1976" y="1835"/>
                  </a:lnTo>
                  <a:lnTo>
                    <a:pt x="1882" y="2211"/>
                  </a:lnTo>
                  <a:lnTo>
                    <a:pt x="1835" y="2399"/>
                  </a:lnTo>
                  <a:lnTo>
                    <a:pt x="1741" y="2540"/>
                  </a:lnTo>
                  <a:lnTo>
                    <a:pt x="1600" y="2681"/>
                  </a:lnTo>
                  <a:lnTo>
                    <a:pt x="1412" y="2728"/>
                  </a:lnTo>
                  <a:lnTo>
                    <a:pt x="1130" y="2728"/>
                  </a:lnTo>
                  <a:lnTo>
                    <a:pt x="894" y="2587"/>
                  </a:lnTo>
                  <a:lnTo>
                    <a:pt x="706" y="2399"/>
                  </a:lnTo>
                  <a:lnTo>
                    <a:pt x="518" y="2117"/>
                  </a:lnTo>
                  <a:lnTo>
                    <a:pt x="283" y="1647"/>
                  </a:lnTo>
                  <a:lnTo>
                    <a:pt x="142" y="1082"/>
                  </a:lnTo>
                  <a:lnTo>
                    <a:pt x="95" y="518"/>
                  </a:lnTo>
                  <a:lnTo>
                    <a:pt x="142" y="1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57"/>
            <p:cNvSpPr/>
            <p:nvPr/>
          </p:nvSpPr>
          <p:spPr>
            <a:xfrm>
              <a:off x="6021550" y="3486500"/>
              <a:ext cx="115225" cy="97600"/>
            </a:xfrm>
            <a:custGeom>
              <a:avLst/>
              <a:gdLst/>
              <a:ahLst/>
              <a:cxnLst/>
              <a:rect l="l" t="t" r="r" b="b"/>
              <a:pathLst>
                <a:path w="4609" h="3904" extrusionOk="0">
                  <a:moveTo>
                    <a:pt x="47" y="1"/>
                  </a:moveTo>
                  <a:lnTo>
                    <a:pt x="47" y="377"/>
                  </a:lnTo>
                  <a:lnTo>
                    <a:pt x="0" y="753"/>
                  </a:lnTo>
                  <a:lnTo>
                    <a:pt x="47" y="1082"/>
                  </a:lnTo>
                  <a:lnTo>
                    <a:pt x="94" y="1458"/>
                  </a:lnTo>
                  <a:lnTo>
                    <a:pt x="188" y="1835"/>
                  </a:lnTo>
                  <a:lnTo>
                    <a:pt x="282" y="2164"/>
                  </a:lnTo>
                  <a:lnTo>
                    <a:pt x="423" y="2540"/>
                  </a:lnTo>
                  <a:lnTo>
                    <a:pt x="611" y="2822"/>
                  </a:lnTo>
                  <a:lnTo>
                    <a:pt x="800" y="3104"/>
                  </a:lnTo>
                  <a:lnTo>
                    <a:pt x="1035" y="3340"/>
                  </a:lnTo>
                  <a:lnTo>
                    <a:pt x="1270" y="3528"/>
                  </a:lnTo>
                  <a:lnTo>
                    <a:pt x="1552" y="3669"/>
                  </a:lnTo>
                  <a:lnTo>
                    <a:pt x="1975" y="3669"/>
                  </a:lnTo>
                  <a:lnTo>
                    <a:pt x="2163" y="3575"/>
                  </a:lnTo>
                  <a:lnTo>
                    <a:pt x="2305" y="3481"/>
                  </a:lnTo>
                  <a:lnTo>
                    <a:pt x="2446" y="3340"/>
                  </a:lnTo>
                  <a:lnTo>
                    <a:pt x="2587" y="3199"/>
                  </a:lnTo>
                  <a:lnTo>
                    <a:pt x="2681" y="3010"/>
                  </a:lnTo>
                  <a:lnTo>
                    <a:pt x="2681" y="2822"/>
                  </a:lnTo>
                  <a:lnTo>
                    <a:pt x="2916" y="3246"/>
                  </a:lnTo>
                  <a:lnTo>
                    <a:pt x="3057" y="3434"/>
                  </a:lnTo>
                  <a:lnTo>
                    <a:pt x="3245" y="3575"/>
                  </a:lnTo>
                  <a:lnTo>
                    <a:pt x="3433" y="3763"/>
                  </a:lnTo>
                  <a:lnTo>
                    <a:pt x="3621" y="3857"/>
                  </a:lnTo>
                  <a:lnTo>
                    <a:pt x="3857" y="3904"/>
                  </a:lnTo>
                  <a:lnTo>
                    <a:pt x="4092" y="3904"/>
                  </a:lnTo>
                  <a:lnTo>
                    <a:pt x="4327" y="3810"/>
                  </a:lnTo>
                  <a:lnTo>
                    <a:pt x="4515" y="3669"/>
                  </a:lnTo>
                  <a:lnTo>
                    <a:pt x="4609" y="3434"/>
                  </a:lnTo>
                  <a:lnTo>
                    <a:pt x="4609" y="3340"/>
                  </a:lnTo>
                  <a:lnTo>
                    <a:pt x="4515" y="3387"/>
                  </a:lnTo>
                  <a:lnTo>
                    <a:pt x="4421" y="3434"/>
                  </a:lnTo>
                  <a:lnTo>
                    <a:pt x="4327" y="3434"/>
                  </a:lnTo>
                  <a:lnTo>
                    <a:pt x="4092" y="3387"/>
                  </a:lnTo>
                  <a:lnTo>
                    <a:pt x="3904" y="3246"/>
                  </a:lnTo>
                  <a:lnTo>
                    <a:pt x="3480" y="2869"/>
                  </a:lnTo>
                  <a:lnTo>
                    <a:pt x="3151" y="2352"/>
                  </a:lnTo>
                  <a:lnTo>
                    <a:pt x="2869" y="1835"/>
                  </a:lnTo>
                  <a:lnTo>
                    <a:pt x="2681" y="1270"/>
                  </a:lnTo>
                  <a:lnTo>
                    <a:pt x="2634" y="1505"/>
                  </a:lnTo>
                  <a:lnTo>
                    <a:pt x="2587" y="1741"/>
                  </a:lnTo>
                  <a:lnTo>
                    <a:pt x="2399" y="1976"/>
                  </a:lnTo>
                  <a:lnTo>
                    <a:pt x="2210" y="2117"/>
                  </a:lnTo>
                  <a:lnTo>
                    <a:pt x="2022" y="2211"/>
                  </a:lnTo>
                  <a:lnTo>
                    <a:pt x="1787" y="2258"/>
                  </a:lnTo>
                  <a:lnTo>
                    <a:pt x="1599" y="2258"/>
                  </a:lnTo>
                  <a:lnTo>
                    <a:pt x="1364" y="2211"/>
                  </a:lnTo>
                  <a:lnTo>
                    <a:pt x="1176" y="2117"/>
                  </a:lnTo>
                  <a:lnTo>
                    <a:pt x="988" y="1976"/>
                  </a:lnTo>
                  <a:lnTo>
                    <a:pt x="800" y="1835"/>
                  </a:lnTo>
                  <a:lnTo>
                    <a:pt x="659" y="1694"/>
                  </a:lnTo>
                  <a:lnTo>
                    <a:pt x="423" y="1317"/>
                  </a:lnTo>
                  <a:lnTo>
                    <a:pt x="235" y="894"/>
                  </a:lnTo>
                  <a:lnTo>
                    <a:pt x="141" y="424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57"/>
            <p:cNvSpPr/>
            <p:nvPr/>
          </p:nvSpPr>
          <p:spPr>
            <a:xfrm>
              <a:off x="5456025" y="2764600"/>
              <a:ext cx="125825" cy="36475"/>
            </a:xfrm>
            <a:custGeom>
              <a:avLst/>
              <a:gdLst/>
              <a:ahLst/>
              <a:cxnLst/>
              <a:rect l="l" t="t" r="r" b="b"/>
              <a:pathLst>
                <a:path w="5033" h="1459" extrusionOk="0">
                  <a:moveTo>
                    <a:pt x="4656" y="1"/>
                  </a:moveTo>
                  <a:lnTo>
                    <a:pt x="4327" y="236"/>
                  </a:lnTo>
                  <a:lnTo>
                    <a:pt x="3950" y="471"/>
                  </a:lnTo>
                  <a:lnTo>
                    <a:pt x="3574" y="612"/>
                  </a:lnTo>
                  <a:lnTo>
                    <a:pt x="3198" y="753"/>
                  </a:lnTo>
                  <a:lnTo>
                    <a:pt x="2822" y="800"/>
                  </a:lnTo>
                  <a:lnTo>
                    <a:pt x="2446" y="894"/>
                  </a:lnTo>
                  <a:lnTo>
                    <a:pt x="1693" y="894"/>
                  </a:lnTo>
                  <a:lnTo>
                    <a:pt x="1082" y="847"/>
                  </a:lnTo>
                  <a:lnTo>
                    <a:pt x="564" y="753"/>
                  </a:lnTo>
                  <a:lnTo>
                    <a:pt x="0" y="612"/>
                  </a:lnTo>
                  <a:lnTo>
                    <a:pt x="0" y="612"/>
                  </a:lnTo>
                  <a:lnTo>
                    <a:pt x="611" y="894"/>
                  </a:lnTo>
                  <a:lnTo>
                    <a:pt x="1176" y="1082"/>
                  </a:lnTo>
                  <a:lnTo>
                    <a:pt x="1881" y="1270"/>
                  </a:lnTo>
                  <a:lnTo>
                    <a:pt x="2634" y="1412"/>
                  </a:lnTo>
                  <a:lnTo>
                    <a:pt x="3057" y="1459"/>
                  </a:lnTo>
                  <a:lnTo>
                    <a:pt x="3433" y="1459"/>
                  </a:lnTo>
                  <a:lnTo>
                    <a:pt x="3856" y="1412"/>
                  </a:lnTo>
                  <a:lnTo>
                    <a:pt x="4280" y="1318"/>
                  </a:lnTo>
                  <a:lnTo>
                    <a:pt x="4656" y="1176"/>
                  </a:lnTo>
                  <a:lnTo>
                    <a:pt x="5032" y="988"/>
                  </a:lnTo>
                  <a:lnTo>
                    <a:pt x="4656" y="1"/>
                  </a:lnTo>
                  <a:close/>
                </a:path>
              </a:pathLst>
            </a:custGeom>
            <a:solidFill>
              <a:srgbClr val="FCC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" name="Audio Recording Nov 6, 2021 at 11:47:11 PM" descr="Audio Recording Nov 6, 2021 at 11:47:11 PM">
            <a:hlinkClick r:id="" action="ppaction://media"/>
            <a:extLst>
              <a:ext uri="{FF2B5EF4-FFF2-40B4-BE49-F238E27FC236}">
                <a16:creationId xmlns:a16="http://schemas.microsoft.com/office/drawing/2014/main" id="{1FC97AAA-D70A-1544-A8FD-6392F574EF0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982688" y="4150184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5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Farm Animals Day by Slidesgo">
  <a:themeElements>
    <a:clrScheme name="Simple Light">
      <a:dk1>
        <a:srgbClr val="000000"/>
      </a:dk1>
      <a:lt1>
        <a:srgbClr val="F0F1DF"/>
      </a:lt1>
      <a:dk2>
        <a:srgbClr val="8D9D43"/>
      </a:dk2>
      <a:lt2>
        <a:srgbClr val="FFFFFF"/>
      </a:lt2>
      <a:accent1>
        <a:srgbClr val="6497B8"/>
      </a:accent1>
      <a:accent2>
        <a:srgbClr val="F7AC08"/>
      </a:accent2>
      <a:accent3>
        <a:srgbClr val="FFCCC9"/>
      </a:accent3>
      <a:accent4>
        <a:srgbClr val="EE532A"/>
      </a:accent4>
      <a:accent5>
        <a:srgbClr val="CC7F39"/>
      </a:accent5>
      <a:accent6>
        <a:srgbClr val="A25A29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Macintosh PowerPoint</Application>
  <PresentationFormat>On-screen Show (16:9)</PresentationFormat>
  <Paragraphs>13</Paragraphs>
  <Slides>12</Slides>
  <Notes>12</Notes>
  <HiddenSlides>0</HiddenSlides>
  <MMClips>12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Gochi Hand</vt:lpstr>
      <vt:lpstr>Nunito</vt:lpstr>
      <vt:lpstr>Arial</vt:lpstr>
      <vt:lpstr>Farm Animals Day by Slidesgo</vt:lpstr>
      <vt:lpstr>Kindergarten Sight Words</vt:lpstr>
      <vt:lpstr>and</vt:lpstr>
      <vt:lpstr>are</vt:lpstr>
      <vt:lpstr>come</vt:lpstr>
      <vt:lpstr>for</vt:lpstr>
      <vt:lpstr>got</vt:lpstr>
      <vt:lpstr>here</vt:lpstr>
      <vt:lpstr>not</vt:lpstr>
      <vt:lpstr>play</vt:lpstr>
      <vt:lpstr>said</vt:lpstr>
      <vt:lpstr>you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Kindergarten Sight Words</dc:title>
  <cp:lastModifiedBy>Evan Willis</cp:lastModifiedBy>
  <cp:revision>1</cp:revision>
  <dcterms:modified xsi:type="dcterms:W3CDTF">2021-11-07T03:50:31Z</dcterms:modified>
</cp:coreProperties>
</file>